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sldIdLst>
    <p:sldId id="257" r:id="rId2"/>
    <p:sldId id="316" r:id="rId3"/>
    <p:sldId id="298" r:id="rId4"/>
    <p:sldId id="260" r:id="rId5"/>
    <p:sldId id="261" r:id="rId6"/>
    <p:sldId id="262" r:id="rId7"/>
    <p:sldId id="277" r:id="rId8"/>
    <p:sldId id="279" r:id="rId9"/>
    <p:sldId id="286" r:id="rId10"/>
    <p:sldId id="263" r:id="rId11"/>
    <p:sldId id="280" r:id="rId12"/>
    <p:sldId id="297" r:id="rId13"/>
    <p:sldId id="299" r:id="rId14"/>
    <p:sldId id="300" r:id="rId15"/>
    <p:sldId id="287" r:id="rId16"/>
    <p:sldId id="301" r:id="rId17"/>
    <p:sldId id="264" r:id="rId18"/>
    <p:sldId id="303" r:id="rId19"/>
    <p:sldId id="304" r:id="rId20"/>
    <p:sldId id="305" r:id="rId21"/>
    <p:sldId id="318" r:id="rId22"/>
    <p:sldId id="306" r:id="rId23"/>
    <p:sldId id="307" r:id="rId24"/>
    <p:sldId id="308" r:id="rId25"/>
    <p:sldId id="312" r:id="rId26"/>
    <p:sldId id="314" r:id="rId27"/>
    <p:sldId id="322" r:id="rId28"/>
    <p:sldId id="274" r:id="rId29"/>
    <p:sldId id="292" r:id="rId30"/>
    <p:sldId id="293" r:id="rId31"/>
    <p:sldId id="275" r:id="rId32"/>
    <p:sldId id="276" r:id="rId33"/>
    <p:sldId id="310" r:id="rId34"/>
    <p:sldId id="311" r:id="rId35"/>
    <p:sldId id="284" r:id="rId36"/>
    <p:sldId id="315"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074405-0633-42E6-8099-2042925555B1}" v="2737" dt="2020-06-07T01:27:54.3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3800" autoAdjust="0"/>
  </p:normalViewPr>
  <p:slideViewPr>
    <p:cSldViewPr snapToGrid="0">
      <p:cViewPr varScale="1">
        <p:scale>
          <a:sx n="63" d="100"/>
          <a:sy n="63" d="100"/>
        </p:scale>
        <p:origin x="102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feanyi Ugwu" userId="38d86900c6144048" providerId="LiveId" clId="{14074405-0633-42E6-8099-2042925555B1}"/>
    <pc:docChg chg="undo redo custSel mod addSld delSld modSld sldOrd">
      <pc:chgData name="Ifeanyi Ugwu" userId="38d86900c6144048" providerId="LiveId" clId="{14074405-0633-42E6-8099-2042925555B1}" dt="2020-06-07T02:32:34.393" v="15287" actId="20577"/>
      <pc:docMkLst>
        <pc:docMk/>
      </pc:docMkLst>
      <pc:sldChg chg="addSp delSp modSp mod setBg setClrOvrMap delDesignElem">
        <pc:chgData name="Ifeanyi Ugwu" userId="38d86900c6144048" providerId="LiveId" clId="{14074405-0633-42E6-8099-2042925555B1}" dt="2020-05-03T17:11:17.442" v="365"/>
        <pc:sldMkLst>
          <pc:docMk/>
          <pc:sldMk cId="514221729" sldId="257"/>
        </pc:sldMkLst>
        <pc:spChg chg="add del mod">
          <ac:chgData name="Ifeanyi Ugwu" userId="38d86900c6144048" providerId="LiveId" clId="{14074405-0633-42E6-8099-2042925555B1}" dt="2020-05-03T16:08:45.523" v="2" actId="478"/>
          <ac:spMkLst>
            <pc:docMk/>
            <pc:sldMk cId="514221729" sldId="257"/>
            <ac:spMk id="2" creationId="{4C4E64C7-7739-48CC-B048-1786E40C3F5B}"/>
          </ac:spMkLst>
        </pc:spChg>
        <pc:spChg chg="add del mod">
          <ac:chgData name="Ifeanyi Ugwu" userId="38d86900c6144048" providerId="LiveId" clId="{14074405-0633-42E6-8099-2042925555B1}" dt="2020-05-03T16:10:17.223" v="8" actId="478"/>
          <ac:spMkLst>
            <pc:docMk/>
            <pc:sldMk cId="514221729" sldId="257"/>
            <ac:spMk id="3" creationId="{25ABEBB0-1EDD-4465-886C-0C388765DDFF}"/>
          </ac:spMkLst>
        </pc:spChg>
        <pc:spChg chg="add del mod">
          <ac:chgData name="Ifeanyi Ugwu" userId="38d86900c6144048" providerId="LiveId" clId="{14074405-0633-42E6-8099-2042925555B1}" dt="2020-05-03T16:22:44.428" v="131" actId="21"/>
          <ac:spMkLst>
            <pc:docMk/>
            <pc:sldMk cId="514221729" sldId="257"/>
            <ac:spMk id="4" creationId="{756B7AA9-F4E0-418A-9B42-F2219FB8858B}"/>
          </ac:spMkLst>
        </pc:spChg>
        <pc:spChg chg="add del mod">
          <ac:chgData name="Ifeanyi Ugwu" userId="38d86900c6144048" providerId="LiveId" clId="{14074405-0633-42E6-8099-2042925555B1}" dt="2020-05-03T16:22:54.899" v="132" actId="21"/>
          <ac:spMkLst>
            <pc:docMk/>
            <pc:sldMk cId="514221729" sldId="257"/>
            <ac:spMk id="5" creationId="{A0617970-1F3A-4BD6-BE2A-DAE9E9366EAE}"/>
          </ac:spMkLst>
        </pc:spChg>
        <pc:spChg chg="add mod">
          <ac:chgData name="Ifeanyi Ugwu" userId="38d86900c6144048" providerId="LiveId" clId="{14074405-0633-42E6-8099-2042925555B1}" dt="2020-05-03T16:23:47.453" v="141" actId="26606"/>
          <ac:spMkLst>
            <pc:docMk/>
            <pc:sldMk cId="514221729" sldId="257"/>
            <ac:spMk id="6" creationId="{7406BD09-CDE7-4ABC-9016-29792DEC2717}"/>
          </ac:spMkLst>
        </pc:spChg>
        <pc:spChg chg="add del">
          <ac:chgData name="Ifeanyi Ugwu" userId="38d86900c6144048" providerId="LiveId" clId="{14074405-0633-42E6-8099-2042925555B1}" dt="2020-05-03T16:23:29.386" v="134" actId="26606"/>
          <ac:spMkLst>
            <pc:docMk/>
            <pc:sldMk cId="514221729" sldId="257"/>
            <ac:spMk id="11" creationId="{7520F84D-966A-41CD-B818-16BF32EF1E9D}"/>
          </ac:spMkLst>
        </pc:spChg>
        <pc:spChg chg="add del">
          <ac:chgData name="Ifeanyi Ugwu" userId="38d86900c6144048" providerId="LiveId" clId="{14074405-0633-42E6-8099-2042925555B1}" dt="2020-05-03T16:23:29.386" v="134" actId="26606"/>
          <ac:spMkLst>
            <pc:docMk/>
            <pc:sldMk cId="514221729" sldId="257"/>
            <ac:spMk id="13" creationId="{57510D23-E323-4577-A8EA-12C6C6019BA1}"/>
          </ac:spMkLst>
        </pc:spChg>
        <pc:spChg chg="add del">
          <ac:chgData name="Ifeanyi Ugwu" userId="38d86900c6144048" providerId="LiveId" clId="{14074405-0633-42E6-8099-2042925555B1}" dt="2020-05-03T16:23:29.386" v="134" actId="26606"/>
          <ac:spMkLst>
            <pc:docMk/>
            <pc:sldMk cId="514221729" sldId="257"/>
            <ac:spMk id="15" creationId="{AB4FFECA-0832-4FE3-B587-054A0F2D8054}"/>
          </ac:spMkLst>
        </pc:spChg>
        <pc:spChg chg="add del">
          <ac:chgData name="Ifeanyi Ugwu" userId="38d86900c6144048" providerId="LiveId" clId="{14074405-0633-42E6-8099-2042925555B1}" dt="2020-05-03T16:23:29.386" v="134" actId="26606"/>
          <ac:spMkLst>
            <pc:docMk/>
            <pc:sldMk cId="514221729" sldId="257"/>
            <ac:spMk id="17" creationId="{C65858E6-5C0F-4AAE-A1AC-29BA07FFEE5C}"/>
          </ac:spMkLst>
        </pc:spChg>
        <pc:spChg chg="add del">
          <ac:chgData name="Ifeanyi Ugwu" userId="38d86900c6144048" providerId="LiveId" clId="{14074405-0633-42E6-8099-2042925555B1}" dt="2020-05-03T16:23:37.433" v="136" actId="26606"/>
          <ac:spMkLst>
            <pc:docMk/>
            <pc:sldMk cId="514221729" sldId="257"/>
            <ac:spMk id="19" creationId="{E5FCFD1D-1E9C-4E30-A7D3-F7C247FDC608}"/>
          </ac:spMkLst>
        </pc:spChg>
        <pc:spChg chg="add del">
          <ac:chgData name="Ifeanyi Ugwu" userId="38d86900c6144048" providerId="LiveId" clId="{14074405-0633-42E6-8099-2042925555B1}" dt="2020-05-03T16:23:37.433" v="136" actId="26606"/>
          <ac:spMkLst>
            <pc:docMk/>
            <pc:sldMk cId="514221729" sldId="257"/>
            <ac:spMk id="20" creationId="{7520F84D-966A-41CD-B818-16BF32EF1E9D}"/>
          </ac:spMkLst>
        </pc:spChg>
        <pc:spChg chg="add del">
          <ac:chgData name="Ifeanyi Ugwu" userId="38d86900c6144048" providerId="LiveId" clId="{14074405-0633-42E6-8099-2042925555B1}" dt="2020-05-03T16:23:37.433" v="136" actId="26606"/>
          <ac:spMkLst>
            <pc:docMk/>
            <pc:sldMk cId="514221729" sldId="257"/>
            <ac:spMk id="21" creationId="{57510D23-E323-4577-A8EA-12C6C6019BA1}"/>
          </ac:spMkLst>
        </pc:spChg>
        <pc:spChg chg="add del">
          <ac:chgData name="Ifeanyi Ugwu" userId="38d86900c6144048" providerId="LiveId" clId="{14074405-0633-42E6-8099-2042925555B1}" dt="2020-05-03T16:23:37.433" v="136" actId="26606"/>
          <ac:spMkLst>
            <pc:docMk/>
            <pc:sldMk cId="514221729" sldId="257"/>
            <ac:spMk id="22" creationId="{73AECD97-688D-4AE7-9838-6166202007E2}"/>
          </ac:spMkLst>
        </pc:spChg>
        <pc:spChg chg="add del">
          <ac:chgData name="Ifeanyi Ugwu" userId="38d86900c6144048" providerId="LiveId" clId="{14074405-0633-42E6-8099-2042925555B1}" dt="2020-05-03T16:23:37.433" v="136" actId="26606"/>
          <ac:spMkLst>
            <pc:docMk/>
            <pc:sldMk cId="514221729" sldId="257"/>
            <ac:spMk id="23" creationId="{0047FB3A-C0F9-4DD9-A4E0-B203F96AA292}"/>
          </ac:spMkLst>
        </pc:spChg>
        <pc:spChg chg="add del">
          <ac:chgData name="Ifeanyi Ugwu" userId="38d86900c6144048" providerId="LiveId" clId="{14074405-0633-42E6-8099-2042925555B1}" dt="2020-05-03T16:23:45.346" v="138" actId="26606"/>
          <ac:spMkLst>
            <pc:docMk/>
            <pc:sldMk cId="514221729" sldId="257"/>
            <ac:spMk id="25" creationId="{7520F84D-966A-41CD-B818-16BF32EF1E9D}"/>
          </ac:spMkLst>
        </pc:spChg>
        <pc:spChg chg="add del">
          <ac:chgData name="Ifeanyi Ugwu" userId="38d86900c6144048" providerId="LiveId" clId="{14074405-0633-42E6-8099-2042925555B1}" dt="2020-05-03T16:23:45.346" v="138" actId="26606"/>
          <ac:spMkLst>
            <pc:docMk/>
            <pc:sldMk cId="514221729" sldId="257"/>
            <ac:spMk id="26" creationId="{57510D23-E323-4577-A8EA-12C6C6019BA1}"/>
          </ac:spMkLst>
        </pc:spChg>
        <pc:spChg chg="add del">
          <ac:chgData name="Ifeanyi Ugwu" userId="38d86900c6144048" providerId="LiveId" clId="{14074405-0633-42E6-8099-2042925555B1}" dt="2020-05-03T16:23:45.346" v="138" actId="26606"/>
          <ac:spMkLst>
            <pc:docMk/>
            <pc:sldMk cId="514221729" sldId="257"/>
            <ac:spMk id="27" creationId="{8A25BF79-9ED2-4290-8C48-1AB107B674E3}"/>
          </ac:spMkLst>
        </pc:spChg>
        <pc:spChg chg="add del">
          <ac:chgData name="Ifeanyi Ugwu" userId="38d86900c6144048" providerId="LiveId" clId="{14074405-0633-42E6-8099-2042925555B1}" dt="2020-05-03T16:23:45.346" v="138" actId="26606"/>
          <ac:spMkLst>
            <pc:docMk/>
            <pc:sldMk cId="514221729" sldId="257"/>
            <ac:spMk id="28" creationId="{6159C197-C92F-4EEC-9821-4C2CAABD6DB2}"/>
          </ac:spMkLst>
        </pc:spChg>
        <pc:spChg chg="add del">
          <ac:chgData name="Ifeanyi Ugwu" userId="38d86900c6144048" providerId="LiveId" clId="{14074405-0633-42E6-8099-2042925555B1}" dt="2020-05-03T16:23:45.346" v="138" actId="26606"/>
          <ac:spMkLst>
            <pc:docMk/>
            <pc:sldMk cId="514221729" sldId="257"/>
            <ac:spMk id="29" creationId="{F318D58F-96AE-499D-AB10-312690101B34}"/>
          </ac:spMkLst>
        </pc:spChg>
        <pc:spChg chg="add del">
          <ac:chgData name="Ifeanyi Ugwu" userId="38d86900c6144048" providerId="LiveId" clId="{14074405-0633-42E6-8099-2042925555B1}" dt="2020-05-03T16:23:47.429" v="140" actId="26606"/>
          <ac:spMkLst>
            <pc:docMk/>
            <pc:sldMk cId="514221729" sldId="257"/>
            <ac:spMk id="31" creationId="{7520F84D-966A-41CD-B818-16BF32EF1E9D}"/>
          </ac:spMkLst>
        </pc:spChg>
        <pc:spChg chg="add del">
          <ac:chgData name="Ifeanyi Ugwu" userId="38d86900c6144048" providerId="LiveId" clId="{14074405-0633-42E6-8099-2042925555B1}" dt="2020-05-03T16:23:47.429" v="140" actId="26606"/>
          <ac:spMkLst>
            <pc:docMk/>
            <pc:sldMk cId="514221729" sldId="257"/>
            <ac:spMk id="32" creationId="{57510D23-E323-4577-A8EA-12C6C6019BA1}"/>
          </ac:spMkLst>
        </pc:spChg>
        <pc:spChg chg="add del">
          <ac:chgData name="Ifeanyi Ugwu" userId="38d86900c6144048" providerId="LiveId" clId="{14074405-0633-42E6-8099-2042925555B1}" dt="2020-05-03T16:23:47.429" v="140" actId="26606"/>
          <ac:spMkLst>
            <pc:docMk/>
            <pc:sldMk cId="514221729" sldId="257"/>
            <ac:spMk id="33" creationId="{8A25BF79-9ED2-4290-8C48-1AB107B674E3}"/>
          </ac:spMkLst>
        </pc:spChg>
        <pc:spChg chg="add del">
          <ac:chgData name="Ifeanyi Ugwu" userId="38d86900c6144048" providerId="LiveId" clId="{14074405-0633-42E6-8099-2042925555B1}" dt="2020-05-03T16:23:47.429" v="140" actId="26606"/>
          <ac:spMkLst>
            <pc:docMk/>
            <pc:sldMk cId="514221729" sldId="257"/>
            <ac:spMk id="34" creationId="{68A549F5-BF47-4351-BA22-B59919984479}"/>
          </ac:spMkLst>
        </pc:spChg>
        <pc:spChg chg="add del">
          <ac:chgData name="Ifeanyi Ugwu" userId="38d86900c6144048" providerId="LiveId" clId="{14074405-0633-42E6-8099-2042925555B1}" dt="2020-05-03T16:23:47.429" v="140" actId="26606"/>
          <ac:spMkLst>
            <pc:docMk/>
            <pc:sldMk cId="514221729" sldId="257"/>
            <ac:spMk id="35" creationId="{C467EAEF-38A1-4DBE-A2A7-C4288EC25645}"/>
          </ac:spMkLst>
        </pc:spChg>
        <pc:spChg chg="add del">
          <ac:chgData name="Ifeanyi Ugwu" userId="38d86900c6144048" providerId="LiveId" clId="{14074405-0633-42E6-8099-2042925555B1}" dt="2020-05-03T17:11:17.442" v="365"/>
          <ac:spMkLst>
            <pc:docMk/>
            <pc:sldMk cId="514221729" sldId="257"/>
            <ac:spMk id="37" creationId="{7520F84D-966A-41CD-B818-16BF32EF1E9D}"/>
          </ac:spMkLst>
        </pc:spChg>
        <pc:spChg chg="add del">
          <ac:chgData name="Ifeanyi Ugwu" userId="38d86900c6144048" providerId="LiveId" clId="{14074405-0633-42E6-8099-2042925555B1}" dt="2020-05-03T17:11:17.442" v="365"/>
          <ac:spMkLst>
            <pc:docMk/>
            <pc:sldMk cId="514221729" sldId="257"/>
            <ac:spMk id="38" creationId="{57510D23-E323-4577-A8EA-12C6C6019BA1}"/>
          </ac:spMkLst>
        </pc:spChg>
        <pc:spChg chg="add del">
          <ac:chgData name="Ifeanyi Ugwu" userId="38d86900c6144048" providerId="LiveId" clId="{14074405-0633-42E6-8099-2042925555B1}" dt="2020-05-03T17:11:17.442" v="365"/>
          <ac:spMkLst>
            <pc:docMk/>
            <pc:sldMk cId="514221729" sldId="257"/>
            <ac:spMk id="39" creationId="{8A25BF79-9ED2-4290-8C48-1AB107B674E3}"/>
          </ac:spMkLst>
        </pc:spChg>
        <pc:spChg chg="add del">
          <ac:chgData name="Ifeanyi Ugwu" userId="38d86900c6144048" providerId="LiveId" clId="{14074405-0633-42E6-8099-2042925555B1}" dt="2020-05-03T17:11:17.442" v="365"/>
          <ac:spMkLst>
            <pc:docMk/>
            <pc:sldMk cId="514221729" sldId="257"/>
            <ac:spMk id="40" creationId="{6159C197-C92F-4EEC-9821-4C2CAABD6DB2}"/>
          </ac:spMkLst>
        </pc:spChg>
        <pc:spChg chg="add del">
          <ac:chgData name="Ifeanyi Ugwu" userId="38d86900c6144048" providerId="LiveId" clId="{14074405-0633-42E6-8099-2042925555B1}" dt="2020-05-03T17:11:17.442" v="365"/>
          <ac:spMkLst>
            <pc:docMk/>
            <pc:sldMk cId="514221729" sldId="257"/>
            <ac:spMk id="41" creationId="{F318D58F-96AE-499D-AB10-312690101B34}"/>
          </ac:spMkLst>
        </pc:spChg>
      </pc:sldChg>
      <pc:sldChg chg="addSp delSp modSp new del mod setBg delDesignElem">
        <pc:chgData name="Ifeanyi Ugwu" userId="38d86900c6144048" providerId="LiveId" clId="{14074405-0633-42E6-8099-2042925555B1}" dt="2020-06-06T22:32:58.517" v="14020" actId="2696"/>
        <pc:sldMkLst>
          <pc:docMk/>
          <pc:sldMk cId="395149454" sldId="258"/>
        </pc:sldMkLst>
        <pc:spChg chg="add mod">
          <ac:chgData name="Ifeanyi Ugwu" userId="38d86900c6144048" providerId="LiveId" clId="{14074405-0633-42E6-8099-2042925555B1}" dt="2020-06-06T22:31:56.858" v="14018" actId="26606"/>
          <ac:spMkLst>
            <pc:docMk/>
            <pc:sldMk cId="395149454" sldId="258"/>
            <ac:spMk id="2" creationId="{53E19720-075C-415D-B1DB-A5C9707A3503}"/>
          </ac:spMkLst>
        </pc:spChg>
        <pc:spChg chg="add del mod">
          <ac:chgData name="Ifeanyi Ugwu" userId="38d86900c6144048" providerId="LiveId" clId="{14074405-0633-42E6-8099-2042925555B1}" dt="2020-05-03T17:04:26.674" v="314" actId="26606"/>
          <ac:spMkLst>
            <pc:docMk/>
            <pc:sldMk cId="395149454" sldId="258"/>
            <ac:spMk id="3" creationId="{2E2D775D-B088-44F7-B24F-05B05A1A855B}"/>
          </ac:spMkLst>
        </pc:spChg>
        <pc:spChg chg="add del">
          <ac:chgData name="Ifeanyi Ugwu" userId="38d86900c6144048" providerId="LiveId" clId="{14074405-0633-42E6-8099-2042925555B1}" dt="2020-05-03T17:04:26.626" v="313" actId="26606"/>
          <ac:spMkLst>
            <pc:docMk/>
            <pc:sldMk cId="395149454" sldId="258"/>
            <ac:spMk id="6" creationId="{D09F5552-39CF-49BE-9BA3-F2C2E97DD974}"/>
          </ac:spMkLst>
        </pc:spChg>
        <pc:spChg chg="add del">
          <ac:chgData name="Ifeanyi Ugwu" userId="38d86900c6144048" providerId="LiveId" clId="{14074405-0633-42E6-8099-2042925555B1}" dt="2020-05-03T17:04:26.626" v="313" actId="26606"/>
          <ac:spMkLst>
            <pc:docMk/>
            <pc:sldMk cId="395149454" sldId="258"/>
            <ac:spMk id="7" creationId="{6CCDD5D4-DC0E-4B2C-8B6B-FCAA00ECE04E}"/>
          </ac:spMkLst>
        </pc:spChg>
        <pc:spChg chg="add del">
          <ac:chgData name="Ifeanyi Ugwu" userId="38d86900c6144048" providerId="LiveId" clId="{14074405-0633-42E6-8099-2042925555B1}" dt="2020-05-03T17:03:14.316" v="308" actId="26606"/>
          <ac:spMkLst>
            <pc:docMk/>
            <pc:sldMk cId="395149454" sldId="258"/>
            <ac:spMk id="10" creationId="{D09F5552-39CF-49BE-9BA3-F2C2E97DD974}"/>
          </ac:spMkLst>
        </pc:spChg>
        <pc:spChg chg="add del">
          <ac:chgData name="Ifeanyi Ugwu" userId="38d86900c6144048" providerId="LiveId" clId="{14074405-0633-42E6-8099-2042925555B1}" dt="2020-05-03T17:05:36.675" v="321" actId="26606"/>
          <ac:spMkLst>
            <pc:docMk/>
            <pc:sldMk cId="395149454" sldId="258"/>
            <ac:spMk id="11" creationId="{1DF61F47-37EC-408A-BDC8-E491FB5E59B8}"/>
          </ac:spMkLst>
        </pc:spChg>
        <pc:spChg chg="add del">
          <ac:chgData name="Ifeanyi Ugwu" userId="38d86900c6144048" providerId="LiveId" clId="{14074405-0633-42E6-8099-2042925555B1}" dt="2020-05-03T17:03:14.316" v="308" actId="26606"/>
          <ac:spMkLst>
            <pc:docMk/>
            <pc:sldMk cId="395149454" sldId="258"/>
            <ac:spMk id="12" creationId="{6CCDD5D4-DC0E-4B2C-8B6B-FCAA00ECE04E}"/>
          </ac:spMkLst>
        </pc:spChg>
        <pc:spChg chg="add del">
          <ac:chgData name="Ifeanyi Ugwu" userId="38d86900c6144048" providerId="LiveId" clId="{14074405-0633-42E6-8099-2042925555B1}" dt="2020-05-03T17:05:36.675" v="321" actId="26606"/>
          <ac:spMkLst>
            <pc:docMk/>
            <pc:sldMk cId="395149454" sldId="258"/>
            <ac:spMk id="13" creationId="{68157995-9098-42A2-8E36-8BA9015D759A}"/>
          </ac:spMkLst>
        </pc:spChg>
        <pc:spChg chg="add del">
          <ac:chgData name="Ifeanyi Ugwu" userId="38d86900c6144048" providerId="LiveId" clId="{14074405-0633-42E6-8099-2042925555B1}" dt="2020-05-03T17:05:36.675" v="321" actId="26606"/>
          <ac:spMkLst>
            <pc:docMk/>
            <pc:sldMk cId="395149454" sldId="258"/>
            <ac:spMk id="14" creationId="{0A5C11C9-65D2-491A-A266-6ADBD2CB441D}"/>
          </ac:spMkLst>
        </pc:spChg>
        <pc:spChg chg="add del">
          <ac:chgData name="Ifeanyi Ugwu" userId="38d86900c6144048" providerId="LiveId" clId="{14074405-0633-42E6-8099-2042925555B1}" dt="2020-05-03T17:05:36.675" v="321" actId="26606"/>
          <ac:spMkLst>
            <pc:docMk/>
            <pc:sldMk cId="395149454" sldId="258"/>
            <ac:spMk id="15" creationId="{89DBA3C2-C92B-4CEB-868F-52A62295B3EC}"/>
          </ac:spMkLst>
        </pc:spChg>
        <pc:spChg chg="add del mod">
          <ac:chgData name="Ifeanyi Ugwu" userId="38d86900c6144048" providerId="LiveId" clId="{14074405-0633-42E6-8099-2042925555B1}" dt="2020-05-03T17:05:36.675" v="321" actId="26606"/>
          <ac:spMkLst>
            <pc:docMk/>
            <pc:sldMk cId="395149454" sldId="258"/>
            <ac:spMk id="16" creationId="{2E2D775D-B088-44F7-B24F-05B05A1A855B}"/>
          </ac:spMkLst>
        </pc:spChg>
        <pc:spChg chg="add del">
          <ac:chgData name="Ifeanyi Ugwu" userId="38d86900c6144048" providerId="LiveId" clId="{14074405-0633-42E6-8099-2042925555B1}" dt="2020-05-03T17:06:21.719" v="326" actId="26606"/>
          <ac:spMkLst>
            <pc:docMk/>
            <pc:sldMk cId="395149454" sldId="258"/>
            <ac:spMk id="23" creationId="{D09F5552-39CF-49BE-9BA3-F2C2E97DD974}"/>
          </ac:spMkLst>
        </pc:spChg>
        <pc:spChg chg="add del">
          <ac:chgData name="Ifeanyi Ugwu" userId="38d86900c6144048" providerId="LiveId" clId="{14074405-0633-42E6-8099-2042925555B1}" dt="2020-05-03T17:06:21.719" v="326" actId="26606"/>
          <ac:spMkLst>
            <pc:docMk/>
            <pc:sldMk cId="395149454" sldId="258"/>
            <ac:spMk id="25" creationId="{6CCDD5D4-DC0E-4B2C-8B6B-FCAA00ECE04E}"/>
          </ac:spMkLst>
        </pc:spChg>
        <pc:spChg chg="add del">
          <ac:chgData name="Ifeanyi Ugwu" userId="38d86900c6144048" providerId="LiveId" clId="{14074405-0633-42E6-8099-2042925555B1}" dt="2020-05-03T17:06:21.719" v="326" actId="26606"/>
          <ac:spMkLst>
            <pc:docMk/>
            <pc:sldMk cId="395149454" sldId="258"/>
            <ac:spMk id="27" creationId="{022C3B48-99E5-4B5C-8E49-15C2A9552F4B}"/>
          </ac:spMkLst>
        </pc:spChg>
        <pc:spChg chg="add del">
          <ac:chgData name="Ifeanyi Ugwu" userId="38d86900c6144048" providerId="LiveId" clId="{14074405-0633-42E6-8099-2042925555B1}" dt="2020-05-03T17:06:21.719" v="326" actId="26606"/>
          <ac:spMkLst>
            <pc:docMk/>
            <pc:sldMk cId="395149454" sldId="258"/>
            <ac:spMk id="29" creationId="{C67B4E51-3288-4A1F-A92C-87C9401EDE72}"/>
          </ac:spMkLst>
        </pc:spChg>
        <pc:spChg chg="add del">
          <ac:chgData name="Ifeanyi Ugwu" userId="38d86900c6144048" providerId="LiveId" clId="{14074405-0633-42E6-8099-2042925555B1}" dt="2020-05-03T17:06:21.719" v="326" actId="26606"/>
          <ac:spMkLst>
            <pc:docMk/>
            <pc:sldMk cId="395149454" sldId="258"/>
            <ac:spMk id="31" creationId="{D3E95A6B-F840-413C-9E78-C33C02FFA468}"/>
          </ac:spMkLst>
        </pc:spChg>
        <pc:spChg chg="add del mod">
          <ac:chgData name="Ifeanyi Ugwu" userId="38d86900c6144048" providerId="LiveId" clId="{14074405-0633-42E6-8099-2042925555B1}" dt="2020-05-03T22:28:28.894" v="3106" actId="478"/>
          <ac:spMkLst>
            <pc:docMk/>
            <pc:sldMk cId="395149454" sldId="258"/>
            <ac:spMk id="33" creationId="{06D84C7E-D634-40A5-843F-1C381920CD61}"/>
          </ac:spMkLst>
        </pc:spChg>
        <pc:spChg chg="add del mod">
          <ac:chgData name="Ifeanyi Ugwu" userId="38d86900c6144048" providerId="LiveId" clId="{14074405-0633-42E6-8099-2042925555B1}" dt="2020-05-03T22:28:31.586" v="3107" actId="478"/>
          <ac:spMkLst>
            <pc:docMk/>
            <pc:sldMk cId="395149454" sldId="258"/>
            <ac:spMk id="34" creationId="{32DD7B71-E93A-4055-B1C7-978F8E08B12B}"/>
          </ac:spMkLst>
        </pc:spChg>
        <pc:spChg chg="add del">
          <ac:chgData name="Ifeanyi Ugwu" userId="38d86900c6144048" providerId="LiveId" clId="{14074405-0633-42E6-8099-2042925555B1}" dt="2020-05-03T17:06:11.411" v="323" actId="26606"/>
          <ac:spMkLst>
            <pc:docMk/>
            <pc:sldMk cId="395149454" sldId="258"/>
            <ac:spMk id="36" creationId="{D09F5552-39CF-49BE-9BA3-F2C2E97DD974}"/>
          </ac:spMkLst>
        </pc:spChg>
        <pc:spChg chg="add del">
          <ac:chgData name="Ifeanyi Ugwu" userId="38d86900c6144048" providerId="LiveId" clId="{14074405-0633-42E6-8099-2042925555B1}" dt="2020-05-03T17:06:11.411" v="323" actId="26606"/>
          <ac:spMkLst>
            <pc:docMk/>
            <pc:sldMk cId="395149454" sldId="258"/>
            <ac:spMk id="38" creationId="{6CCDD5D4-DC0E-4B2C-8B6B-FCAA00ECE04E}"/>
          </ac:spMkLst>
        </pc:spChg>
        <pc:spChg chg="add del">
          <ac:chgData name="Ifeanyi Ugwu" userId="38d86900c6144048" providerId="LiveId" clId="{14074405-0633-42E6-8099-2042925555B1}" dt="2020-05-03T17:06:21.607" v="325" actId="26606"/>
          <ac:spMkLst>
            <pc:docMk/>
            <pc:sldMk cId="395149454" sldId="258"/>
            <ac:spMk id="40" creationId="{022C3B48-99E5-4B5C-8E49-15C2A9552F4B}"/>
          </ac:spMkLst>
        </pc:spChg>
        <pc:spChg chg="add del">
          <ac:chgData name="Ifeanyi Ugwu" userId="38d86900c6144048" providerId="LiveId" clId="{14074405-0633-42E6-8099-2042925555B1}" dt="2020-05-03T17:06:21.607" v="325" actId="26606"/>
          <ac:spMkLst>
            <pc:docMk/>
            <pc:sldMk cId="395149454" sldId="258"/>
            <ac:spMk id="41" creationId="{D09F5552-39CF-49BE-9BA3-F2C2E97DD974}"/>
          </ac:spMkLst>
        </pc:spChg>
        <pc:spChg chg="add del">
          <ac:chgData name="Ifeanyi Ugwu" userId="38d86900c6144048" providerId="LiveId" clId="{14074405-0633-42E6-8099-2042925555B1}" dt="2020-05-03T17:06:21.607" v="325" actId="26606"/>
          <ac:spMkLst>
            <pc:docMk/>
            <pc:sldMk cId="395149454" sldId="258"/>
            <ac:spMk id="42" creationId="{C67B4E51-3288-4A1F-A92C-87C9401EDE72}"/>
          </ac:spMkLst>
        </pc:spChg>
        <pc:spChg chg="add del">
          <ac:chgData name="Ifeanyi Ugwu" userId="38d86900c6144048" providerId="LiveId" clId="{14074405-0633-42E6-8099-2042925555B1}" dt="2020-05-03T17:06:21.607" v="325" actId="26606"/>
          <ac:spMkLst>
            <pc:docMk/>
            <pc:sldMk cId="395149454" sldId="258"/>
            <ac:spMk id="43" creationId="{6CCDD5D4-DC0E-4B2C-8B6B-FCAA00ECE04E}"/>
          </ac:spMkLst>
        </pc:spChg>
        <pc:spChg chg="add del">
          <ac:chgData name="Ifeanyi Ugwu" userId="38d86900c6144048" providerId="LiveId" clId="{14074405-0633-42E6-8099-2042925555B1}" dt="2020-05-03T17:06:21.607" v="325" actId="26606"/>
          <ac:spMkLst>
            <pc:docMk/>
            <pc:sldMk cId="395149454" sldId="258"/>
            <ac:spMk id="44" creationId="{D3E95A6B-F840-413C-9E78-C33C02FFA468}"/>
          </ac:spMkLst>
        </pc:spChg>
        <pc:spChg chg="add del">
          <ac:chgData name="Ifeanyi Ugwu" userId="38d86900c6144048" providerId="LiveId" clId="{14074405-0633-42E6-8099-2042925555B1}" dt="2020-05-03T17:11:35.669" v="366" actId="26606"/>
          <ac:spMkLst>
            <pc:docMk/>
            <pc:sldMk cId="395149454" sldId="258"/>
            <ac:spMk id="46" creationId="{D09F5552-39CF-49BE-9BA3-F2C2E97DD974}"/>
          </ac:spMkLst>
        </pc:spChg>
        <pc:spChg chg="add del">
          <ac:chgData name="Ifeanyi Ugwu" userId="38d86900c6144048" providerId="LiveId" clId="{14074405-0633-42E6-8099-2042925555B1}" dt="2020-05-03T17:11:35.669" v="366" actId="26606"/>
          <ac:spMkLst>
            <pc:docMk/>
            <pc:sldMk cId="395149454" sldId="258"/>
            <ac:spMk id="47" creationId="{6CCDD5D4-DC0E-4B2C-8B6B-FCAA00ECE04E}"/>
          </ac:spMkLst>
        </pc:spChg>
        <pc:spChg chg="add del">
          <ac:chgData name="Ifeanyi Ugwu" userId="38d86900c6144048" providerId="LiveId" clId="{14074405-0633-42E6-8099-2042925555B1}" dt="2020-05-03T17:11:35.669" v="366" actId="26606"/>
          <ac:spMkLst>
            <pc:docMk/>
            <pc:sldMk cId="395149454" sldId="258"/>
            <ac:spMk id="48" creationId="{022C3B48-99E5-4B5C-8E49-15C2A9552F4B}"/>
          </ac:spMkLst>
        </pc:spChg>
        <pc:spChg chg="add del">
          <ac:chgData name="Ifeanyi Ugwu" userId="38d86900c6144048" providerId="LiveId" clId="{14074405-0633-42E6-8099-2042925555B1}" dt="2020-05-03T17:11:35.669" v="366" actId="26606"/>
          <ac:spMkLst>
            <pc:docMk/>
            <pc:sldMk cId="395149454" sldId="258"/>
            <ac:spMk id="49" creationId="{C67B4E51-3288-4A1F-A92C-87C9401EDE72}"/>
          </ac:spMkLst>
        </pc:spChg>
        <pc:spChg chg="add del">
          <ac:chgData name="Ifeanyi Ugwu" userId="38d86900c6144048" providerId="LiveId" clId="{14074405-0633-42E6-8099-2042925555B1}" dt="2020-05-03T17:11:35.669" v="366" actId="26606"/>
          <ac:spMkLst>
            <pc:docMk/>
            <pc:sldMk cId="395149454" sldId="258"/>
            <ac:spMk id="50" creationId="{D3E95A6B-F840-413C-9E78-C33C02FFA468}"/>
          </ac:spMkLst>
        </pc:spChg>
        <pc:spChg chg="add del">
          <ac:chgData name="Ifeanyi Ugwu" userId="38d86900c6144048" providerId="LiveId" clId="{14074405-0633-42E6-8099-2042925555B1}" dt="2020-06-06T22:25:44.315" v="14015" actId="26606"/>
          <ac:spMkLst>
            <pc:docMk/>
            <pc:sldMk cId="395149454" sldId="258"/>
            <ac:spMk id="55" creationId="{D09F5552-39CF-49BE-9BA3-F2C2E97DD974}"/>
          </ac:spMkLst>
        </pc:spChg>
        <pc:spChg chg="add del">
          <ac:chgData name="Ifeanyi Ugwu" userId="38d86900c6144048" providerId="LiveId" clId="{14074405-0633-42E6-8099-2042925555B1}" dt="2020-06-06T22:25:44.315" v="14015" actId="26606"/>
          <ac:spMkLst>
            <pc:docMk/>
            <pc:sldMk cId="395149454" sldId="258"/>
            <ac:spMk id="57" creationId="{6CCDD5D4-DC0E-4B2C-8B6B-FCAA00ECE04E}"/>
          </ac:spMkLst>
        </pc:spChg>
        <pc:spChg chg="add del">
          <ac:chgData name="Ifeanyi Ugwu" userId="38d86900c6144048" providerId="LiveId" clId="{14074405-0633-42E6-8099-2042925555B1}" dt="2020-06-06T22:25:44.315" v="14015" actId="26606"/>
          <ac:spMkLst>
            <pc:docMk/>
            <pc:sldMk cId="395149454" sldId="258"/>
            <ac:spMk id="59" creationId="{022C3B48-99E5-4B5C-8E49-15C2A9552F4B}"/>
          </ac:spMkLst>
        </pc:spChg>
        <pc:spChg chg="add del">
          <ac:chgData name="Ifeanyi Ugwu" userId="38d86900c6144048" providerId="LiveId" clId="{14074405-0633-42E6-8099-2042925555B1}" dt="2020-06-06T22:25:44.315" v="14015" actId="26606"/>
          <ac:spMkLst>
            <pc:docMk/>
            <pc:sldMk cId="395149454" sldId="258"/>
            <ac:spMk id="61" creationId="{C67B4E51-3288-4A1F-A92C-87C9401EDE72}"/>
          </ac:spMkLst>
        </pc:spChg>
        <pc:spChg chg="add del">
          <ac:chgData name="Ifeanyi Ugwu" userId="38d86900c6144048" providerId="LiveId" clId="{14074405-0633-42E6-8099-2042925555B1}" dt="2020-06-06T22:25:44.315" v="14015" actId="26606"/>
          <ac:spMkLst>
            <pc:docMk/>
            <pc:sldMk cId="395149454" sldId="258"/>
            <ac:spMk id="63" creationId="{D3E95A6B-F840-413C-9E78-C33C02FFA468}"/>
          </ac:spMkLst>
        </pc:spChg>
        <pc:spChg chg="add del">
          <ac:chgData name="Ifeanyi Ugwu" userId="38d86900c6144048" providerId="LiveId" clId="{14074405-0633-42E6-8099-2042925555B1}" dt="2020-06-06T22:31:56.858" v="14018" actId="26606"/>
          <ac:spMkLst>
            <pc:docMk/>
            <pc:sldMk cId="395149454" sldId="258"/>
            <ac:spMk id="68" creationId="{D09F5552-39CF-49BE-9BA3-F2C2E97DD974}"/>
          </ac:spMkLst>
        </pc:spChg>
        <pc:spChg chg="add del">
          <ac:chgData name="Ifeanyi Ugwu" userId="38d86900c6144048" providerId="LiveId" clId="{14074405-0633-42E6-8099-2042925555B1}" dt="2020-06-06T22:31:56.858" v="14018" actId="26606"/>
          <ac:spMkLst>
            <pc:docMk/>
            <pc:sldMk cId="395149454" sldId="258"/>
            <ac:spMk id="70" creationId="{6CCDD5D4-DC0E-4B2C-8B6B-FCAA00ECE04E}"/>
          </ac:spMkLst>
        </pc:spChg>
        <pc:spChg chg="add del">
          <ac:chgData name="Ifeanyi Ugwu" userId="38d86900c6144048" providerId="LiveId" clId="{14074405-0633-42E6-8099-2042925555B1}" dt="2020-06-06T22:31:56.858" v="14018" actId="26606"/>
          <ac:spMkLst>
            <pc:docMk/>
            <pc:sldMk cId="395149454" sldId="258"/>
            <ac:spMk id="72" creationId="{022C3B48-99E5-4B5C-8E49-15C2A9552F4B}"/>
          </ac:spMkLst>
        </pc:spChg>
        <pc:spChg chg="add del">
          <ac:chgData name="Ifeanyi Ugwu" userId="38d86900c6144048" providerId="LiveId" clId="{14074405-0633-42E6-8099-2042925555B1}" dt="2020-06-06T22:31:56.858" v="14018" actId="26606"/>
          <ac:spMkLst>
            <pc:docMk/>
            <pc:sldMk cId="395149454" sldId="258"/>
            <ac:spMk id="74" creationId="{C67B4E51-3288-4A1F-A92C-87C9401EDE72}"/>
          </ac:spMkLst>
        </pc:spChg>
        <pc:spChg chg="add del">
          <ac:chgData name="Ifeanyi Ugwu" userId="38d86900c6144048" providerId="LiveId" clId="{14074405-0633-42E6-8099-2042925555B1}" dt="2020-06-06T22:31:56.858" v="14018" actId="26606"/>
          <ac:spMkLst>
            <pc:docMk/>
            <pc:sldMk cId="395149454" sldId="258"/>
            <ac:spMk id="76" creationId="{D3E95A6B-F840-413C-9E78-C33C02FFA468}"/>
          </ac:spMkLst>
        </pc:spChg>
        <pc:spChg chg="add del">
          <ac:chgData name="Ifeanyi Ugwu" userId="38d86900c6144048" providerId="LiveId" clId="{14074405-0633-42E6-8099-2042925555B1}" dt="2020-06-06T22:31:56.707" v="14017" actId="26606"/>
          <ac:spMkLst>
            <pc:docMk/>
            <pc:sldMk cId="395149454" sldId="258"/>
            <ac:spMk id="81" creationId="{D09F5552-39CF-49BE-9BA3-F2C2E97DD974}"/>
          </ac:spMkLst>
        </pc:spChg>
        <pc:spChg chg="add del">
          <ac:chgData name="Ifeanyi Ugwu" userId="38d86900c6144048" providerId="LiveId" clId="{14074405-0633-42E6-8099-2042925555B1}" dt="2020-06-06T22:31:56.707" v="14017" actId="26606"/>
          <ac:spMkLst>
            <pc:docMk/>
            <pc:sldMk cId="395149454" sldId="258"/>
            <ac:spMk id="83" creationId="{6CCDD5D4-DC0E-4B2C-8B6B-FCAA00ECE04E}"/>
          </ac:spMkLst>
        </pc:spChg>
        <pc:spChg chg="add del">
          <ac:chgData name="Ifeanyi Ugwu" userId="38d86900c6144048" providerId="LiveId" clId="{14074405-0633-42E6-8099-2042925555B1}" dt="2020-06-06T22:31:56.707" v="14017" actId="26606"/>
          <ac:spMkLst>
            <pc:docMk/>
            <pc:sldMk cId="395149454" sldId="258"/>
            <ac:spMk id="85" creationId="{022C3B48-99E5-4B5C-8E49-15C2A9552F4B}"/>
          </ac:spMkLst>
        </pc:spChg>
        <pc:spChg chg="add del">
          <ac:chgData name="Ifeanyi Ugwu" userId="38d86900c6144048" providerId="LiveId" clId="{14074405-0633-42E6-8099-2042925555B1}" dt="2020-06-06T22:31:56.707" v="14017" actId="26606"/>
          <ac:spMkLst>
            <pc:docMk/>
            <pc:sldMk cId="395149454" sldId="258"/>
            <ac:spMk id="87" creationId="{C67B4E51-3288-4A1F-A92C-87C9401EDE72}"/>
          </ac:spMkLst>
        </pc:spChg>
        <pc:spChg chg="add del">
          <ac:chgData name="Ifeanyi Ugwu" userId="38d86900c6144048" providerId="LiveId" clId="{14074405-0633-42E6-8099-2042925555B1}" dt="2020-06-06T22:31:56.707" v="14017" actId="26606"/>
          <ac:spMkLst>
            <pc:docMk/>
            <pc:sldMk cId="395149454" sldId="258"/>
            <ac:spMk id="89" creationId="{D3E95A6B-F840-413C-9E78-C33C02FFA468}"/>
          </ac:spMkLst>
        </pc:spChg>
        <pc:spChg chg="add">
          <ac:chgData name="Ifeanyi Ugwu" userId="38d86900c6144048" providerId="LiveId" clId="{14074405-0633-42E6-8099-2042925555B1}" dt="2020-06-06T22:31:56.858" v="14018" actId="26606"/>
          <ac:spMkLst>
            <pc:docMk/>
            <pc:sldMk cId="395149454" sldId="258"/>
            <ac:spMk id="91" creationId="{D09F5552-39CF-49BE-9BA3-F2C2E97DD974}"/>
          </ac:spMkLst>
        </pc:spChg>
        <pc:spChg chg="add">
          <ac:chgData name="Ifeanyi Ugwu" userId="38d86900c6144048" providerId="LiveId" clId="{14074405-0633-42E6-8099-2042925555B1}" dt="2020-06-06T22:31:56.858" v="14018" actId="26606"/>
          <ac:spMkLst>
            <pc:docMk/>
            <pc:sldMk cId="395149454" sldId="258"/>
            <ac:spMk id="92" creationId="{6CCDD5D4-DC0E-4B2C-8B6B-FCAA00ECE04E}"/>
          </ac:spMkLst>
        </pc:spChg>
        <pc:graphicFrameChg chg="add del mod">
          <ac:chgData name="Ifeanyi Ugwu" userId="38d86900c6144048" providerId="LiveId" clId="{14074405-0633-42E6-8099-2042925555B1}" dt="2020-05-03T17:03:14.316" v="308" actId="26606"/>
          <ac:graphicFrameMkLst>
            <pc:docMk/>
            <pc:sldMk cId="395149454" sldId="258"/>
            <ac:graphicFrameMk id="5" creationId="{00D0FF02-21C1-4FBD-B3DC-4E501754C297}"/>
          </ac:graphicFrameMkLst>
        </pc:graphicFrameChg>
        <pc:graphicFrameChg chg="add del">
          <ac:chgData name="Ifeanyi Ugwu" userId="38d86900c6144048" providerId="LiveId" clId="{14074405-0633-42E6-8099-2042925555B1}" dt="2020-05-03T17:04:26.626" v="313" actId="26606"/>
          <ac:graphicFrameMkLst>
            <pc:docMk/>
            <pc:sldMk cId="395149454" sldId="258"/>
            <ac:graphicFrameMk id="8" creationId="{16930CDC-5871-42C4-904E-2D92C240555A}"/>
          </ac:graphicFrameMkLst>
        </pc:graphicFrameChg>
        <pc:graphicFrameChg chg="add mod ord modGraphic">
          <ac:chgData name="Ifeanyi Ugwu" userId="38d86900c6144048" providerId="LiveId" clId="{14074405-0633-42E6-8099-2042925555B1}" dt="2020-06-06T22:31:56.858" v="14018" actId="26606"/>
          <ac:graphicFrameMkLst>
            <pc:docMk/>
            <pc:sldMk cId="395149454" sldId="258"/>
            <ac:graphicFrameMk id="18" creationId="{672D6CB2-631E-4EB0-828F-08A9AAA8DB16}"/>
          </ac:graphicFrameMkLst>
        </pc:graphicFrameChg>
        <pc:picChg chg="add del mod">
          <ac:chgData name="Ifeanyi Ugwu" userId="38d86900c6144048" providerId="LiveId" clId="{14074405-0633-42E6-8099-2042925555B1}" dt="2020-05-03T17:56:58.853" v="421" actId="478"/>
          <ac:picMkLst>
            <pc:docMk/>
            <pc:sldMk cId="395149454" sldId="258"/>
            <ac:picMk id="9" creationId="{E6C4F90C-93AC-451C-A417-DCCDEC6D7143}"/>
          </ac:picMkLst>
        </pc:picChg>
      </pc:sldChg>
      <pc:sldChg chg="addSp delSp modSp new del mod">
        <pc:chgData name="Ifeanyi Ugwu" userId="38d86900c6144048" providerId="LiveId" clId="{14074405-0633-42E6-8099-2042925555B1}" dt="2020-06-03T23:15:37.325" v="10563" actId="47"/>
        <pc:sldMkLst>
          <pc:docMk/>
          <pc:sldMk cId="150016341" sldId="259"/>
        </pc:sldMkLst>
        <pc:spChg chg="add mod">
          <ac:chgData name="Ifeanyi Ugwu" userId="38d86900c6144048" providerId="LiveId" clId="{14074405-0633-42E6-8099-2042925555B1}" dt="2020-05-03T18:50:20.418" v="2105" actId="33524"/>
          <ac:spMkLst>
            <pc:docMk/>
            <pc:sldMk cId="150016341" sldId="259"/>
            <ac:spMk id="2" creationId="{FF5177B9-A884-4BA2-8E11-1B4C746D463E}"/>
          </ac:spMkLst>
        </pc:spChg>
        <pc:picChg chg="add del mod">
          <ac:chgData name="Ifeanyi Ugwu" userId="38d86900c6144048" providerId="LiveId" clId="{14074405-0633-42E6-8099-2042925555B1}" dt="2020-05-14T00:05:30.393" v="10410" actId="931"/>
          <ac:picMkLst>
            <pc:docMk/>
            <pc:sldMk cId="150016341" sldId="259"/>
            <ac:picMk id="4" creationId="{6D963AD1-6910-4F12-9877-FD7746B56CCF}"/>
          </ac:picMkLst>
        </pc:picChg>
        <pc:picChg chg="add mod ord">
          <ac:chgData name="Ifeanyi Ugwu" userId="38d86900c6144048" providerId="LiveId" clId="{14074405-0633-42E6-8099-2042925555B1}" dt="2020-05-14T00:08:36.966" v="10419" actId="167"/>
          <ac:picMkLst>
            <pc:docMk/>
            <pc:sldMk cId="150016341" sldId="259"/>
            <ac:picMk id="6" creationId="{D981B7E9-AD86-4E71-A6EF-F5A5581BC073}"/>
          </ac:picMkLst>
        </pc:picChg>
      </pc:sldChg>
      <pc:sldChg chg="addSp delSp modSp new mod">
        <pc:chgData name="Ifeanyi Ugwu" userId="38d86900c6144048" providerId="LiveId" clId="{14074405-0633-42E6-8099-2042925555B1}" dt="2020-06-03T23:34:03.123" v="10882" actId="108"/>
        <pc:sldMkLst>
          <pc:docMk/>
          <pc:sldMk cId="3256563772" sldId="260"/>
        </pc:sldMkLst>
        <pc:spChg chg="add mod">
          <ac:chgData name="Ifeanyi Ugwu" userId="38d86900c6144048" providerId="LiveId" clId="{14074405-0633-42E6-8099-2042925555B1}" dt="2020-05-03T18:51:27.846" v="2114" actId="1076"/>
          <ac:spMkLst>
            <pc:docMk/>
            <pc:sldMk cId="3256563772" sldId="260"/>
            <ac:spMk id="2" creationId="{828CDC10-5CFC-4B1B-B73B-94DE38779EB2}"/>
          </ac:spMkLst>
        </pc:spChg>
        <pc:spChg chg="add del">
          <ac:chgData name="Ifeanyi Ugwu" userId="38d86900c6144048" providerId="LiveId" clId="{14074405-0633-42E6-8099-2042925555B1}" dt="2020-05-03T18:54:36.272" v="2116" actId="478"/>
          <ac:spMkLst>
            <pc:docMk/>
            <pc:sldMk cId="3256563772" sldId="260"/>
            <ac:spMk id="3" creationId="{50A18792-F552-41D0-9675-05E14682DB32}"/>
          </ac:spMkLst>
        </pc:spChg>
        <pc:graphicFrameChg chg="add del mod modGraphic">
          <ac:chgData name="Ifeanyi Ugwu" userId="38d86900c6144048" providerId="LiveId" clId="{14074405-0633-42E6-8099-2042925555B1}" dt="2020-05-03T20:18:18.129" v="2191" actId="478"/>
          <ac:graphicFrameMkLst>
            <pc:docMk/>
            <pc:sldMk cId="3256563772" sldId="260"/>
            <ac:graphicFrameMk id="4" creationId="{A4C81E70-5391-455B-B06C-F26E111357F8}"/>
          </ac:graphicFrameMkLst>
        </pc:graphicFrameChg>
        <pc:graphicFrameChg chg="add del mod modGraphic">
          <ac:chgData name="Ifeanyi Ugwu" userId="38d86900c6144048" providerId="LiveId" clId="{14074405-0633-42E6-8099-2042925555B1}" dt="2020-05-03T20:27:32.945" v="2480" actId="478"/>
          <ac:graphicFrameMkLst>
            <pc:docMk/>
            <pc:sldMk cId="3256563772" sldId="260"/>
            <ac:graphicFrameMk id="5" creationId="{1434CC28-1359-413A-B898-8AD7CA0C6013}"/>
          </ac:graphicFrameMkLst>
        </pc:graphicFrameChg>
        <pc:graphicFrameChg chg="add mod modGraphic">
          <ac:chgData name="Ifeanyi Ugwu" userId="38d86900c6144048" providerId="LiveId" clId="{14074405-0633-42E6-8099-2042925555B1}" dt="2020-06-03T23:34:03.123" v="10882" actId="108"/>
          <ac:graphicFrameMkLst>
            <pc:docMk/>
            <pc:sldMk cId="3256563772" sldId="260"/>
            <ac:graphicFrameMk id="6" creationId="{A16D0D35-3E7C-4283-84D5-95AA77EC7921}"/>
          </ac:graphicFrameMkLst>
        </pc:graphicFrameChg>
      </pc:sldChg>
      <pc:sldChg chg="addSp delSp modSp new mod setBg">
        <pc:chgData name="Ifeanyi Ugwu" userId="38d86900c6144048" providerId="LiveId" clId="{14074405-0633-42E6-8099-2042925555B1}" dt="2020-05-03T22:59:23.783" v="3201" actId="20577"/>
        <pc:sldMkLst>
          <pc:docMk/>
          <pc:sldMk cId="2245230864" sldId="261"/>
        </pc:sldMkLst>
        <pc:spChg chg="add mod">
          <ac:chgData name="Ifeanyi Ugwu" userId="38d86900c6144048" providerId="LiveId" clId="{14074405-0633-42E6-8099-2042925555B1}" dt="2020-05-03T22:59:23.783" v="3201" actId="20577"/>
          <ac:spMkLst>
            <pc:docMk/>
            <pc:sldMk cId="2245230864" sldId="261"/>
            <ac:spMk id="2" creationId="{A84DC0D0-476E-4578-BA2E-4311F9B931B1}"/>
          </ac:spMkLst>
        </pc:spChg>
        <pc:spChg chg="add del">
          <ac:chgData name="Ifeanyi Ugwu" userId="38d86900c6144048" providerId="LiveId" clId="{14074405-0633-42E6-8099-2042925555B1}" dt="2020-05-03T22:58:13.354" v="3188" actId="26606"/>
          <ac:spMkLst>
            <pc:docMk/>
            <pc:sldMk cId="2245230864" sldId="261"/>
            <ac:spMk id="9" creationId="{BB8C1D0E-0B06-46C9-A8BD-A8E13FF9936B}"/>
          </ac:spMkLst>
        </pc:spChg>
        <pc:spChg chg="add del">
          <ac:chgData name="Ifeanyi Ugwu" userId="38d86900c6144048" providerId="LiveId" clId="{14074405-0633-42E6-8099-2042925555B1}" dt="2020-05-03T22:58:13.354" v="3188" actId="26606"/>
          <ac:spMkLst>
            <pc:docMk/>
            <pc:sldMk cId="2245230864" sldId="261"/>
            <ac:spMk id="11" creationId="{7D1ADC4A-8537-4084-99C7-F8D378A640A9}"/>
          </ac:spMkLst>
        </pc:spChg>
        <pc:spChg chg="add del">
          <ac:chgData name="Ifeanyi Ugwu" userId="38d86900c6144048" providerId="LiveId" clId="{14074405-0633-42E6-8099-2042925555B1}" dt="2020-05-03T22:58:13.354" v="3188" actId="26606"/>
          <ac:spMkLst>
            <pc:docMk/>
            <pc:sldMk cId="2245230864" sldId="261"/>
            <ac:spMk id="13" creationId="{B2761C4A-84CA-4DFC-AC89-4A90B0C2C099}"/>
          </ac:spMkLst>
        </pc:spChg>
        <pc:spChg chg="add del">
          <ac:chgData name="Ifeanyi Ugwu" userId="38d86900c6144048" providerId="LiveId" clId="{14074405-0633-42E6-8099-2042925555B1}" dt="2020-05-03T22:58:13.354" v="3188" actId="26606"/>
          <ac:spMkLst>
            <pc:docMk/>
            <pc:sldMk cId="2245230864" sldId="261"/>
            <ac:spMk id="15" creationId="{A2D84865-D4AF-4139-8035-151926CE442A}"/>
          </ac:spMkLst>
        </pc:spChg>
        <pc:spChg chg="add del">
          <ac:chgData name="Ifeanyi Ugwu" userId="38d86900c6144048" providerId="LiveId" clId="{14074405-0633-42E6-8099-2042925555B1}" dt="2020-05-03T22:58:13.354" v="3188" actId="26606"/>
          <ac:spMkLst>
            <pc:docMk/>
            <pc:sldMk cId="2245230864" sldId="261"/>
            <ac:spMk id="17" creationId="{ECADAA64-BE10-4EAD-A7DA-F601862B9720}"/>
          </ac:spMkLst>
        </pc:spChg>
        <pc:spChg chg="add del">
          <ac:chgData name="Ifeanyi Ugwu" userId="38d86900c6144048" providerId="LiveId" clId="{14074405-0633-42E6-8099-2042925555B1}" dt="2020-05-03T22:59:05.476" v="3195" actId="26606"/>
          <ac:spMkLst>
            <pc:docMk/>
            <pc:sldMk cId="2245230864" sldId="261"/>
            <ac:spMk id="22" creationId="{B217C2AD-51B4-40CE-A71F-F5D3F846D97B}"/>
          </ac:spMkLst>
        </pc:spChg>
        <pc:spChg chg="add del">
          <ac:chgData name="Ifeanyi Ugwu" userId="38d86900c6144048" providerId="LiveId" clId="{14074405-0633-42E6-8099-2042925555B1}" dt="2020-05-03T22:59:05.476" v="3195" actId="26606"/>
          <ac:spMkLst>
            <pc:docMk/>
            <pc:sldMk cId="2245230864" sldId="261"/>
            <ac:spMk id="24" creationId="{6F1BF92E-23CF-4BFE-9E1F-C359BACFA3C5}"/>
          </ac:spMkLst>
        </pc:spChg>
        <pc:spChg chg="add del">
          <ac:chgData name="Ifeanyi Ugwu" userId="38d86900c6144048" providerId="LiveId" clId="{14074405-0633-42E6-8099-2042925555B1}" dt="2020-05-03T22:59:05.476" v="3195" actId="26606"/>
          <ac:spMkLst>
            <pc:docMk/>
            <pc:sldMk cId="2245230864" sldId="261"/>
            <ac:spMk id="26" creationId="{33DFEFC0-99B4-4D27-9168-1B2F659A34B5}"/>
          </ac:spMkLst>
        </pc:spChg>
        <pc:spChg chg="add del">
          <ac:chgData name="Ifeanyi Ugwu" userId="38d86900c6144048" providerId="LiveId" clId="{14074405-0633-42E6-8099-2042925555B1}" dt="2020-05-03T22:59:05.476" v="3195" actId="26606"/>
          <ac:spMkLst>
            <pc:docMk/>
            <pc:sldMk cId="2245230864" sldId="261"/>
            <ac:spMk id="28" creationId="{A2C20081-2005-4B05-BEA4-EB8D4C90A354}"/>
          </ac:spMkLst>
        </pc:spChg>
        <pc:spChg chg="add del">
          <ac:chgData name="Ifeanyi Ugwu" userId="38d86900c6144048" providerId="LiveId" clId="{14074405-0633-42E6-8099-2042925555B1}" dt="2020-05-03T22:59:00.260" v="3192" actId="26606"/>
          <ac:spMkLst>
            <pc:docMk/>
            <pc:sldMk cId="2245230864" sldId="261"/>
            <ac:spMk id="33" creationId="{BB8C1D0E-0B06-46C9-A8BD-A8E13FF9936B}"/>
          </ac:spMkLst>
        </pc:spChg>
        <pc:spChg chg="add del">
          <ac:chgData name="Ifeanyi Ugwu" userId="38d86900c6144048" providerId="LiveId" clId="{14074405-0633-42E6-8099-2042925555B1}" dt="2020-05-03T22:59:00.260" v="3192" actId="26606"/>
          <ac:spMkLst>
            <pc:docMk/>
            <pc:sldMk cId="2245230864" sldId="261"/>
            <ac:spMk id="35" creationId="{7D1ADC4A-8537-4084-99C7-F8D378A640A9}"/>
          </ac:spMkLst>
        </pc:spChg>
        <pc:spChg chg="add del">
          <ac:chgData name="Ifeanyi Ugwu" userId="38d86900c6144048" providerId="LiveId" clId="{14074405-0633-42E6-8099-2042925555B1}" dt="2020-05-03T22:59:00.260" v="3192" actId="26606"/>
          <ac:spMkLst>
            <pc:docMk/>
            <pc:sldMk cId="2245230864" sldId="261"/>
            <ac:spMk id="37" creationId="{B2761C4A-84CA-4DFC-AC89-4A90B0C2C099}"/>
          </ac:spMkLst>
        </pc:spChg>
        <pc:spChg chg="add del">
          <ac:chgData name="Ifeanyi Ugwu" userId="38d86900c6144048" providerId="LiveId" clId="{14074405-0633-42E6-8099-2042925555B1}" dt="2020-05-03T22:59:00.260" v="3192" actId="26606"/>
          <ac:spMkLst>
            <pc:docMk/>
            <pc:sldMk cId="2245230864" sldId="261"/>
            <ac:spMk id="39" creationId="{A2D84865-D4AF-4139-8035-151926CE442A}"/>
          </ac:spMkLst>
        </pc:spChg>
        <pc:spChg chg="add del">
          <ac:chgData name="Ifeanyi Ugwu" userId="38d86900c6144048" providerId="LiveId" clId="{14074405-0633-42E6-8099-2042925555B1}" dt="2020-05-03T22:59:00.260" v="3192" actId="26606"/>
          <ac:spMkLst>
            <pc:docMk/>
            <pc:sldMk cId="2245230864" sldId="261"/>
            <ac:spMk id="41" creationId="{ECADAA64-BE10-4EAD-A7DA-F601862B9720}"/>
          </ac:spMkLst>
        </pc:spChg>
        <pc:spChg chg="add del">
          <ac:chgData name="Ifeanyi Ugwu" userId="38d86900c6144048" providerId="LiveId" clId="{14074405-0633-42E6-8099-2042925555B1}" dt="2020-05-03T22:59:05.444" v="3194" actId="26606"/>
          <ac:spMkLst>
            <pc:docMk/>
            <pc:sldMk cId="2245230864" sldId="261"/>
            <ac:spMk id="43" creationId="{B217C2AD-51B4-40CE-A71F-F5D3F846D97B}"/>
          </ac:spMkLst>
        </pc:spChg>
        <pc:spChg chg="add del">
          <ac:chgData name="Ifeanyi Ugwu" userId="38d86900c6144048" providerId="LiveId" clId="{14074405-0633-42E6-8099-2042925555B1}" dt="2020-05-03T22:59:05.444" v="3194" actId="26606"/>
          <ac:spMkLst>
            <pc:docMk/>
            <pc:sldMk cId="2245230864" sldId="261"/>
            <ac:spMk id="44" creationId="{6F1BF92E-23CF-4BFE-9E1F-C359BACFA3C5}"/>
          </ac:spMkLst>
        </pc:spChg>
        <pc:spChg chg="add del">
          <ac:chgData name="Ifeanyi Ugwu" userId="38d86900c6144048" providerId="LiveId" clId="{14074405-0633-42E6-8099-2042925555B1}" dt="2020-05-03T22:59:05.444" v="3194" actId="26606"/>
          <ac:spMkLst>
            <pc:docMk/>
            <pc:sldMk cId="2245230864" sldId="261"/>
            <ac:spMk id="45" creationId="{D0813576-D302-42B7-A3EC-A272625CCA73}"/>
          </ac:spMkLst>
        </pc:spChg>
        <pc:spChg chg="add del">
          <ac:chgData name="Ifeanyi Ugwu" userId="38d86900c6144048" providerId="LiveId" clId="{14074405-0633-42E6-8099-2042925555B1}" dt="2020-05-03T22:59:05.444" v="3194" actId="26606"/>
          <ac:spMkLst>
            <pc:docMk/>
            <pc:sldMk cId="2245230864" sldId="261"/>
            <ac:spMk id="46" creationId="{1D25BAD6-AA7B-43BE-870A-D587E51BE15D}"/>
          </ac:spMkLst>
        </pc:spChg>
        <pc:spChg chg="add">
          <ac:chgData name="Ifeanyi Ugwu" userId="38d86900c6144048" providerId="LiveId" clId="{14074405-0633-42E6-8099-2042925555B1}" dt="2020-05-03T22:59:05.476" v="3195" actId="26606"/>
          <ac:spMkLst>
            <pc:docMk/>
            <pc:sldMk cId="2245230864" sldId="261"/>
            <ac:spMk id="48" creationId="{BB8C1D0E-0B06-46C9-A8BD-A8E13FF9936B}"/>
          </ac:spMkLst>
        </pc:spChg>
        <pc:spChg chg="add">
          <ac:chgData name="Ifeanyi Ugwu" userId="38d86900c6144048" providerId="LiveId" clId="{14074405-0633-42E6-8099-2042925555B1}" dt="2020-05-03T22:59:05.476" v="3195" actId="26606"/>
          <ac:spMkLst>
            <pc:docMk/>
            <pc:sldMk cId="2245230864" sldId="261"/>
            <ac:spMk id="49" creationId="{7D1ADC4A-8537-4084-99C7-F8D378A640A9}"/>
          </ac:spMkLst>
        </pc:spChg>
        <pc:spChg chg="add">
          <ac:chgData name="Ifeanyi Ugwu" userId="38d86900c6144048" providerId="LiveId" clId="{14074405-0633-42E6-8099-2042925555B1}" dt="2020-05-03T22:59:05.476" v="3195" actId="26606"/>
          <ac:spMkLst>
            <pc:docMk/>
            <pc:sldMk cId="2245230864" sldId="261"/>
            <ac:spMk id="50" creationId="{B2761C4A-84CA-4DFC-AC89-4A90B0C2C099}"/>
          </ac:spMkLst>
        </pc:spChg>
        <pc:spChg chg="add">
          <ac:chgData name="Ifeanyi Ugwu" userId="38d86900c6144048" providerId="LiveId" clId="{14074405-0633-42E6-8099-2042925555B1}" dt="2020-05-03T22:59:05.476" v="3195" actId="26606"/>
          <ac:spMkLst>
            <pc:docMk/>
            <pc:sldMk cId="2245230864" sldId="261"/>
            <ac:spMk id="51" creationId="{A2D84865-D4AF-4139-8035-151926CE442A}"/>
          </ac:spMkLst>
        </pc:spChg>
        <pc:spChg chg="add">
          <ac:chgData name="Ifeanyi Ugwu" userId="38d86900c6144048" providerId="LiveId" clId="{14074405-0633-42E6-8099-2042925555B1}" dt="2020-05-03T22:59:05.476" v="3195" actId="26606"/>
          <ac:spMkLst>
            <pc:docMk/>
            <pc:sldMk cId="2245230864" sldId="261"/>
            <ac:spMk id="52" creationId="{ECADAA64-BE10-4EAD-A7DA-F601862B9720}"/>
          </ac:spMkLst>
        </pc:spChg>
        <pc:picChg chg="add mod">
          <ac:chgData name="Ifeanyi Ugwu" userId="38d86900c6144048" providerId="LiveId" clId="{14074405-0633-42E6-8099-2042925555B1}" dt="2020-05-03T22:59:05.476" v="3195" actId="26606"/>
          <ac:picMkLst>
            <pc:docMk/>
            <pc:sldMk cId="2245230864" sldId="261"/>
            <ac:picMk id="4" creationId="{B70059E0-765B-452E-B312-77E52387B69C}"/>
          </ac:picMkLst>
        </pc:picChg>
      </pc:sldChg>
      <pc:sldChg chg="addSp delSp modSp new mod setBg">
        <pc:chgData name="Ifeanyi Ugwu" userId="38d86900c6144048" providerId="LiveId" clId="{14074405-0633-42E6-8099-2042925555B1}" dt="2020-06-03T23:34:23.443" v="10887" actId="20577"/>
        <pc:sldMkLst>
          <pc:docMk/>
          <pc:sldMk cId="1820134687" sldId="262"/>
        </pc:sldMkLst>
        <pc:spChg chg="add mod">
          <ac:chgData name="Ifeanyi Ugwu" userId="38d86900c6144048" providerId="LiveId" clId="{14074405-0633-42E6-8099-2042925555B1}" dt="2020-05-03T23:31:21.741" v="4046" actId="26606"/>
          <ac:spMkLst>
            <pc:docMk/>
            <pc:sldMk cId="1820134687" sldId="262"/>
            <ac:spMk id="2" creationId="{274E6849-D383-4BCB-A9CC-3B328E46D9AE}"/>
          </ac:spMkLst>
        </pc:spChg>
        <pc:spChg chg="add del mod">
          <ac:chgData name="Ifeanyi Ugwu" userId="38d86900c6144048" providerId="LiveId" clId="{14074405-0633-42E6-8099-2042925555B1}" dt="2020-06-03T23:34:23.443" v="10887" actId="20577"/>
          <ac:spMkLst>
            <pc:docMk/>
            <pc:sldMk cId="1820134687" sldId="262"/>
            <ac:spMk id="3" creationId="{4C5F7B84-0328-4153-B4B6-783036F95950}"/>
          </ac:spMkLst>
        </pc:spChg>
        <pc:spChg chg="add del">
          <ac:chgData name="Ifeanyi Ugwu" userId="38d86900c6144048" providerId="LiveId" clId="{14074405-0633-42E6-8099-2042925555B1}" dt="2020-05-03T23:31:21.741" v="4046" actId="26606"/>
          <ac:spMkLst>
            <pc:docMk/>
            <pc:sldMk cId="1820134687" sldId="262"/>
            <ac:spMk id="10" creationId="{D09F5552-39CF-49BE-9BA3-F2C2E97DD974}"/>
          </ac:spMkLst>
        </pc:spChg>
        <pc:spChg chg="add del">
          <ac:chgData name="Ifeanyi Ugwu" userId="38d86900c6144048" providerId="LiveId" clId="{14074405-0633-42E6-8099-2042925555B1}" dt="2020-05-03T23:31:21.741" v="4046" actId="26606"/>
          <ac:spMkLst>
            <pc:docMk/>
            <pc:sldMk cId="1820134687" sldId="262"/>
            <ac:spMk id="12" creationId="{6CCDD5D4-DC0E-4B2C-8B6B-FCAA00ECE04E}"/>
          </ac:spMkLst>
        </pc:spChg>
        <pc:spChg chg="add del">
          <ac:chgData name="Ifeanyi Ugwu" userId="38d86900c6144048" providerId="LiveId" clId="{14074405-0633-42E6-8099-2042925555B1}" dt="2020-05-03T23:31:21.741" v="4046" actId="26606"/>
          <ac:spMkLst>
            <pc:docMk/>
            <pc:sldMk cId="1820134687" sldId="262"/>
            <ac:spMk id="14" creationId="{022C3B48-99E5-4B5C-8E49-15C2A9552F4B}"/>
          </ac:spMkLst>
        </pc:spChg>
        <pc:spChg chg="add del">
          <ac:chgData name="Ifeanyi Ugwu" userId="38d86900c6144048" providerId="LiveId" clId="{14074405-0633-42E6-8099-2042925555B1}" dt="2020-05-03T23:31:21.741" v="4046" actId="26606"/>
          <ac:spMkLst>
            <pc:docMk/>
            <pc:sldMk cId="1820134687" sldId="262"/>
            <ac:spMk id="16" creationId="{C67B4E51-3288-4A1F-A92C-87C9401EDE72}"/>
          </ac:spMkLst>
        </pc:spChg>
        <pc:spChg chg="add del">
          <ac:chgData name="Ifeanyi Ugwu" userId="38d86900c6144048" providerId="LiveId" clId="{14074405-0633-42E6-8099-2042925555B1}" dt="2020-05-03T23:31:21.741" v="4046" actId="26606"/>
          <ac:spMkLst>
            <pc:docMk/>
            <pc:sldMk cId="1820134687" sldId="262"/>
            <ac:spMk id="18" creationId="{D3E95A6B-F840-413C-9E78-C33C02FFA468}"/>
          </ac:spMkLst>
        </pc:spChg>
        <pc:graphicFrameChg chg="add del">
          <ac:chgData name="Ifeanyi Ugwu" userId="38d86900c6144048" providerId="LiveId" clId="{14074405-0633-42E6-8099-2042925555B1}" dt="2020-05-03T23:31:21.741" v="4046" actId="26606"/>
          <ac:graphicFrameMkLst>
            <pc:docMk/>
            <pc:sldMk cId="1820134687" sldId="262"/>
            <ac:graphicFrameMk id="5" creationId="{7DE106DF-34B9-4231-9DC5-9D95D6FBD922}"/>
          </ac:graphicFrameMkLst>
        </pc:graphicFrameChg>
      </pc:sldChg>
      <pc:sldChg chg="addSp modSp new mod">
        <pc:chgData name="Ifeanyi Ugwu" userId="38d86900c6144048" providerId="LiveId" clId="{14074405-0633-42E6-8099-2042925555B1}" dt="2020-05-11T04:36:44.777" v="9191" actId="20577"/>
        <pc:sldMkLst>
          <pc:docMk/>
          <pc:sldMk cId="510101123" sldId="263"/>
        </pc:sldMkLst>
        <pc:spChg chg="add mod">
          <ac:chgData name="Ifeanyi Ugwu" userId="38d86900c6144048" providerId="LiveId" clId="{14074405-0633-42E6-8099-2042925555B1}" dt="2020-05-03T23:32:07.861" v="4069" actId="20577"/>
          <ac:spMkLst>
            <pc:docMk/>
            <pc:sldMk cId="510101123" sldId="263"/>
            <ac:spMk id="2" creationId="{1736A66F-B4B6-4BB5-9E24-8D241C2F2829}"/>
          </ac:spMkLst>
        </pc:spChg>
        <pc:spChg chg="add mod">
          <ac:chgData name="Ifeanyi Ugwu" userId="38d86900c6144048" providerId="LiveId" clId="{14074405-0633-42E6-8099-2042925555B1}" dt="2020-05-11T04:36:44.777" v="9191" actId="20577"/>
          <ac:spMkLst>
            <pc:docMk/>
            <pc:sldMk cId="510101123" sldId="263"/>
            <ac:spMk id="3" creationId="{78093DDA-02BD-4E50-BE86-5A8ED82B420F}"/>
          </ac:spMkLst>
        </pc:spChg>
      </pc:sldChg>
      <pc:sldChg chg="addSp delSp modSp new add del mod ord">
        <pc:chgData name="Ifeanyi Ugwu" userId="38d86900c6144048" providerId="LiveId" clId="{14074405-0633-42E6-8099-2042925555B1}" dt="2020-06-06T23:42:12.962" v="14395" actId="2696"/>
        <pc:sldMkLst>
          <pc:docMk/>
          <pc:sldMk cId="2333795856" sldId="264"/>
        </pc:sldMkLst>
        <pc:spChg chg="add mod">
          <ac:chgData name="Ifeanyi Ugwu" userId="38d86900c6144048" providerId="LiveId" clId="{14074405-0633-42E6-8099-2042925555B1}" dt="2020-06-04T01:05:20.713" v="11678" actId="313"/>
          <ac:spMkLst>
            <pc:docMk/>
            <pc:sldMk cId="2333795856" sldId="264"/>
            <ac:spMk id="2" creationId="{85828DED-D49B-4F79-B7BC-70073B6A9CE3}"/>
          </ac:spMkLst>
        </pc:spChg>
        <pc:spChg chg="add del mod">
          <ac:chgData name="Ifeanyi Ugwu" userId="38d86900c6144048" providerId="LiveId" clId="{14074405-0633-42E6-8099-2042925555B1}" dt="2020-06-04T01:07:02.260" v="11717" actId="20577"/>
          <ac:spMkLst>
            <pc:docMk/>
            <pc:sldMk cId="2333795856" sldId="264"/>
            <ac:spMk id="3" creationId="{5439542A-75D0-43E4-B3B7-63AB573B2320}"/>
          </ac:spMkLst>
        </pc:spChg>
        <pc:graphicFrameChg chg="add del mod modGraphic">
          <ac:chgData name="Ifeanyi Ugwu" userId="38d86900c6144048" providerId="LiveId" clId="{14074405-0633-42E6-8099-2042925555B1}" dt="2020-05-04T02:45:50.673" v="6201" actId="21"/>
          <ac:graphicFrameMkLst>
            <pc:docMk/>
            <pc:sldMk cId="2333795856" sldId="264"/>
            <ac:graphicFrameMk id="4" creationId="{65C1110E-2277-4BB5-830B-73E16ABDB100}"/>
          </ac:graphicFrameMkLst>
        </pc:graphicFrameChg>
        <pc:graphicFrameChg chg="add mod">
          <ac:chgData name="Ifeanyi Ugwu" userId="38d86900c6144048" providerId="LiveId" clId="{14074405-0633-42E6-8099-2042925555B1}" dt="2020-06-04T01:07:28.294" v="11721" actId="14100"/>
          <ac:graphicFrameMkLst>
            <pc:docMk/>
            <pc:sldMk cId="2333795856" sldId="264"/>
            <ac:graphicFrameMk id="5" creationId="{8F120D4B-96E2-4B94-AEDC-6737C51FD726}"/>
          </ac:graphicFrameMkLst>
        </pc:graphicFrameChg>
      </pc:sldChg>
      <pc:sldChg chg="addSp delSp modSp new del mod ord">
        <pc:chgData name="Ifeanyi Ugwu" userId="38d86900c6144048" providerId="LiveId" clId="{14074405-0633-42E6-8099-2042925555B1}" dt="2020-05-04T05:40:33.116" v="7207" actId="47"/>
        <pc:sldMkLst>
          <pc:docMk/>
          <pc:sldMk cId="3396488020" sldId="265"/>
        </pc:sldMkLst>
        <pc:spChg chg="add mod">
          <ac:chgData name="Ifeanyi Ugwu" userId="38d86900c6144048" providerId="LiveId" clId="{14074405-0633-42E6-8099-2042925555B1}" dt="2020-05-04T02:44:02.724" v="6198" actId="20577"/>
          <ac:spMkLst>
            <pc:docMk/>
            <pc:sldMk cId="3396488020" sldId="265"/>
            <ac:spMk id="2" creationId="{CC308BB6-C4BF-4B55-B5BC-21B22E392A27}"/>
          </ac:spMkLst>
        </pc:spChg>
        <pc:spChg chg="add del mod">
          <ac:chgData name="Ifeanyi Ugwu" userId="38d86900c6144048" providerId="LiveId" clId="{14074405-0633-42E6-8099-2042925555B1}" dt="2020-05-04T02:26:22.541" v="6028"/>
          <ac:spMkLst>
            <pc:docMk/>
            <pc:sldMk cId="3396488020" sldId="265"/>
            <ac:spMk id="3" creationId="{35733481-1D8D-45AE-BDE5-0C9DC2DC0F45}"/>
          </ac:spMkLst>
        </pc:spChg>
        <pc:spChg chg="add del mod">
          <ac:chgData name="Ifeanyi Ugwu" userId="38d86900c6144048" providerId="LiveId" clId="{14074405-0633-42E6-8099-2042925555B1}" dt="2020-05-04T02:27:57.937" v="6039" actId="21"/>
          <ac:spMkLst>
            <pc:docMk/>
            <pc:sldMk cId="3396488020" sldId="265"/>
            <ac:spMk id="6" creationId="{FFD386AA-78DF-47C2-81DC-94421C262E42}"/>
          </ac:spMkLst>
        </pc:spChg>
        <pc:spChg chg="add del mod">
          <ac:chgData name="Ifeanyi Ugwu" userId="38d86900c6144048" providerId="LiveId" clId="{14074405-0633-42E6-8099-2042925555B1}" dt="2020-05-04T02:35:01.165" v="6049"/>
          <ac:spMkLst>
            <pc:docMk/>
            <pc:sldMk cId="3396488020" sldId="265"/>
            <ac:spMk id="7" creationId="{3421EFDA-BBCA-46EA-BB2B-46FA170E183D}"/>
          </ac:spMkLst>
        </pc:spChg>
        <pc:spChg chg="add mod">
          <ac:chgData name="Ifeanyi Ugwu" userId="38d86900c6144048" providerId="LiveId" clId="{14074405-0633-42E6-8099-2042925555B1}" dt="2020-05-04T02:38:22.241" v="6106" actId="14100"/>
          <ac:spMkLst>
            <pc:docMk/>
            <pc:sldMk cId="3396488020" sldId="265"/>
            <ac:spMk id="8" creationId="{6F126429-7431-4E8D-82BC-357F3E5D9CE6}"/>
          </ac:spMkLst>
        </pc:spChg>
        <pc:picChg chg="add mod">
          <ac:chgData name="Ifeanyi Ugwu" userId="38d86900c6144048" providerId="LiveId" clId="{14074405-0633-42E6-8099-2042925555B1}" dt="2020-05-04T02:42:55.546" v="6168" actId="14100"/>
          <ac:picMkLst>
            <pc:docMk/>
            <pc:sldMk cId="3396488020" sldId="265"/>
            <ac:picMk id="5" creationId="{F9E00D27-0835-47FE-9DD8-C550DA3C9A51}"/>
          </ac:picMkLst>
        </pc:picChg>
      </pc:sldChg>
      <pc:sldChg chg="addSp delSp modSp new del mod">
        <pc:chgData name="Ifeanyi Ugwu" userId="38d86900c6144048" providerId="LiveId" clId="{14074405-0633-42E6-8099-2042925555B1}" dt="2020-06-06T20:49:26.706" v="12894" actId="47"/>
        <pc:sldMkLst>
          <pc:docMk/>
          <pc:sldMk cId="2352083855" sldId="266"/>
        </pc:sldMkLst>
        <pc:spChg chg="add del mod">
          <ac:chgData name="Ifeanyi Ugwu" userId="38d86900c6144048" providerId="LiveId" clId="{14074405-0633-42E6-8099-2042925555B1}" dt="2020-05-04T03:27:12.611" v="6509"/>
          <ac:spMkLst>
            <pc:docMk/>
            <pc:sldMk cId="2352083855" sldId="266"/>
            <ac:spMk id="3" creationId="{080B620A-2CAC-420E-B93F-E976CD9361FC}"/>
          </ac:spMkLst>
        </pc:spChg>
        <pc:spChg chg="add mod">
          <ac:chgData name="Ifeanyi Ugwu" userId="38d86900c6144048" providerId="LiveId" clId="{14074405-0633-42E6-8099-2042925555B1}" dt="2020-05-04T03:31:45.932" v="6752" actId="1076"/>
          <ac:spMkLst>
            <pc:docMk/>
            <pc:sldMk cId="2352083855" sldId="266"/>
            <ac:spMk id="4" creationId="{3EA4D48B-FFD1-4CD6-BC40-32915C36F032}"/>
          </ac:spMkLst>
        </pc:spChg>
        <pc:graphicFrameChg chg="add del mod">
          <ac:chgData name="Ifeanyi Ugwu" userId="38d86900c6144048" providerId="LiveId" clId="{14074405-0633-42E6-8099-2042925555B1}" dt="2020-05-04T02:52:15.173" v="6260" actId="21"/>
          <ac:graphicFrameMkLst>
            <pc:docMk/>
            <pc:sldMk cId="2352083855" sldId="266"/>
            <ac:graphicFrameMk id="2" creationId="{4ADA3987-84E7-4716-B877-1190B15B7F66}"/>
          </ac:graphicFrameMkLst>
        </pc:graphicFrameChg>
        <pc:picChg chg="add mod">
          <ac:chgData name="Ifeanyi Ugwu" userId="38d86900c6144048" providerId="LiveId" clId="{14074405-0633-42E6-8099-2042925555B1}" dt="2020-05-04T03:27:11.642" v="6507" actId="14100"/>
          <ac:picMkLst>
            <pc:docMk/>
            <pc:sldMk cId="2352083855" sldId="266"/>
            <ac:picMk id="1026" creationId="{AC302B12-E20D-4DAF-B158-A5522D1B5DAB}"/>
          </ac:picMkLst>
        </pc:picChg>
      </pc:sldChg>
      <pc:sldChg chg="addSp delSp modSp new del mod ord">
        <pc:chgData name="Ifeanyi Ugwu" userId="38d86900c6144048" providerId="LiveId" clId="{14074405-0633-42E6-8099-2042925555B1}" dt="2020-06-06T22:17:15.307" v="14001" actId="47"/>
        <pc:sldMkLst>
          <pc:docMk/>
          <pc:sldMk cId="2269727214" sldId="267"/>
        </pc:sldMkLst>
        <pc:spChg chg="add mod">
          <ac:chgData name="Ifeanyi Ugwu" userId="38d86900c6144048" providerId="LiveId" clId="{14074405-0633-42E6-8099-2042925555B1}" dt="2020-06-04T01:02:40.643" v="11630" actId="21"/>
          <ac:spMkLst>
            <pc:docMk/>
            <pc:sldMk cId="2269727214" sldId="267"/>
            <ac:spMk id="2" creationId="{0B51EAEE-4634-40B9-958E-4624A8412510}"/>
          </ac:spMkLst>
        </pc:spChg>
        <pc:spChg chg="add mod">
          <ac:chgData name="Ifeanyi Ugwu" userId="38d86900c6144048" providerId="LiveId" clId="{14074405-0633-42E6-8099-2042925555B1}" dt="2020-05-04T02:56:51.643" v="6309" actId="20577"/>
          <ac:spMkLst>
            <pc:docMk/>
            <pc:sldMk cId="2269727214" sldId="267"/>
            <ac:spMk id="3" creationId="{CC930FBA-AA7F-4490-A612-88460F6159B9}"/>
          </ac:spMkLst>
        </pc:spChg>
        <pc:graphicFrameChg chg="add del mod modGraphic">
          <ac:chgData name="Ifeanyi Ugwu" userId="38d86900c6144048" providerId="LiveId" clId="{14074405-0633-42E6-8099-2042925555B1}" dt="2020-05-04T03:02:54.494" v="6338" actId="478"/>
          <ac:graphicFrameMkLst>
            <pc:docMk/>
            <pc:sldMk cId="2269727214" sldId="267"/>
            <ac:graphicFrameMk id="4" creationId="{4055BF54-8E03-4E95-B656-F0806F319A92}"/>
          </ac:graphicFrameMkLst>
        </pc:graphicFrameChg>
        <pc:graphicFrameChg chg="add del mod modGraphic">
          <ac:chgData name="Ifeanyi Ugwu" userId="38d86900c6144048" providerId="LiveId" clId="{14074405-0633-42E6-8099-2042925555B1}" dt="2020-05-04T03:13:53.785" v="6365" actId="478"/>
          <ac:graphicFrameMkLst>
            <pc:docMk/>
            <pc:sldMk cId="2269727214" sldId="267"/>
            <ac:graphicFrameMk id="7" creationId="{977B9836-4DF8-4A4C-B148-5F46721FE9A7}"/>
          </ac:graphicFrameMkLst>
        </pc:graphicFrameChg>
        <pc:graphicFrameChg chg="add mod">
          <ac:chgData name="Ifeanyi Ugwu" userId="38d86900c6144048" providerId="LiveId" clId="{14074405-0633-42E6-8099-2042925555B1}" dt="2020-05-04T03:16:13.771" v="6374" actId="14100"/>
          <ac:graphicFrameMkLst>
            <pc:docMk/>
            <pc:sldMk cId="2269727214" sldId="267"/>
            <ac:graphicFrameMk id="8" creationId="{CA8A993F-EB03-440A-B9B9-F84557574DF1}"/>
          </ac:graphicFrameMkLst>
        </pc:graphicFrameChg>
      </pc:sldChg>
      <pc:sldChg chg="addSp delSp modSp new del mod ord setBg">
        <pc:chgData name="Ifeanyi Ugwu" userId="38d86900c6144048" providerId="LiveId" clId="{14074405-0633-42E6-8099-2042925555B1}" dt="2020-06-06T22:11:52.525" v="13994" actId="47"/>
        <pc:sldMkLst>
          <pc:docMk/>
          <pc:sldMk cId="18459611" sldId="268"/>
        </pc:sldMkLst>
        <pc:spChg chg="add mod">
          <ac:chgData name="Ifeanyi Ugwu" userId="38d86900c6144048" providerId="LiveId" clId="{14074405-0633-42E6-8099-2042925555B1}" dt="2020-05-04T03:24:51.312" v="6434" actId="26606"/>
          <ac:spMkLst>
            <pc:docMk/>
            <pc:sldMk cId="18459611" sldId="268"/>
            <ac:spMk id="2" creationId="{ED15E262-C2C3-42D6-B043-FAA3FF4C2E32}"/>
          </ac:spMkLst>
        </pc:spChg>
        <pc:spChg chg="add">
          <ac:chgData name="Ifeanyi Ugwu" userId="38d86900c6144048" providerId="LiveId" clId="{14074405-0633-42E6-8099-2042925555B1}" dt="2020-05-04T03:24:51.312" v="6434" actId="26606"/>
          <ac:spMkLst>
            <pc:docMk/>
            <pc:sldMk cId="18459611" sldId="268"/>
            <ac:spMk id="7" creationId="{BB8C1D0E-0B06-46C9-A8BD-A8E13FF9936B}"/>
          </ac:spMkLst>
        </pc:spChg>
        <pc:spChg chg="add">
          <ac:chgData name="Ifeanyi Ugwu" userId="38d86900c6144048" providerId="LiveId" clId="{14074405-0633-42E6-8099-2042925555B1}" dt="2020-05-04T03:24:51.312" v="6434" actId="26606"/>
          <ac:spMkLst>
            <pc:docMk/>
            <pc:sldMk cId="18459611" sldId="268"/>
            <ac:spMk id="8" creationId="{7D1ADC4A-8537-4084-99C7-F8D378A640A9}"/>
          </ac:spMkLst>
        </pc:spChg>
        <pc:spChg chg="add del">
          <ac:chgData name="Ifeanyi Ugwu" userId="38d86900c6144048" providerId="LiveId" clId="{14074405-0633-42E6-8099-2042925555B1}" dt="2020-05-04T03:23:03.696" v="6432" actId="26606"/>
          <ac:spMkLst>
            <pc:docMk/>
            <pc:sldMk cId="18459611" sldId="268"/>
            <ac:spMk id="9" creationId="{B217C2AD-51B4-40CE-A71F-F5D3F846D97B}"/>
          </ac:spMkLst>
        </pc:spChg>
        <pc:spChg chg="add">
          <ac:chgData name="Ifeanyi Ugwu" userId="38d86900c6144048" providerId="LiveId" clId="{14074405-0633-42E6-8099-2042925555B1}" dt="2020-05-04T03:24:51.312" v="6434" actId="26606"/>
          <ac:spMkLst>
            <pc:docMk/>
            <pc:sldMk cId="18459611" sldId="268"/>
            <ac:spMk id="10" creationId="{D209C70A-7870-4FF2-A641-14EF2357DF06}"/>
          </ac:spMkLst>
        </pc:spChg>
        <pc:spChg chg="add del">
          <ac:chgData name="Ifeanyi Ugwu" userId="38d86900c6144048" providerId="LiveId" clId="{14074405-0633-42E6-8099-2042925555B1}" dt="2020-05-04T03:23:03.696" v="6432" actId="26606"/>
          <ac:spMkLst>
            <pc:docMk/>
            <pc:sldMk cId="18459611" sldId="268"/>
            <ac:spMk id="11" creationId="{6F1BF92E-23CF-4BFE-9E1F-C359BACFA3C5}"/>
          </ac:spMkLst>
        </pc:spChg>
        <pc:spChg chg="add">
          <ac:chgData name="Ifeanyi Ugwu" userId="38d86900c6144048" providerId="LiveId" clId="{14074405-0633-42E6-8099-2042925555B1}" dt="2020-05-04T03:24:51.312" v="6434" actId="26606"/>
          <ac:spMkLst>
            <pc:docMk/>
            <pc:sldMk cId="18459611" sldId="268"/>
            <ac:spMk id="12" creationId="{F8BC5689-14AF-44A2-BD17-7E0988EE477A}"/>
          </ac:spMkLst>
        </pc:spChg>
        <pc:spChg chg="add del">
          <ac:chgData name="Ifeanyi Ugwu" userId="38d86900c6144048" providerId="LiveId" clId="{14074405-0633-42E6-8099-2042925555B1}" dt="2020-05-04T03:23:03.696" v="6432" actId="26606"/>
          <ac:spMkLst>
            <pc:docMk/>
            <pc:sldMk cId="18459611" sldId="268"/>
            <ac:spMk id="13" creationId="{0E624BD9-62FB-467A-ACDC-4836ADC5FEDF}"/>
          </ac:spMkLst>
        </pc:spChg>
        <pc:spChg chg="add">
          <ac:chgData name="Ifeanyi Ugwu" userId="38d86900c6144048" providerId="LiveId" clId="{14074405-0633-42E6-8099-2042925555B1}" dt="2020-05-04T03:24:51.312" v="6434" actId="26606"/>
          <ac:spMkLst>
            <pc:docMk/>
            <pc:sldMk cId="18459611" sldId="268"/>
            <ac:spMk id="14" creationId="{D1C87196-AF8E-4F4E-A69B-6D5B8F8CA241}"/>
          </ac:spMkLst>
        </pc:spChg>
        <pc:spChg chg="add del">
          <ac:chgData name="Ifeanyi Ugwu" userId="38d86900c6144048" providerId="LiveId" clId="{14074405-0633-42E6-8099-2042925555B1}" dt="2020-05-04T03:23:03.696" v="6432" actId="26606"/>
          <ac:spMkLst>
            <pc:docMk/>
            <pc:sldMk cId="18459611" sldId="268"/>
            <ac:spMk id="15" creationId="{4C973920-672E-443D-8D2E-2D1E3853A0CE}"/>
          </ac:spMkLst>
        </pc:spChg>
        <pc:spChg chg="add del">
          <ac:chgData name="Ifeanyi Ugwu" userId="38d86900c6144048" providerId="LiveId" clId="{14074405-0633-42E6-8099-2042925555B1}" dt="2020-05-04T03:23:03.696" v="6432" actId="26606"/>
          <ac:spMkLst>
            <pc:docMk/>
            <pc:sldMk cId="18459611" sldId="268"/>
            <ac:spMk id="17" creationId="{4363DD75-42D3-453C-A84D-D18B4215C982}"/>
          </ac:spMkLst>
        </pc:spChg>
        <pc:spChg chg="add">
          <ac:chgData name="Ifeanyi Ugwu" userId="38d86900c6144048" providerId="LiveId" clId="{14074405-0633-42E6-8099-2042925555B1}" dt="2020-05-04T03:24:51.312" v="6434" actId="26606"/>
          <ac:spMkLst>
            <pc:docMk/>
            <pc:sldMk cId="18459611" sldId="268"/>
            <ac:spMk id="19" creationId="{700A76EB-A6F4-4AD8-BF63-812767346B95}"/>
          </ac:spMkLst>
        </pc:spChg>
        <pc:picChg chg="add mod">
          <ac:chgData name="Ifeanyi Ugwu" userId="38d86900c6144048" providerId="LiveId" clId="{14074405-0633-42E6-8099-2042925555B1}" dt="2020-05-04T03:24:51.312" v="6434" actId="26606"/>
          <ac:picMkLst>
            <pc:docMk/>
            <pc:sldMk cId="18459611" sldId="268"/>
            <ac:picMk id="4" creationId="{655DFA48-DAD0-4826-AE30-AFCE9AE43251}"/>
          </ac:picMkLst>
        </pc:picChg>
        <pc:picChg chg="add del">
          <ac:chgData name="Ifeanyi Ugwu" userId="38d86900c6144048" providerId="LiveId" clId="{14074405-0633-42E6-8099-2042925555B1}" dt="2020-05-04T03:23:03.696" v="6432" actId="26606"/>
          <ac:picMkLst>
            <pc:docMk/>
            <pc:sldMk cId="18459611" sldId="268"/>
            <ac:picMk id="6" creationId="{5A52158F-FFD2-4D39-9E84-7CD608FADC2F}"/>
          </ac:picMkLst>
        </pc:picChg>
      </pc:sldChg>
      <pc:sldChg chg="addSp modSp new del mod">
        <pc:chgData name="Ifeanyi Ugwu" userId="38d86900c6144048" providerId="LiveId" clId="{14074405-0633-42E6-8099-2042925555B1}" dt="2020-06-06T20:49:28.664" v="12895" actId="47"/>
        <pc:sldMkLst>
          <pc:docMk/>
          <pc:sldMk cId="3802941018" sldId="269"/>
        </pc:sldMkLst>
        <pc:spChg chg="add mod">
          <ac:chgData name="Ifeanyi Ugwu" userId="38d86900c6144048" providerId="LiveId" clId="{14074405-0633-42E6-8099-2042925555B1}" dt="2020-05-04T03:33:58.535" v="6772" actId="1076"/>
          <ac:spMkLst>
            <pc:docMk/>
            <pc:sldMk cId="3802941018" sldId="269"/>
            <ac:spMk id="2" creationId="{8AFE4120-A330-4417-A887-1A1762ADE73F}"/>
          </ac:spMkLst>
        </pc:spChg>
        <pc:picChg chg="add mod">
          <ac:chgData name="Ifeanyi Ugwu" userId="38d86900c6144048" providerId="LiveId" clId="{14074405-0633-42E6-8099-2042925555B1}" dt="2020-05-04T03:34:10.935" v="6774" actId="14100"/>
          <ac:picMkLst>
            <pc:docMk/>
            <pc:sldMk cId="3802941018" sldId="269"/>
            <ac:picMk id="2050" creationId="{EC0CA1C2-621B-41EC-A645-A92B6FAC780C}"/>
          </ac:picMkLst>
        </pc:picChg>
      </pc:sldChg>
      <pc:sldChg chg="addSp modSp new del mod">
        <pc:chgData name="Ifeanyi Ugwu" userId="38d86900c6144048" providerId="LiveId" clId="{14074405-0633-42E6-8099-2042925555B1}" dt="2020-06-06T22:12:25.720" v="13995" actId="47"/>
        <pc:sldMkLst>
          <pc:docMk/>
          <pc:sldMk cId="75085830" sldId="270"/>
        </pc:sldMkLst>
        <pc:spChg chg="add mod">
          <ac:chgData name="Ifeanyi Ugwu" userId="38d86900c6144048" providerId="LiveId" clId="{14074405-0633-42E6-8099-2042925555B1}" dt="2020-05-04T03:36:34.321" v="6782" actId="20577"/>
          <ac:spMkLst>
            <pc:docMk/>
            <pc:sldMk cId="75085830" sldId="270"/>
            <ac:spMk id="2" creationId="{917A060F-707A-4C72-A8E8-FB2E5C65A12A}"/>
          </ac:spMkLst>
        </pc:spChg>
        <pc:spChg chg="add mod">
          <ac:chgData name="Ifeanyi Ugwu" userId="38d86900c6144048" providerId="LiveId" clId="{14074405-0633-42E6-8099-2042925555B1}" dt="2020-05-04T03:41:07.395" v="6806" actId="33524"/>
          <ac:spMkLst>
            <pc:docMk/>
            <pc:sldMk cId="75085830" sldId="270"/>
            <ac:spMk id="3" creationId="{A441CC70-D104-42B8-82F1-6063ED5B6E89}"/>
          </ac:spMkLst>
        </pc:spChg>
        <pc:graphicFrameChg chg="add mod ord modGraphic">
          <ac:chgData name="Ifeanyi Ugwu" userId="38d86900c6144048" providerId="LiveId" clId="{14074405-0633-42E6-8099-2042925555B1}" dt="2020-05-13T23:55:53.013" v="10395" actId="339"/>
          <ac:graphicFrameMkLst>
            <pc:docMk/>
            <pc:sldMk cId="75085830" sldId="270"/>
            <ac:graphicFrameMk id="4" creationId="{022B32C2-0811-43DF-9299-DB78700944E0}"/>
          </ac:graphicFrameMkLst>
        </pc:graphicFrameChg>
      </pc:sldChg>
      <pc:sldChg chg="addSp modSp new del mod">
        <pc:chgData name="Ifeanyi Ugwu" userId="38d86900c6144048" providerId="LiveId" clId="{14074405-0633-42E6-8099-2042925555B1}" dt="2020-06-06T22:12:26.997" v="13996" actId="47"/>
        <pc:sldMkLst>
          <pc:docMk/>
          <pc:sldMk cId="3863193378" sldId="271"/>
        </pc:sldMkLst>
        <pc:spChg chg="add mod">
          <ac:chgData name="Ifeanyi Ugwu" userId="38d86900c6144048" providerId="LiveId" clId="{14074405-0633-42E6-8099-2042925555B1}" dt="2020-05-04T03:43:34.549" v="6813" actId="14100"/>
          <ac:spMkLst>
            <pc:docMk/>
            <pc:sldMk cId="3863193378" sldId="271"/>
            <ac:spMk id="2" creationId="{452DBE67-FD29-4233-AFE2-C7038D63DC81}"/>
          </ac:spMkLst>
        </pc:spChg>
        <pc:picChg chg="add mod">
          <ac:chgData name="Ifeanyi Ugwu" userId="38d86900c6144048" providerId="LiveId" clId="{14074405-0633-42E6-8099-2042925555B1}" dt="2020-05-04T04:02:54.844" v="6818" actId="14100"/>
          <ac:picMkLst>
            <pc:docMk/>
            <pc:sldMk cId="3863193378" sldId="271"/>
            <ac:picMk id="3074" creationId="{5F055A70-9171-4605-A835-075DBB0B4B55}"/>
          </ac:picMkLst>
        </pc:picChg>
      </pc:sldChg>
      <pc:sldChg chg="addSp delSp modSp new del mod">
        <pc:chgData name="Ifeanyi Ugwu" userId="38d86900c6144048" providerId="LiveId" clId="{14074405-0633-42E6-8099-2042925555B1}" dt="2020-06-06T22:12:28.572" v="13997" actId="47"/>
        <pc:sldMkLst>
          <pc:docMk/>
          <pc:sldMk cId="171854009" sldId="272"/>
        </pc:sldMkLst>
        <pc:spChg chg="add mod">
          <ac:chgData name="Ifeanyi Ugwu" userId="38d86900c6144048" providerId="LiveId" clId="{14074405-0633-42E6-8099-2042925555B1}" dt="2020-05-04T05:11:23.821" v="6933" actId="12"/>
          <ac:spMkLst>
            <pc:docMk/>
            <pc:sldMk cId="171854009" sldId="272"/>
            <ac:spMk id="2" creationId="{C3E79A15-9EE0-45FE-828E-31DFB0E833B8}"/>
          </ac:spMkLst>
        </pc:spChg>
        <pc:spChg chg="add del mod">
          <ac:chgData name="Ifeanyi Ugwu" userId="38d86900c6144048" providerId="LiveId" clId="{14074405-0633-42E6-8099-2042925555B1}" dt="2020-05-04T04:03:51.402" v="6822"/>
          <ac:spMkLst>
            <pc:docMk/>
            <pc:sldMk cId="171854009" sldId="272"/>
            <ac:spMk id="3" creationId="{67AEF786-9B05-40B8-9F33-121AD7B25FDC}"/>
          </ac:spMkLst>
        </pc:spChg>
        <pc:spChg chg="add mod">
          <ac:chgData name="Ifeanyi Ugwu" userId="38d86900c6144048" providerId="LiveId" clId="{14074405-0633-42E6-8099-2042925555B1}" dt="2020-05-04T04:54:16.138" v="6923" actId="1076"/>
          <ac:spMkLst>
            <pc:docMk/>
            <pc:sldMk cId="171854009" sldId="272"/>
            <ac:spMk id="4" creationId="{74FE4A68-88E3-409A-89C3-1812A263A6FC}"/>
          </ac:spMkLst>
        </pc:spChg>
        <pc:graphicFrameChg chg="add del mod">
          <ac:chgData name="Ifeanyi Ugwu" userId="38d86900c6144048" providerId="LiveId" clId="{14074405-0633-42E6-8099-2042925555B1}" dt="2020-05-13T23:59:50.363" v="10401" actId="931"/>
          <ac:graphicFrameMkLst>
            <pc:docMk/>
            <pc:sldMk cId="171854009" sldId="272"/>
            <ac:graphicFrameMk id="3" creationId="{8F3090B4-0D29-427C-B152-1860D3D6F509}"/>
          </ac:graphicFrameMkLst>
        </pc:graphicFrameChg>
        <pc:graphicFrameChg chg="add mod ord">
          <ac:chgData name="Ifeanyi Ugwu" userId="38d86900c6144048" providerId="LiveId" clId="{14074405-0633-42E6-8099-2042925555B1}" dt="2020-05-14T00:03:35.883" v="10408"/>
          <ac:graphicFrameMkLst>
            <pc:docMk/>
            <pc:sldMk cId="171854009" sldId="272"/>
            <ac:graphicFrameMk id="5" creationId="{C5DFD0CD-2AA4-499C-9151-94D6832BFB8C}"/>
          </ac:graphicFrameMkLst>
        </pc:graphicFrameChg>
      </pc:sldChg>
      <pc:sldChg chg="addSp delSp modSp new del mod setBg setClrOvrMap">
        <pc:chgData name="Ifeanyi Ugwu" userId="38d86900c6144048" providerId="LiveId" clId="{14074405-0633-42E6-8099-2042925555B1}" dt="2020-06-06T22:12:30.805" v="13998" actId="47"/>
        <pc:sldMkLst>
          <pc:docMk/>
          <pc:sldMk cId="135101491" sldId="273"/>
        </pc:sldMkLst>
        <pc:spChg chg="add mod ord">
          <ac:chgData name="Ifeanyi Ugwu" userId="38d86900c6144048" providerId="LiveId" clId="{14074405-0633-42E6-8099-2042925555B1}" dt="2020-05-04T04:37:55.047" v="6881" actId="26606"/>
          <ac:spMkLst>
            <pc:docMk/>
            <pc:sldMk cId="135101491" sldId="273"/>
            <ac:spMk id="2" creationId="{E803BE7A-708E-485C-AC9B-9D3598B05CA8}"/>
          </ac:spMkLst>
        </pc:spChg>
        <pc:spChg chg="add del mod">
          <ac:chgData name="Ifeanyi Ugwu" userId="38d86900c6144048" providerId="LiveId" clId="{14074405-0633-42E6-8099-2042925555B1}" dt="2020-05-04T04:35:59.573" v="6874" actId="478"/>
          <ac:spMkLst>
            <pc:docMk/>
            <pc:sldMk cId="135101491" sldId="273"/>
            <ac:spMk id="3" creationId="{880961E7-444D-4BD7-8A60-75C58B273C6A}"/>
          </ac:spMkLst>
        </pc:spChg>
        <pc:spChg chg="add del">
          <ac:chgData name="Ifeanyi Ugwu" userId="38d86900c6144048" providerId="LiveId" clId="{14074405-0633-42E6-8099-2042925555B1}" dt="2020-05-04T04:37:27.621" v="6876" actId="26606"/>
          <ac:spMkLst>
            <pc:docMk/>
            <pc:sldMk cId="135101491" sldId="273"/>
            <ac:spMk id="73" creationId="{BA15FC70-5D44-4EDC-917B-7183FDE6EE0A}"/>
          </ac:spMkLst>
        </pc:spChg>
        <pc:spChg chg="add del">
          <ac:chgData name="Ifeanyi Ugwu" userId="38d86900c6144048" providerId="LiveId" clId="{14074405-0633-42E6-8099-2042925555B1}" dt="2020-05-04T04:37:27.621" v="6876" actId="26606"/>
          <ac:spMkLst>
            <pc:docMk/>
            <pc:sldMk cId="135101491" sldId="273"/>
            <ac:spMk id="75" creationId="{E0FDFFBE-5ED1-4C3A-BECC-06257E024B32}"/>
          </ac:spMkLst>
        </pc:spChg>
        <pc:spChg chg="add del">
          <ac:chgData name="Ifeanyi Ugwu" userId="38d86900c6144048" providerId="LiveId" clId="{14074405-0633-42E6-8099-2042925555B1}" dt="2020-05-04T04:37:27.621" v="6876" actId="26606"/>
          <ac:spMkLst>
            <pc:docMk/>
            <pc:sldMk cId="135101491" sldId="273"/>
            <ac:spMk id="77" creationId="{D2352F61-0C8B-4FCD-B42D-4723276084A8}"/>
          </ac:spMkLst>
        </pc:spChg>
        <pc:spChg chg="add del">
          <ac:chgData name="Ifeanyi Ugwu" userId="38d86900c6144048" providerId="LiveId" clId="{14074405-0633-42E6-8099-2042925555B1}" dt="2020-05-04T04:37:27.621" v="6876" actId="26606"/>
          <ac:spMkLst>
            <pc:docMk/>
            <pc:sldMk cId="135101491" sldId="273"/>
            <ac:spMk id="79" creationId="{F28B6E25-9A48-4CF7-BF86-3D7DD1C783F2}"/>
          </ac:spMkLst>
        </pc:spChg>
        <pc:spChg chg="add del">
          <ac:chgData name="Ifeanyi Ugwu" userId="38d86900c6144048" providerId="LiveId" clId="{14074405-0633-42E6-8099-2042925555B1}" dt="2020-05-04T04:37:41.406" v="6878" actId="26606"/>
          <ac:spMkLst>
            <pc:docMk/>
            <pc:sldMk cId="135101491" sldId="273"/>
            <ac:spMk id="81" creationId="{5891C2AC-F1CC-484C-AF3E-1C7C886837A2}"/>
          </ac:spMkLst>
        </pc:spChg>
        <pc:spChg chg="add del">
          <ac:chgData name="Ifeanyi Ugwu" userId="38d86900c6144048" providerId="LiveId" clId="{14074405-0633-42E6-8099-2042925555B1}" dt="2020-05-04T04:37:41.406" v="6878" actId="26606"/>
          <ac:spMkLst>
            <pc:docMk/>
            <pc:sldMk cId="135101491" sldId="273"/>
            <ac:spMk id="83" creationId="{3E2509C1-22A2-42C2-B1C0-882C02DD5A90}"/>
          </ac:spMkLst>
        </pc:spChg>
        <pc:spChg chg="add del">
          <ac:chgData name="Ifeanyi Ugwu" userId="38d86900c6144048" providerId="LiveId" clId="{14074405-0633-42E6-8099-2042925555B1}" dt="2020-05-04T04:37:41.406" v="6878" actId="26606"/>
          <ac:spMkLst>
            <pc:docMk/>
            <pc:sldMk cId="135101491" sldId="273"/>
            <ac:spMk id="4102" creationId="{D1FDF194-C99A-4C11-8A97-58FF75F6EC67}"/>
          </ac:spMkLst>
        </pc:spChg>
        <pc:spChg chg="add del">
          <ac:chgData name="Ifeanyi Ugwu" userId="38d86900c6144048" providerId="LiveId" clId="{14074405-0633-42E6-8099-2042925555B1}" dt="2020-05-04T04:37:41.406" v="6878" actId="26606"/>
          <ac:spMkLst>
            <pc:docMk/>
            <pc:sldMk cId="135101491" sldId="273"/>
            <ac:spMk id="4103" creationId="{DECAB5A9-13C6-4C85-AB53-C7D8B89541C2}"/>
          </ac:spMkLst>
        </pc:spChg>
        <pc:spChg chg="add del">
          <ac:chgData name="Ifeanyi Ugwu" userId="38d86900c6144048" providerId="LiveId" clId="{14074405-0633-42E6-8099-2042925555B1}" dt="2020-05-04T04:37:41.406" v="6878" actId="26606"/>
          <ac:spMkLst>
            <pc:docMk/>
            <pc:sldMk cId="135101491" sldId="273"/>
            <ac:spMk id="4104" creationId="{3B0CF394-FB21-4901-B234-FD756CFB7919}"/>
          </ac:spMkLst>
        </pc:spChg>
        <pc:spChg chg="add del">
          <ac:chgData name="Ifeanyi Ugwu" userId="38d86900c6144048" providerId="LiveId" clId="{14074405-0633-42E6-8099-2042925555B1}" dt="2020-05-04T04:37:41.406" v="6878" actId="26606"/>
          <ac:spMkLst>
            <pc:docMk/>
            <pc:sldMk cId="135101491" sldId="273"/>
            <ac:spMk id="4105" creationId="{585BB9C1-C36F-40EB-8D79-6100734DE2EC}"/>
          </ac:spMkLst>
        </pc:spChg>
        <pc:spChg chg="add del">
          <ac:chgData name="Ifeanyi Ugwu" userId="38d86900c6144048" providerId="LiveId" clId="{14074405-0633-42E6-8099-2042925555B1}" dt="2020-05-04T04:37:54.612" v="6880" actId="26606"/>
          <ac:spMkLst>
            <pc:docMk/>
            <pc:sldMk cId="135101491" sldId="273"/>
            <ac:spMk id="4107" creationId="{BA15FC70-5D44-4EDC-917B-7183FDE6EE0A}"/>
          </ac:spMkLst>
        </pc:spChg>
        <pc:spChg chg="add del">
          <ac:chgData name="Ifeanyi Ugwu" userId="38d86900c6144048" providerId="LiveId" clId="{14074405-0633-42E6-8099-2042925555B1}" dt="2020-05-04T04:37:54.612" v="6880" actId="26606"/>
          <ac:spMkLst>
            <pc:docMk/>
            <pc:sldMk cId="135101491" sldId="273"/>
            <ac:spMk id="4108" creationId="{E0FDFFBE-5ED1-4C3A-BECC-06257E024B32}"/>
          </ac:spMkLst>
        </pc:spChg>
        <pc:spChg chg="add del">
          <ac:chgData name="Ifeanyi Ugwu" userId="38d86900c6144048" providerId="LiveId" clId="{14074405-0633-42E6-8099-2042925555B1}" dt="2020-05-04T04:37:54.612" v="6880" actId="26606"/>
          <ac:spMkLst>
            <pc:docMk/>
            <pc:sldMk cId="135101491" sldId="273"/>
            <ac:spMk id="4109" creationId="{5EC03388-C006-4877-82B8-D2431655939C}"/>
          </ac:spMkLst>
        </pc:spChg>
        <pc:spChg chg="add del">
          <ac:chgData name="Ifeanyi Ugwu" userId="38d86900c6144048" providerId="LiveId" clId="{14074405-0633-42E6-8099-2042925555B1}" dt="2020-05-04T04:37:54.612" v="6880" actId="26606"/>
          <ac:spMkLst>
            <pc:docMk/>
            <pc:sldMk cId="135101491" sldId="273"/>
            <ac:spMk id="4110" creationId="{986F59B9-7AC9-46B1-B8E4-AE7EEDD92BB2}"/>
          </ac:spMkLst>
        </pc:spChg>
        <pc:spChg chg="add del">
          <ac:chgData name="Ifeanyi Ugwu" userId="38d86900c6144048" providerId="LiveId" clId="{14074405-0633-42E6-8099-2042925555B1}" dt="2020-05-04T04:37:54.612" v="6880" actId="26606"/>
          <ac:spMkLst>
            <pc:docMk/>
            <pc:sldMk cId="135101491" sldId="273"/>
            <ac:spMk id="4111" creationId="{0564B4DB-1447-4C2A-8628-6D6A0859B42E}"/>
          </ac:spMkLst>
        </pc:spChg>
        <pc:spChg chg="add">
          <ac:chgData name="Ifeanyi Ugwu" userId="38d86900c6144048" providerId="LiveId" clId="{14074405-0633-42E6-8099-2042925555B1}" dt="2020-05-04T04:37:55.047" v="6881" actId="26606"/>
          <ac:spMkLst>
            <pc:docMk/>
            <pc:sldMk cId="135101491" sldId="273"/>
            <ac:spMk id="4113" creationId="{BA15FC70-5D44-4EDC-917B-7183FDE6EE0A}"/>
          </ac:spMkLst>
        </pc:spChg>
        <pc:spChg chg="add">
          <ac:chgData name="Ifeanyi Ugwu" userId="38d86900c6144048" providerId="LiveId" clId="{14074405-0633-42E6-8099-2042925555B1}" dt="2020-05-04T04:37:55.047" v="6881" actId="26606"/>
          <ac:spMkLst>
            <pc:docMk/>
            <pc:sldMk cId="135101491" sldId="273"/>
            <ac:spMk id="4114" creationId="{E0FDFFBE-5ED1-4C3A-BECC-06257E024B32}"/>
          </ac:spMkLst>
        </pc:spChg>
        <pc:spChg chg="add">
          <ac:chgData name="Ifeanyi Ugwu" userId="38d86900c6144048" providerId="LiveId" clId="{14074405-0633-42E6-8099-2042925555B1}" dt="2020-05-04T04:37:55.047" v="6881" actId="26606"/>
          <ac:spMkLst>
            <pc:docMk/>
            <pc:sldMk cId="135101491" sldId="273"/>
            <ac:spMk id="4115" creationId="{D2352F61-0C8B-4FCD-B42D-4723276084A8}"/>
          </ac:spMkLst>
        </pc:spChg>
        <pc:spChg chg="add">
          <ac:chgData name="Ifeanyi Ugwu" userId="38d86900c6144048" providerId="LiveId" clId="{14074405-0633-42E6-8099-2042925555B1}" dt="2020-05-04T04:37:55.047" v="6881" actId="26606"/>
          <ac:spMkLst>
            <pc:docMk/>
            <pc:sldMk cId="135101491" sldId="273"/>
            <ac:spMk id="4116" creationId="{F28B6E25-9A48-4CF7-BF86-3D7DD1C783F2}"/>
          </ac:spMkLst>
        </pc:spChg>
        <pc:picChg chg="add mod ord">
          <ac:chgData name="Ifeanyi Ugwu" userId="38d86900c6144048" providerId="LiveId" clId="{14074405-0633-42E6-8099-2042925555B1}" dt="2020-05-04T04:37:55.047" v="6881" actId="26606"/>
          <ac:picMkLst>
            <pc:docMk/>
            <pc:sldMk cId="135101491" sldId="273"/>
            <ac:picMk id="4098" creationId="{35A56A88-58E9-48B2-BB16-E589D5A8BAF7}"/>
          </ac:picMkLst>
        </pc:picChg>
        <pc:picChg chg="add mod">
          <ac:chgData name="Ifeanyi Ugwu" userId="38d86900c6144048" providerId="LiveId" clId="{14074405-0633-42E6-8099-2042925555B1}" dt="2020-05-04T04:37:55.047" v="6881" actId="26606"/>
          <ac:picMkLst>
            <pc:docMk/>
            <pc:sldMk cId="135101491" sldId="273"/>
            <ac:picMk id="4100" creationId="{4A23445A-E08A-4117-BCD6-A0C90158E8E5}"/>
          </ac:picMkLst>
        </pc:picChg>
      </pc:sldChg>
      <pc:sldChg chg="addSp delSp modSp new mod ord setBg setClrOvrMap">
        <pc:chgData name="Ifeanyi Ugwu" userId="38d86900c6144048" providerId="LiveId" clId="{14074405-0633-42E6-8099-2042925555B1}" dt="2020-05-04T04:52:21.262" v="6918" actId="26606"/>
        <pc:sldMkLst>
          <pc:docMk/>
          <pc:sldMk cId="274067753" sldId="274"/>
        </pc:sldMkLst>
        <pc:spChg chg="add mod ord">
          <ac:chgData name="Ifeanyi Ugwu" userId="38d86900c6144048" providerId="LiveId" clId="{14074405-0633-42E6-8099-2042925555B1}" dt="2020-05-04T04:52:21.262" v="6918" actId="26606"/>
          <ac:spMkLst>
            <pc:docMk/>
            <pc:sldMk cId="274067753" sldId="274"/>
            <ac:spMk id="2" creationId="{D04F608C-A76A-4797-B859-67445C3849F1}"/>
          </ac:spMkLst>
        </pc:spChg>
        <pc:spChg chg="add del">
          <ac:chgData name="Ifeanyi Ugwu" userId="38d86900c6144048" providerId="LiveId" clId="{14074405-0633-42E6-8099-2042925555B1}" dt="2020-05-04T04:51:59.608" v="6911" actId="26606"/>
          <ac:spMkLst>
            <pc:docMk/>
            <pc:sldMk cId="274067753" sldId="274"/>
            <ac:spMk id="15" creationId="{BB8C1D0E-0B06-46C9-A8BD-A8E13FF9936B}"/>
          </ac:spMkLst>
        </pc:spChg>
        <pc:spChg chg="add del">
          <ac:chgData name="Ifeanyi Ugwu" userId="38d86900c6144048" providerId="LiveId" clId="{14074405-0633-42E6-8099-2042925555B1}" dt="2020-05-04T04:51:59.608" v="6911" actId="26606"/>
          <ac:spMkLst>
            <pc:docMk/>
            <pc:sldMk cId="274067753" sldId="274"/>
            <ac:spMk id="17" creationId="{7D1ADC4A-8537-4084-99C7-F8D378A640A9}"/>
          </ac:spMkLst>
        </pc:spChg>
        <pc:spChg chg="add del">
          <ac:chgData name="Ifeanyi Ugwu" userId="38d86900c6144048" providerId="LiveId" clId="{14074405-0633-42E6-8099-2042925555B1}" dt="2020-05-04T04:51:59.608" v="6911" actId="26606"/>
          <ac:spMkLst>
            <pc:docMk/>
            <pc:sldMk cId="274067753" sldId="274"/>
            <ac:spMk id="19" creationId="{B72D289C-3FA2-4E6E-964E-B52C692AA38A}"/>
          </ac:spMkLst>
        </pc:spChg>
        <pc:spChg chg="add del">
          <ac:chgData name="Ifeanyi Ugwu" userId="38d86900c6144048" providerId="LiveId" clId="{14074405-0633-42E6-8099-2042925555B1}" dt="2020-05-04T04:51:59.608" v="6911" actId="26606"/>
          <ac:spMkLst>
            <pc:docMk/>
            <pc:sldMk cId="274067753" sldId="274"/>
            <ac:spMk id="21" creationId="{EABA7E7F-0502-421C-8626-3B630F27CB0D}"/>
          </ac:spMkLst>
        </pc:spChg>
        <pc:spChg chg="add del">
          <ac:chgData name="Ifeanyi Ugwu" userId="38d86900c6144048" providerId="LiveId" clId="{14074405-0633-42E6-8099-2042925555B1}" dt="2020-05-04T04:52:04.405" v="6913" actId="26606"/>
          <ac:spMkLst>
            <pc:docMk/>
            <pc:sldMk cId="274067753" sldId="274"/>
            <ac:spMk id="23" creationId="{C9773D4C-B993-4C42-884F-E2B59299576F}"/>
          </ac:spMkLst>
        </pc:spChg>
        <pc:spChg chg="add del">
          <ac:chgData name="Ifeanyi Ugwu" userId="38d86900c6144048" providerId="LiveId" clId="{14074405-0633-42E6-8099-2042925555B1}" dt="2020-05-04T04:52:04.405" v="6913" actId="26606"/>
          <ac:spMkLst>
            <pc:docMk/>
            <pc:sldMk cId="274067753" sldId="274"/>
            <ac:spMk id="24" creationId="{BB8C1D0E-0B06-46C9-A8BD-A8E13FF9936B}"/>
          </ac:spMkLst>
        </pc:spChg>
        <pc:spChg chg="add del">
          <ac:chgData name="Ifeanyi Ugwu" userId="38d86900c6144048" providerId="LiveId" clId="{14074405-0633-42E6-8099-2042925555B1}" dt="2020-05-04T04:52:04.405" v="6913" actId="26606"/>
          <ac:spMkLst>
            <pc:docMk/>
            <pc:sldMk cId="274067753" sldId="274"/>
            <ac:spMk id="25" creationId="{FF4EBD09-513C-47D7-9390-22031EAE890F}"/>
          </ac:spMkLst>
        </pc:spChg>
        <pc:spChg chg="add del">
          <ac:chgData name="Ifeanyi Ugwu" userId="38d86900c6144048" providerId="LiveId" clId="{14074405-0633-42E6-8099-2042925555B1}" dt="2020-05-04T04:52:04.405" v="6913" actId="26606"/>
          <ac:spMkLst>
            <pc:docMk/>
            <pc:sldMk cId="274067753" sldId="274"/>
            <ac:spMk id="26" creationId="{7D1ADC4A-8537-4084-99C7-F8D378A640A9}"/>
          </ac:spMkLst>
        </pc:spChg>
        <pc:spChg chg="add del">
          <ac:chgData name="Ifeanyi Ugwu" userId="38d86900c6144048" providerId="LiveId" clId="{14074405-0633-42E6-8099-2042925555B1}" dt="2020-05-04T04:52:04.405" v="6913" actId="26606"/>
          <ac:spMkLst>
            <pc:docMk/>
            <pc:sldMk cId="274067753" sldId="274"/>
            <ac:spMk id="27" creationId="{BF633F9A-02C9-4311-8DCD-AEFF502F2760}"/>
          </ac:spMkLst>
        </pc:spChg>
        <pc:spChg chg="add del">
          <ac:chgData name="Ifeanyi Ugwu" userId="38d86900c6144048" providerId="LiveId" clId="{14074405-0633-42E6-8099-2042925555B1}" dt="2020-05-04T04:52:04.405" v="6913" actId="26606"/>
          <ac:spMkLst>
            <pc:docMk/>
            <pc:sldMk cId="274067753" sldId="274"/>
            <ac:spMk id="28" creationId="{E468D04C-8FEB-4CE5-9BAF-31D6D88471C6}"/>
          </ac:spMkLst>
        </pc:spChg>
        <pc:spChg chg="add del">
          <ac:chgData name="Ifeanyi Ugwu" userId="38d86900c6144048" providerId="LiveId" clId="{14074405-0633-42E6-8099-2042925555B1}" dt="2020-05-04T04:52:13.334" v="6915" actId="26606"/>
          <ac:spMkLst>
            <pc:docMk/>
            <pc:sldMk cId="274067753" sldId="274"/>
            <ac:spMk id="30" creationId="{BB8C1D0E-0B06-46C9-A8BD-A8E13FF9936B}"/>
          </ac:spMkLst>
        </pc:spChg>
        <pc:spChg chg="add del">
          <ac:chgData name="Ifeanyi Ugwu" userId="38d86900c6144048" providerId="LiveId" clId="{14074405-0633-42E6-8099-2042925555B1}" dt="2020-05-04T04:52:13.334" v="6915" actId="26606"/>
          <ac:spMkLst>
            <pc:docMk/>
            <pc:sldMk cId="274067753" sldId="274"/>
            <ac:spMk id="31" creationId="{7D1ADC4A-8537-4084-99C7-F8D378A640A9}"/>
          </ac:spMkLst>
        </pc:spChg>
        <pc:spChg chg="add del">
          <ac:chgData name="Ifeanyi Ugwu" userId="38d86900c6144048" providerId="LiveId" clId="{14074405-0633-42E6-8099-2042925555B1}" dt="2020-05-04T04:52:13.334" v="6915" actId="26606"/>
          <ac:spMkLst>
            <pc:docMk/>
            <pc:sldMk cId="274067753" sldId="274"/>
            <ac:spMk id="32" creationId="{B72D289C-3FA2-4E6E-964E-B52C692AA38A}"/>
          </ac:spMkLst>
        </pc:spChg>
        <pc:spChg chg="add del">
          <ac:chgData name="Ifeanyi Ugwu" userId="38d86900c6144048" providerId="LiveId" clId="{14074405-0633-42E6-8099-2042925555B1}" dt="2020-05-04T04:52:13.334" v="6915" actId="26606"/>
          <ac:spMkLst>
            <pc:docMk/>
            <pc:sldMk cId="274067753" sldId="274"/>
            <ac:spMk id="33" creationId="{EABA7E7F-0502-421C-8626-3B630F27CB0D}"/>
          </ac:spMkLst>
        </pc:spChg>
        <pc:spChg chg="add del">
          <ac:chgData name="Ifeanyi Ugwu" userId="38d86900c6144048" providerId="LiveId" clId="{14074405-0633-42E6-8099-2042925555B1}" dt="2020-05-04T04:52:21.237" v="6917" actId="26606"/>
          <ac:spMkLst>
            <pc:docMk/>
            <pc:sldMk cId="274067753" sldId="274"/>
            <ac:spMk id="35" creationId="{BB8C1D0E-0B06-46C9-A8BD-A8E13FF9936B}"/>
          </ac:spMkLst>
        </pc:spChg>
        <pc:spChg chg="add del">
          <ac:chgData name="Ifeanyi Ugwu" userId="38d86900c6144048" providerId="LiveId" clId="{14074405-0633-42E6-8099-2042925555B1}" dt="2020-05-04T04:52:21.237" v="6917" actId="26606"/>
          <ac:spMkLst>
            <pc:docMk/>
            <pc:sldMk cId="274067753" sldId="274"/>
            <ac:spMk id="36" creationId="{7D1ADC4A-8537-4084-99C7-F8D378A640A9}"/>
          </ac:spMkLst>
        </pc:spChg>
        <pc:spChg chg="add del">
          <ac:chgData name="Ifeanyi Ugwu" userId="38d86900c6144048" providerId="LiveId" clId="{14074405-0633-42E6-8099-2042925555B1}" dt="2020-05-04T04:52:21.237" v="6917" actId="26606"/>
          <ac:spMkLst>
            <pc:docMk/>
            <pc:sldMk cId="274067753" sldId="274"/>
            <ac:spMk id="37" creationId="{B2761C4A-84CA-4DFC-AC89-4A90B0C2C099}"/>
          </ac:spMkLst>
        </pc:spChg>
        <pc:spChg chg="add del">
          <ac:chgData name="Ifeanyi Ugwu" userId="38d86900c6144048" providerId="LiveId" clId="{14074405-0633-42E6-8099-2042925555B1}" dt="2020-05-04T04:52:21.237" v="6917" actId="26606"/>
          <ac:spMkLst>
            <pc:docMk/>
            <pc:sldMk cId="274067753" sldId="274"/>
            <ac:spMk id="38" creationId="{A2D84865-D4AF-4139-8035-151926CE442A}"/>
          </ac:spMkLst>
        </pc:spChg>
        <pc:spChg chg="add del">
          <ac:chgData name="Ifeanyi Ugwu" userId="38d86900c6144048" providerId="LiveId" clId="{14074405-0633-42E6-8099-2042925555B1}" dt="2020-05-04T04:52:21.237" v="6917" actId="26606"/>
          <ac:spMkLst>
            <pc:docMk/>
            <pc:sldMk cId="274067753" sldId="274"/>
            <ac:spMk id="39" creationId="{ECADAA64-BE10-4EAD-A7DA-F601862B9720}"/>
          </ac:spMkLst>
        </pc:spChg>
        <pc:spChg chg="add">
          <ac:chgData name="Ifeanyi Ugwu" userId="38d86900c6144048" providerId="LiveId" clId="{14074405-0633-42E6-8099-2042925555B1}" dt="2020-05-04T04:52:21.262" v="6918" actId="26606"/>
          <ac:spMkLst>
            <pc:docMk/>
            <pc:sldMk cId="274067753" sldId="274"/>
            <ac:spMk id="41" creationId="{BB8C1D0E-0B06-46C9-A8BD-A8E13FF9936B}"/>
          </ac:spMkLst>
        </pc:spChg>
        <pc:spChg chg="add">
          <ac:chgData name="Ifeanyi Ugwu" userId="38d86900c6144048" providerId="LiveId" clId="{14074405-0633-42E6-8099-2042925555B1}" dt="2020-05-04T04:52:21.262" v="6918" actId="26606"/>
          <ac:spMkLst>
            <pc:docMk/>
            <pc:sldMk cId="274067753" sldId="274"/>
            <ac:spMk id="42" creationId="{7D1ADC4A-8537-4084-99C7-F8D378A640A9}"/>
          </ac:spMkLst>
        </pc:spChg>
        <pc:spChg chg="add">
          <ac:chgData name="Ifeanyi Ugwu" userId="38d86900c6144048" providerId="LiveId" clId="{14074405-0633-42E6-8099-2042925555B1}" dt="2020-05-04T04:52:21.262" v="6918" actId="26606"/>
          <ac:spMkLst>
            <pc:docMk/>
            <pc:sldMk cId="274067753" sldId="274"/>
            <ac:spMk id="43" creationId="{B72D289C-3FA2-4E6E-964E-B52C692AA38A}"/>
          </ac:spMkLst>
        </pc:spChg>
        <pc:spChg chg="add">
          <ac:chgData name="Ifeanyi Ugwu" userId="38d86900c6144048" providerId="LiveId" clId="{14074405-0633-42E6-8099-2042925555B1}" dt="2020-05-04T04:52:21.262" v="6918" actId="26606"/>
          <ac:spMkLst>
            <pc:docMk/>
            <pc:sldMk cId="274067753" sldId="274"/>
            <ac:spMk id="44" creationId="{EABA7E7F-0502-421C-8626-3B630F27CB0D}"/>
          </ac:spMkLst>
        </pc:spChg>
        <pc:picChg chg="add del mod">
          <ac:chgData name="Ifeanyi Ugwu" userId="38d86900c6144048" providerId="LiveId" clId="{14074405-0633-42E6-8099-2042925555B1}" dt="2020-05-04T04:51:03.233" v="6908" actId="478"/>
          <ac:picMkLst>
            <pc:docMk/>
            <pc:sldMk cId="274067753" sldId="274"/>
            <ac:picMk id="4" creationId="{B3204329-0C65-4C02-A18F-4282429518E7}"/>
          </ac:picMkLst>
        </pc:picChg>
        <pc:picChg chg="add del mod">
          <ac:chgData name="Ifeanyi Ugwu" userId="38d86900c6144048" providerId="LiveId" clId="{14074405-0633-42E6-8099-2042925555B1}" dt="2020-05-04T04:51:03.233" v="6908" actId="478"/>
          <ac:picMkLst>
            <pc:docMk/>
            <pc:sldMk cId="274067753" sldId="274"/>
            <ac:picMk id="6" creationId="{1AB82A42-AC85-4E78-B296-2948D9F0DF9E}"/>
          </ac:picMkLst>
        </pc:picChg>
        <pc:picChg chg="add del mod">
          <ac:chgData name="Ifeanyi Ugwu" userId="38d86900c6144048" providerId="LiveId" clId="{14074405-0633-42E6-8099-2042925555B1}" dt="2020-05-04T04:51:03.233" v="6908" actId="478"/>
          <ac:picMkLst>
            <pc:docMk/>
            <pc:sldMk cId="274067753" sldId="274"/>
            <ac:picMk id="8" creationId="{2A67ACB5-5D1F-49E7-9C45-DE5BB7E8D321}"/>
          </ac:picMkLst>
        </pc:picChg>
        <pc:picChg chg="add mod">
          <ac:chgData name="Ifeanyi Ugwu" userId="38d86900c6144048" providerId="LiveId" clId="{14074405-0633-42E6-8099-2042925555B1}" dt="2020-05-04T04:52:21.262" v="6918" actId="26606"/>
          <ac:picMkLst>
            <pc:docMk/>
            <pc:sldMk cId="274067753" sldId="274"/>
            <ac:picMk id="10" creationId="{D6A97B41-D0C4-4080-9010-90A8FBA1A18B}"/>
          </ac:picMkLst>
        </pc:picChg>
      </pc:sldChg>
      <pc:sldChg chg="addSp delSp modSp new mod setBg setClrOvrMap">
        <pc:chgData name="Ifeanyi Ugwu" userId="38d86900c6144048" providerId="LiveId" clId="{14074405-0633-42E6-8099-2042925555B1}" dt="2020-05-04T05:30:25.500" v="7160" actId="14100"/>
        <pc:sldMkLst>
          <pc:docMk/>
          <pc:sldMk cId="1482742159" sldId="275"/>
        </pc:sldMkLst>
        <pc:spChg chg="add del mod">
          <ac:chgData name="Ifeanyi Ugwu" userId="38d86900c6144048" providerId="LiveId" clId="{14074405-0633-42E6-8099-2042925555B1}" dt="2020-05-04T05:10:55.740" v="6931"/>
          <ac:spMkLst>
            <pc:docMk/>
            <pc:sldMk cId="1482742159" sldId="275"/>
            <ac:spMk id="2" creationId="{CD689FC5-F4F4-48BF-904E-650A5DD6644F}"/>
          </ac:spMkLst>
        </pc:spChg>
        <pc:spChg chg="add mod">
          <ac:chgData name="Ifeanyi Ugwu" userId="38d86900c6144048" providerId="LiveId" clId="{14074405-0633-42E6-8099-2042925555B1}" dt="2020-05-04T05:30:09.220" v="7157" actId="1076"/>
          <ac:spMkLst>
            <pc:docMk/>
            <pc:sldMk cId="1482742159" sldId="275"/>
            <ac:spMk id="3" creationId="{689E0A66-2817-452F-81D2-3B4E12D82B2D}"/>
          </ac:spMkLst>
        </pc:spChg>
        <pc:spChg chg="add del mod">
          <ac:chgData name="Ifeanyi Ugwu" userId="38d86900c6144048" providerId="LiveId" clId="{14074405-0633-42E6-8099-2042925555B1}" dt="2020-05-04T05:28:48.981" v="7148" actId="26606"/>
          <ac:spMkLst>
            <pc:docMk/>
            <pc:sldMk cId="1482742159" sldId="275"/>
            <ac:spMk id="4" creationId="{71D4AC23-2101-43B0-88D2-7D08EB66261A}"/>
          </ac:spMkLst>
        </pc:spChg>
        <pc:spChg chg="add del">
          <ac:chgData name="Ifeanyi Ugwu" userId="38d86900c6144048" providerId="LiveId" clId="{14074405-0633-42E6-8099-2042925555B1}" dt="2020-05-04T05:28:26.269" v="7141" actId="26606"/>
          <ac:spMkLst>
            <pc:docMk/>
            <pc:sldMk cId="1482742159" sldId="275"/>
            <ac:spMk id="7" creationId="{D09F5552-39CF-49BE-9BA3-F2C2E97DD974}"/>
          </ac:spMkLst>
        </pc:spChg>
        <pc:spChg chg="add del">
          <ac:chgData name="Ifeanyi Ugwu" userId="38d86900c6144048" providerId="LiveId" clId="{14074405-0633-42E6-8099-2042925555B1}" dt="2020-05-04T05:28:26.269" v="7141" actId="26606"/>
          <ac:spMkLst>
            <pc:docMk/>
            <pc:sldMk cId="1482742159" sldId="275"/>
            <ac:spMk id="8" creationId="{6CCDD5D4-DC0E-4B2C-8B6B-FCAA00ECE04E}"/>
          </ac:spMkLst>
        </pc:spChg>
        <pc:spChg chg="add del">
          <ac:chgData name="Ifeanyi Ugwu" userId="38d86900c6144048" providerId="LiveId" clId="{14074405-0633-42E6-8099-2042925555B1}" dt="2020-05-04T05:28:26.269" v="7141" actId="26606"/>
          <ac:spMkLst>
            <pc:docMk/>
            <pc:sldMk cId="1482742159" sldId="275"/>
            <ac:spMk id="9" creationId="{1B0A7D14-7B67-4022-A8BE-1CCD4A0F1B06}"/>
          </ac:spMkLst>
        </pc:spChg>
        <pc:spChg chg="add del">
          <ac:chgData name="Ifeanyi Ugwu" userId="38d86900c6144048" providerId="LiveId" clId="{14074405-0633-42E6-8099-2042925555B1}" dt="2020-05-04T05:28:26.269" v="7141" actId="26606"/>
          <ac:spMkLst>
            <pc:docMk/>
            <pc:sldMk cId="1482742159" sldId="275"/>
            <ac:spMk id="10" creationId="{AB09A9E8-BF27-4613-A775-071F082083A9}"/>
          </ac:spMkLst>
        </pc:spChg>
        <pc:spChg chg="add del">
          <ac:chgData name="Ifeanyi Ugwu" userId="38d86900c6144048" providerId="LiveId" clId="{14074405-0633-42E6-8099-2042925555B1}" dt="2020-05-04T05:27:05.346" v="7133" actId="26606"/>
          <ac:spMkLst>
            <pc:docMk/>
            <pc:sldMk cId="1482742159" sldId="275"/>
            <ac:spMk id="11" creationId="{C98F4480-8749-4E48-82BB-3A0F2F311E0A}"/>
          </ac:spMkLst>
        </pc:spChg>
        <pc:spChg chg="add del">
          <ac:chgData name="Ifeanyi Ugwu" userId="38d86900c6144048" providerId="LiveId" clId="{14074405-0633-42E6-8099-2042925555B1}" dt="2020-05-04T05:27:05.346" v="7133" actId="26606"/>
          <ac:spMkLst>
            <pc:docMk/>
            <pc:sldMk cId="1482742159" sldId="275"/>
            <ac:spMk id="13" creationId="{5249F694-12BA-47C4-9FF3-570372F3B967}"/>
          </ac:spMkLst>
        </pc:spChg>
        <pc:spChg chg="add del">
          <ac:chgData name="Ifeanyi Ugwu" userId="38d86900c6144048" providerId="LiveId" clId="{14074405-0633-42E6-8099-2042925555B1}" dt="2020-05-04T05:27:34.298" v="7135" actId="26606"/>
          <ac:spMkLst>
            <pc:docMk/>
            <pc:sldMk cId="1482742159" sldId="275"/>
            <ac:spMk id="15" creationId="{0151AADE-3190-40C1-806A-ED3744263059}"/>
          </ac:spMkLst>
        </pc:spChg>
        <pc:spChg chg="add del">
          <ac:chgData name="Ifeanyi Ugwu" userId="38d86900c6144048" providerId="LiveId" clId="{14074405-0633-42E6-8099-2042925555B1}" dt="2020-05-04T05:27:34.298" v="7135" actId="26606"/>
          <ac:spMkLst>
            <pc:docMk/>
            <pc:sldMk cId="1482742159" sldId="275"/>
            <ac:spMk id="16" creationId="{C98F4480-8749-4E48-82BB-3A0F2F311E0A}"/>
          </ac:spMkLst>
        </pc:spChg>
        <pc:spChg chg="add del">
          <ac:chgData name="Ifeanyi Ugwu" userId="38d86900c6144048" providerId="LiveId" clId="{14074405-0633-42E6-8099-2042925555B1}" dt="2020-05-04T05:27:34.298" v="7135" actId="26606"/>
          <ac:spMkLst>
            <pc:docMk/>
            <pc:sldMk cId="1482742159" sldId="275"/>
            <ac:spMk id="17" creationId="{5249F694-12BA-47C4-9FF3-570372F3B967}"/>
          </ac:spMkLst>
        </pc:spChg>
        <pc:spChg chg="add del">
          <ac:chgData name="Ifeanyi Ugwu" userId="38d86900c6144048" providerId="LiveId" clId="{14074405-0633-42E6-8099-2042925555B1}" dt="2020-05-04T05:28:26.269" v="7141" actId="26606"/>
          <ac:spMkLst>
            <pc:docMk/>
            <pc:sldMk cId="1482742159" sldId="275"/>
            <ac:spMk id="19" creationId="{C3AFE299-6F79-44AF-9A77-2DC2DC1F8461}"/>
          </ac:spMkLst>
        </pc:spChg>
        <pc:spChg chg="add del">
          <ac:chgData name="Ifeanyi Ugwu" userId="38d86900c6144048" providerId="LiveId" clId="{14074405-0633-42E6-8099-2042925555B1}" dt="2020-05-04T05:28:27.514" v="7143" actId="26606"/>
          <ac:spMkLst>
            <pc:docMk/>
            <pc:sldMk cId="1482742159" sldId="275"/>
            <ac:spMk id="21" creationId="{1DF61F47-37EC-408A-BDC8-E491FB5E59B8}"/>
          </ac:spMkLst>
        </pc:spChg>
        <pc:spChg chg="add del">
          <ac:chgData name="Ifeanyi Ugwu" userId="38d86900c6144048" providerId="LiveId" clId="{14074405-0633-42E6-8099-2042925555B1}" dt="2020-05-04T05:28:27.514" v="7143" actId="26606"/>
          <ac:spMkLst>
            <pc:docMk/>
            <pc:sldMk cId="1482742159" sldId="275"/>
            <ac:spMk id="22" creationId="{68157995-9098-42A2-8E36-8BA9015D759A}"/>
          </ac:spMkLst>
        </pc:spChg>
        <pc:spChg chg="add del">
          <ac:chgData name="Ifeanyi Ugwu" userId="38d86900c6144048" providerId="LiveId" clId="{14074405-0633-42E6-8099-2042925555B1}" dt="2020-05-04T05:28:27.514" v="7143" actId="26606"/>
          <ac:spMkLst>
            <pc:docMk/>
            <pc:sldMk cId="1482742159" sldId="275"/>
            <ac:spMk id="23" creationId="{89DBA3C2-C92B-4CEB-868F-52A62295B3EC}"/>
          </ac:spMkLst>
        </pc:spChg>
        <pc:spChg chg="add del">
          <ac:chgData name="Ifeanyi Ugwu" userId="38d86900c6144048" providerId="LiveId" clId="{14074405-0633-42E6-8099-2042925555B1}" dt="2020-05-04T05:28:27.514" v="7143" actId="26606"/>
          <ac:spMkLst>
            <pc:docMk/>
            <pc:sldMk cId="1482742159" sldId="275"/>
            <ac:spMk id="24" creationId="{71D4AC23-2101-43B0-88D2-7D08EB66261A}"/>
          </ac:spMkLst>
        </pc:spChg>
        <pc:spChg chg="add del">
          <ac:chgData name="Ifeanyi Ugwu" userId="38d86900c6144048" providerId="LiveId" clId="{14074405-0633-42E6-8099-2042925555B1}" dt="2020-05-04T05:28:27.514" v="7143" actId="26606"/>
          <ac:spMkLst>
            <pc:docMk/>
            <pc:sldMk cId="1482742159" sldId="275"/>
            <ac:spMk id="25" creationId="{0A5C11C9-65D2-491A-A266-6ADBD2CB441D}"/>
          </ac:spMkLst>
        </pc:spChg>
        <pc:spChg chg="add del">
          <ac:chgData name="Ifeanyi Ugwu" userId="38d86900c6144048" providerId="LiveId" clId="{14074405-0633-42E6-8099-2042925555B1}" dt="2020-05-04T05:28:34.891" v="7145" actId="26606"/>
          <ac:spMkLst>
            <pc:docMk/>
            <pc:sldMk cId="1482742159" sldId="275"/>
            <ac:spMk id="27" creationId="{D09F5552-39CF-49BE-9BA3-F2C2E97DD974}"/>
          </ac:spMkLst>
        </pc:spChg>
        <pc:spChg chg="add del">
          <ac:chgData name="Ifeanyi Ugwu" userId="38d86900c6144048" providerId="LiveId" clId="{14074405-0633-42E6-8099-2042925555B1}" dt="2020-05-04T05:28:34.891" v="7145" actId="26606"/>
          <ac:spMkLst>
            <pc:docMk/>
            <pc:sldMk cId="1482742159" sldId="275"/>
            <ac:spMk id="28" creationId="{6CCDD5D4-DC0E-4B2C-8B6B-FCAA00ECE04E}"/>
          </ac:spMkLst>
        </pc:spChg>
        <pc:spChg chg="add del">
          <ac:chgData name="Ifeanyi Ugwu" userId="38d86900c6144048" providerId="LiveId" clId="{14074405-0633-42E6-8099-2042925555B1}" dt="2020-05-04T05:28:34.891" v="7145" actId="26606"/>
          <ac:spMkLst>
            <pc:docMk/>
            <pc:sldMk cId="1482742159" sldId="275"/>
            <ac:spMk id="29" creationId="{1B0A7D14-7B67-4022-A8BE-1CCD4A0F1B06}"/>
          </ac:spMkLst>
        </pc:spChg>
        <pc:spChg chg="add del">
          <ac:chgData name="Ifeanyi Ugwu" userId="38d86900c6144048" providerId="LiveId" clId="{14074405-0633-42E6-8099-2042925555B1}" dt="2020-05-04T05:28:34.891" v="7145" actId="26606"/>
          <ac:spMkLst>
            <pc:docMk/>
            <pc:sldMk cId="1482742159" sldId="275"/>
            <ac:spMk id="30" creationId="{AB09A9E8-BF27-4613-A775-071F082083A9}"/>
          </ac:spMkLst>
        </pc:spChg>
        <pc:spChg chg="add del">
          <ac:chgData name="Ifeanyi Ugwu" userId="38d86900c6144048" providerId="LiveId" clId="{14074405-0633-42E6-8099-2042925555B1}" dt="2020-05-04T05:28:34.891" v="7145" actId="26606"/>
          <ac:spMkLst>
            <pc:docMk/>
            <pc:sldMk cId="1482742159" sldId="275"/>
            <ac:spMk id="31" creationId="{C3AFE299-6F79-44AF-9A77-2DC2DC1F8461}"/>
          </ac:spMkLst>
        </pc:spChg>
        <pc:spChg chg="add del">
          <ac:chgData name="Ifeanyi Ugwu" userId="38d86900c6144048" providerId="LiveId" clId="{14074405-0633-42E6-8099-2042925555B1}" dt="2020-05-04T05:28:48.926" v="7147" actId="26606"/>
          <ac:spMkLst>
            <pc:docMk/>
            <pc:sldMk cId="1482742159" sldId="275"/>
            <ac:spMk id="34" creationId="{D09F5552-39CF-49BE-9BA3-F2C2E97DD974}"/>
          </ac:spMkLst>
        </pc:spChg>
        <pc:spChg chg="add del">
          <ac:chgData name="Ifeanyi Ugwu" userId="38d86900c6144048" providerId="LiveId" clId="{14074405-0633-42E6-8099-2042925555B1}" dt="2020-05-04T05:28:48.926" v="7147" actId="26606"/>
          <ac:spMkLst>
            <pc:docMk/>
            <pc:sldMk cId="1482742159" sldId="275"/>
            <ac:spMk id="35" creationId="{6CCDD5D4-DC0E-4B2C-8B6B-FCAA00ECE04E}"/>
          </ac:spMkLst>
        </pc:spChg>
        <pc:spChg chg="add">
          <ac:chgData name="Ifeanyi Ugwu" userId="38d86900c6144048" providerId="LiveId" clId="{14074405-0633-42E6-8099-2042925555B1}" dt="2020-05-04T05:28:48.981" v="7148" actId="26606"/>
          <ac:spMkLst>
            <pc:docMk/>
            <pc:sldMk cId="1482742159" sldId="275"/>
            <ac:spMk id="38" creationId="{D09F5552-39CF-49BE-9BA3-F2C2E97DD974}"/>
          </ac:spMkLst>
        </pc:spChg>
        <pc:spChg chg="add">
          <ac:chgData name="Ifeanyi Ugwu" userId="38d86900c6144048" providerId="LiveId" clId="{14074405-0633-42E6-8099-2042925555B1}" dt="2020-05-04T05:28:48.981" v="7148" actId="26606"/>
          <ac:spMkLst>
            <pc:docMk/>
            <pc:sldMk cId="1482742159" sldId="275"/>
            <ac:spMk id="39" creationId="{6CCDD5D4-DC0E-4B2C-8B6B-FCAA00ECE04E}"/>
          </ac:spMkLst>
        </pc:spChg>
        <pc:spChg chg="add">
          <ac:chgData name="Ifeanyi Ugwu" userId="38d86900c6144048" providerId="LiveId" clId="{14074405-0633-42E6-8099-2042925555B1}" dt="2020-05-04T05:28:48.981" v="7148" actId="26606"/>
          <ac:spMkLst>
            <pc:docMk/>
            <pc:sldMk cId="1482742159" sldId="275"/>
            <ac:spMk id="40" creationId="{1B0A7D14-7B67-4022-A8BE-1CCD4A0F1B06}"/>
          </ac:spMkLst>
        </pc:spChg>
        <pc:spChg chg="add">
          <ac:chgData name="Ifeanyi Ugwu" userId="38d86900c6144048" providerId="LiveId" clId="{14074405-0633-42E6-8099-2042925555B1}" dt="2020-05-04T05:28:48.981" v="7148" actId="26606"/>
          <ac:spMkLst>
            <pc:docMk/>
            <pc:sldMk cId="1482742159" sldId="275"/>
            <ac:spMk id="41" creationId="{AB09A9E8-BF27-4613-A775-071F082083A9}"/>
          </ac:spMkLst>
        </pc:spChg>
        <pc:spChg chg="add">
          <ac:chgData name="Ifeanyi Ugwu" userId="38d86900c6144048" providerId="LiveId" clId="{14074405-0633-42E6-8099-2042925555B1}" dt="2020-05-04T05:28:48.981" v="7148" actId="26606"/>
          <ac:spMkLst>
            <pc:docMk/>
            <pc:sldMk cId="1482742159" sldId="275"/>
            <ac:spMk id="42" creationId="{C3AFE299-6F79-44AF-9A77-2DC2DC1F8461}"/>
          </ac:spMkLst>
        </pc:spChg>
        <pc:graphicFrameChg chg="add del">
          <ac:chgData name="Ifeanyi Ugwu" userId="38d86900c6144048" providerId="LiveId" clId="{14074405-0633-42E6-8099-2042925555B1}" dt="2020-05-04T05:28:26.269" v="7141" actId="26606"/>
          <ac:graphicFrameMkLst>
            <pc:docMk/>
            <pc:sldMk cId="1482742159" sldId="275"/>
            <ac:graphicFrameMk id="12" creationId="{122527F3-0C74-46C0-A576-D156E87AEB03}"/>
          </ac:graphicFrameMkLst>
        </pc:graphicFrameChg>
        <pc:graphicFrameChg chg="add del">
          <ac:chgData name="Ifeanyi Ugwu" userId="38d86900c6144048" providerId="LiveId" clId="{14074405-0633-42E6-8099-2042925555B1}" dt="2020-05-04T05:28:34.891" v="7145" actId="26606"/>
          <ac:graphicFrameMkLst>
            <pc:docMk/>
            <pc:sldMk cId="1482742159" sldId="275"/>
            <ac:graphicFrameMk id="32" creationId="{DC8D6C12-92FF-45C7-8CC0-B0353447AE02}"/>
          </ac:graphicFrameMkLst>
        </pc:graphicFrameChg>
        <pc:graphicFrameChg chg="add del">
          <ac:chgData name="Ifeanyi Ugwu" userId="38d86900c6144048" providerId="LiveId" clId="{14074405-0633-42E6-8099-2042925555B1}" dt="2020-05-04T05:28:48.926" v="7147" actId="26606"/>
          <ac:graphicFrameMkLst>
            <pc:docMk/>
            <pc:sldMk cId="1482742159" sldId="275"/>
            <ac:graphicFrameMk id="36" creationId="{38A494EA-9A0B-411A-AFA7-D79D536C4B9E}"/>
          </ac:graphicFrameMkLst>
        </pc:graphicFrameChg>
        <pc:graphicFrameChg chg="add mod">
          <ac:chgData name="Ifeanyi Ugwu" userId="38d86900c6144048" providerId="LiveId" clId="{14074405-0633-42E6-8099-2042925555B1}" dt="2020-05-04T05:30:25.500" v="7160" actId="14100"/>
          <ac:graphicFrameMkLst>
            <pc:docMk/>
            <pc:sldMk cId="1482742159" sldId="275"/>
            <ac:graphicFrameMk id="43" creationId="{122527F3-0C74-46C0-A576-D156E87AEB03}"/>
          </ac:graphicFrameMkLst>
        </pc:graphicFrameChg>
        <pc:picChg chg="add del mod ord">
          <ac:chgData name="Ifeanyi Ugwu" userId="38d86900c6144048" providerId="LiveId" clId="{14074405-0633-42E6-8099-2042925555B1}" dt="2020-05-04T05:27:36.072" v="7136" actId="931"/>
          <ac:picMkLst>
            <pc:docMk/>
            <pc:sldMk cId="1482742159" sldId="275"/>
            <ac:picMk id="6" creationId="{BA614989-65AF-4A44-9B68-78DA630428A2}"/>
          </ac:picMkLst>
        </pc:picChg>
      </pc:sldChg>
      <pc:sldChg chg="addSp delSp modSp new mod setBg setClrOvrMap">
        <pc:chgData name="Ifeanyi Ugwu" userId="38d86900c6144048" providerId="LiveId" clId="{14074405-0633-42E6-8099-2042925555B1}" dt="2020-05-04T05:37:24.738" v="7204" actId="255"/>
        <pc:sldMkLst>
          <pc:docMk/>
          <pc:sldMk cId="2009796858" sldId="276"/>
        </pc:sldMkLst>
        <pc:spChg chg="add mod ord">
          <ac:chgData name="Ifeanyi Ugwu" userId="38d86900c6144048" providerId="LiveId" clId="{14074405-0633-42E6-8099-2042925555B1}" dt="2020-05-04T05:37:24.738" v="7204" actId="255"/>
          <ac:spMkLst>
            <pc:docMk/>
            <pc:sldMk cId="2009796858" sldId="276"/>
            <ac:spMk id="6" creationId="{75D5C19A-C2AE-48AD-95E5-00DE39ADDD13}"/>
          </ac:spMkLst>
        </pc:spChg>
        <pc:spChg chg="add">
          <ac:chgData name="Ifeanyi Ugwu" userId="38d86900c6144048" providerId="LiveId" clId="{14074405-0633-42E6-8099-2042925555B1}" dt="2020-05-04T05:36:50.997" v="7201" actId="26606"/>
          <ac:spMkLst>
            <pc:docMk/>
            <pc:sldMk cId="2009796858" sldId="276"/>
            <ac:spMk id="13" creationId="{BB8C1D0E-0B06-46C9-A8BD-A8E13FF9936B}"/>
          </ac:spMkLst>
        </pc:spChg>
        <pc:spChg chg="add">
          <ac:chgData name="Ifeanyi Ugwu" userId="38d86900c6144048" providerId="LiveId" clId="{14074405-0633-42E6-8099-2042925555B1}" dt="2020-05-04T05:36:50.997" v="7201" actId="26606"/>
          <ac:spMkLst>
            <pc:docMk/>
            <pc:sldMk cId="2009796858" sldId="276"/>
            <ac:spMk id="15" creationId="{7D1ADC4A-8537-4084-99C7-F8D378A640A9}"/>
          </ac:spMkLst>
        </pc:spChg>
        <pc:spChg chg="add">
          <ac:chgData name="Ifeanyi Ugwu" userId="38d86900c6144048" providerId="LiveId" clId="{14074405-0633-42E6-8099-2042925555B1}" dt="2020-05-04T05:36:50.997" v="7201" actId="26606"/>
          <ac:spMkLst>
            <pc:docMk/>
            <pc:sldMk cId="2009796858" sldId="276"/>
            <ac:spMk id="17" creationId="{B72D289C-3FA2-4E6E-964E-B52C692AA38A}"/>
          </ac:spMkLst>
        </pc:spChg>
        <pc:spChg chg="add">
          <ac:chgData name="Ifeanyi Ugwu" userId="38d86900c6144048" providerId="LiveId" clId="{14074405-0633-42E6-8099-2042925555B1}" dt="2020-05-04T05:36:50.997" v="7201" actId="26606"/>
          <ac:spMkLst>
            <pc:docMk/>
            <pc:sldMk cId="2009796858" sldId="276"/>
            <ac:spMk id="19" creationId="{EABA7E7F-0502-421C-8626-3B630F27CB0D}"/>
          </ac:spMkLst>
        </pc:spChg>
        <pc:picChg chg="add del mod">
          <ac:chgData name="Ifeanyi Ugwu" userId="38d86900c6144048" providerId="LiveId" clId="{14074405-0633-42E6-8099-2042925555B1}" dt="2020-05-04T05:35:02.736" v="7166" actId="478"/>
          <ac:picMkLst>
            <pc:docMk/>
            <pc:sldMk cId="2009796858" sldId="276"/>
            <ac:picMk id="3" creationId="{83EB16FF-A0E4-4358-BC85-0B4937CE8410}"/>
          </ac:picMkLst>
        </pc:picChg>
        <pc:picChg chg="add del mod">
          <ac:chgData name="Ifeanyi Ugwu" userId="38d86900c6144048" providerId="LiveId" clId="{14074405-0633-42E6-8099-2042925555B1}" dt="2020-05-04T05:35:28.497" v="7171" actId="21"/>
          <ac:picMkLst>
            <pc:docMk/>
            <pc:sldMk cId="2009796858" sldId="276"/>
            <ac:picMk id="5" creationId="{8A5B17BE-2187-4838-A760-F8283CD6E2F7}"/>
          </ac:picMkLst>
        </pc:picChg>
        <pc:picChg chg="add mod">
          <ac:chgData name="Ifeanyi Ugwu" userId="38d86900c6144048" providerId="LiveId" clId="{14074405-0633-42E6-8099-2042925555B1}" dt="2020-05-04T05:36:50.997" v="7201" actId="26606"/>
          <ac:picMkLst>
            <pc:docMk/>
            <pc:sldMk cId="2009796858" sldId="276"/>
            <ac:picMk id="8" creationId="{B48C6FF9-27EB-427C-B1C1-45954A592E09}"/>
          </ac:picMkLst>
        </pc:picChg>
      </pc:sldChg>
      <pc:sldChg chg="addSp delSp modSp add mod setBg">
        <pc:chgData name="Ifeanyi Ugwu" userId="38d86900c6144048" providerId="LiveId" clId="{14074405-0633-42E6-8099-2042925555B1}" dt="2020-06-06T18:53:41.141" v="12119" actId="20577"/>
        <pc:sldMkLst>
          <pc:docMk/>
          <pc:sldMk cId="3351735939" sldId="277"/>
        </pc:sldMkLst>
        <pc:spChg chg="mod">
          <ac:chgData name="Ifeanyi Ugwu" userId="38d86900c6144048" providerId="LiveId" clId="{14074405-0633-42E6-8099-2042925555B1}" dt="2020-05-03T23:27:27.851" v="3975" actId="26606"/>
          <ac:spMkLst>
            <pc:docMk/>
            <pc:sldMk cId="3351735939" sldId="277"/>
            <ac:spMk id="2" creationId="{274E6849-D383-4BCB-A9CC-3B328E46D9AE}"/>
          </ac:spMkLst>
        </pc:spChg>
        <pc:spChg chg="add del">
          <ac:chgData name="Ifeanyi Ugwu" userId="38d86900c6144048" providerId="LiveId" clId="{14074405-0633-42E6-8099-2042925555B1}" dt="2020-05-03T23:27:27.851" v="3975" actId="26606"/>
          <ac:spMkLst>
            <pc:docMk/>
            <pc:sldMk cId="3351735939" sldId="277"/>
            <ac:spMk id="3" creationId="{4C5F7B84-0328-4153-B4B6-783036F95950}"/>
          </ac:spMkLst>
        </pc:spChg>
        <pc:spChg chg="add del">
          <ac:chgData name="Ifeanyi Ugwu" userId="38d86900c6144048" providerId="LiveId" clId="{14074405-0633-42E6-8099-2042925555B1}" dt="2020-05-03T23:27:05.033" v="3972" actId="26606"/>
          <ac:spMkLst>
            <pc:docMk/>
            <pc:sldMk cId="3351735939" sldId="277"/>
            <ac:spMk id="8" creationId="{1DF61F47-37EC-408A-BDC8-E491FB5E59B8}"/>
          </ac:spMkLst>
        </pc:spChg>
        <pc:spChg chg="add del">
          <ac:chgData name="Ifeanyi Ugwu" userId="38d86900c6144048" providerId="LiveId" clId="{14074405-0633-42E6-8099-2042925555B1}" dt="2020-05-03T23:26:59.511" v="3970" actId="26606"/>
          <ac:spMkLst>
            <pc:docMk/>
            <pc:sldMk cId="3351735939" sldId="277"/>
            <ac:spMk id="10" creationId="{D09F5552-39CF-49BE-9BA3-F2C2E97DD974}"/>
          </ac:spMkLst>
        </pc:spChg>
        <pc:spChg chg="add del">
          <ac:chgData name="Ifeanyi Ugwu" userId="38d86900c6144048" providerId="LiveId" clId="{14074405-0633-42E6-8099-2042925555B1}" dt="2020-05-03T23:26:59.511" v="3970" actId="26606"/>
          <ac:spMkLst>
            <pc:docMk/>
            <pc:sldMk cId="3351735939" sldId="277"/>
            <ac:spMk id="12" creationId="{6CCDD5D4-DC0E-4B2C-8B6B-FCAA00ECE04E}"/>
          </ac:spMkLst>
        </pc:spChg>
        <pc:spChg chg="add del">
          <ac:chgData name="Ifeanyi Ugwu" userId="38d86900c6144048" providerId="LiveId" clId="{14074405-0633-42E6-8099-2042925555B1}" dt="2020-05-03T23:26:59.511" v="3970" actId="26606"/>
          <ac:spMkLst>
            <pc:docMk/>
            <pc:sldMk cId="3351735939" sldId="277"/>
            <ac:spMk id="14" creationId="{022C3B48-99E5-4B5C-8E49-15C2A9552F4B}"/>
          </ac:spMkLst>
        </pc:spChg>
        <pc:spChg chg="add del">
          <ac:chgData name="Ifeanyi Ugwu" userId="38d86900c6144048" providerId="LiveId" clId="{14074405-0633-42E6-8099-2042925555B1}" dt="2020-05-03T23:26:59.511" v="3970" actId="26606"/>
          <ac:spMkLst>
            <pc:docMk/>
            <pc:sldMk cId="3351735939" sldId="277"/>
            <ac:spMk id="16" creationId="{C67B4E51-3288-4A1F-A92C-87C9401EDE72}"/>
          </ac:spMkLst>
        </pc:spChg>
        <pc:spChg chg="add del">
          <ac:chgData name="Ifeanyi Ugwu" userId="38d86900c6144048" providerId="LiveId" clId="{14074405-0633-42E6-8099-2042925555B1}" dt="2020-05-03T23:26:59.511" v="3970" actId="26606"/>
          <ac:spMkLst>
            <pc:docMk/>
            <pc:sldMk cId="3351735939" sldId="277"/>
            <ac:spMk id="18" creationId="{D3E95A6B-F840-413C-9E78-C33C02FFA468}"/>
          </ac:spMkLst>
        </pc:spChg>
        <pc:spChg chg="add del">
          <ac:chgData name="Ifeanyi Ugwu" userId="38d86900c6144048" providerId="LiveId" clId="{14074405-0633-42E6-8099-2042925555B1}" dt="2020-05-03T23:27:05.033" v="3972" actId="26606"/>
          <ac:spMkLst>
            <pc:docMk/>
            <pc:sldMk cId="3351735939" sldId="277"/>
            <ac:spMk id="20" creationId="{68157995-9098-42A2-8E36-8BA9015D759A}"/>
          </ac:spMkLst>
        </pc:spChg>
        <pc:spChg chg="add del">
          <ac:chgData name="Ifeanyi Ugwu" userId="38d86900c6144048" providerId="LiveId" clId="{14074405-0633-42E6-8099-2042925555B1}" dt="2020-05-03T23:27:05.033" v="3972" actId="26606"/>
          <ac:spMkLst>
            <pc:docMk/>
            <pc:sldMk cId="3351735939" sldId="277"/>
            <ac:spMk id="21" creationId="{A98AD482-27A4-454E-8A3A-84F73CBDA7E4}"/>
          </ac:spMkLst>
        </pc:spChg>
        <pc:spChg chg="add del">
          <ac:chgData name="Ifeanyi Ugwu" userId="38d86900c6144048" providerId="LiveId" clId="{14074405-0633-42E6-8099-2042925555B1}" dt="2020-05-03T23:27:05.033" v="3972" actId="26606"/>
          <ac:spMkLst>
            <pc:docMk/>
            <pc:sldMk cId="3351735939" sldId="277"/>
            <ac:spMk id="22" creationId="{322422E2-F15A-43AE-98F1-7210710B0EB8}"/>
          </ac:spMkLst>
        </pc:spChg>
        <pc:spChg chg="add del">
          <ac:chgData name="Ifeanyi Ugwu" userId="38d86900c6144048" providerId="LiveId" clId="{14074405-0633-42E6-8099-2042925555B1}" dt="2020-05-03T23:27:05.033" v="3972" actId="26606"/>
          <ac:spMkLst>
            <pc:docMk/>
            <pc:sldMk cId="3351735939" sldId="277"/>
            <ac:spMk id="23" creationId="{BDC8164B-5FC0-4CBD-B7AE-0CB8780FFCB3}"/>
          </ac:spMkLst>
        </pc:spChg>
        <pc:spChg chg="add del">
          <ac:chgData name="Ifeanyi Ugwu" userId="38d86900c6144048" providerId="LiveId" clId="{14074405-0633-42E6-8099-2042925555B1}" dt="2020-05-03T23:27:05.033" v="3972" actId="26606"/>
          <ac:spMkLst>
            <pc:docMk/>
            <pc:sldMk cId="3351735939" sldId="277"/>
            <ac:spMk id="24" creationId="{4C5F7B84-0328-4153-B4B6-783036F95950}"/>
          </ac:spMkLst>
        </pc:spChg>
        <pc:spChg chg="add del">
          <ac:chgData name="Ifeanyi Ugwu" userId="38d86900c6144048" providerId="LiveId" clId="{14074405-0633-42E6-8099-2042925555B1}" dt="2020-05-03T23:27:27.777" v="3974" actId="26606"/>
          <ac:spMkLst>
            <pc:docMk/>
            <pc:sldMk cId="3351735939" sldId="277"/>
            <ac:spMk id="26" creationId="{D09F5552-39CF-49BE-9BA3-F2C2E97DD974}"/>
          </ac:spMkLst>
        </pc:spChg>
        <pc:spChg chg="add del">
          <ac:chgData name="Ifeanyi Ugwu" userId="38d86900c6144048" providerId="LiveId" clId="{14074405-0633-42E6-8099-2042925555B1}" dt="2020-05-03T23:27:27.777" v="3974" actId="26606"/>
          <ac:spMkLst>
            <pc:docMk/>
            <pc:sldMk cId="3351735939" sldId="277"/>
            <ac:spMk id="27" creationId="{6CCDD5D4-DC0E-4B2C-8B6B-FCAA00ECE04E}"/>
          </ac:spMkLst>
        </pc:spChg>
        <pc:spChg chg="add del">
          <ac:chgData name="Ifeanyi Ugwu" userId="38d86900c6144048" providerId="LiveId" clId="{14074405-0633-42E6-8099-2042925555B1}" dt="2020-05-03T23:29:29.197" v="4042" actId="26606"/>
          <ac:spMkLst>
            <pc:docMk/>
            <pc:sldMk cId="3351735939" sldId="277"/>
            <ac:spMk id="30" creationId="{D09F5552-39CF-49BE-9BA3-F2C2E97DD974}"/>
          </ac:spMkLst>
        </pc:spChg>
        <pc:spChg chg="add del">
          <ac:chgData name="Ifeanyi Ugwu" userId="38d86900c6144048" providerId="LiveId" clId="{14074405-0633-42E6-8099-2042925555B1}" dt="2020-05-03T23:29:29.197" v="4042" actId="26606"/>
          <ac:spMkLst>
            <pc:docMk/>
            <pc:sldMk cId="3351735939" sldId="277"/>
            <ac:spMk id="31" creationId="{6CCDD5D4-DC0E-4B2C-8B6B-FCAA00ECE04E}"/>
          </ac:spMkLst>
        </pc:spChg>
        <pc:spChg chg="add del">
          <ac:chgData name="Ifeanyi Ugwu" userId="38d86900c6144048" providerId="LiveId" clId="{14074405-0633-42E6-8099-2042925555B1}" dt="2020-05-03T23:29:29.197" v="4042" actId="26606"/>
          <ac:spMkLst>
            <pc:docMk/>
            <pc:sldMk cId="3351735939" sldId="277"/>
            <ac:spMk id="32" creationId="{1B0A7D14-7B67-4022-A8BE-1CCD4A0F1B06}"/>
          </ac:spMkLst>
        </pc:spChg>
        <pc:spChg chg="add del">
          <ac:chgData name="Ifeanyi Ugwu" userId="38d86900c6144048" providerId="LiveId" clId="{14074405-0633-42E6-8099-2042925555B1}" dt="2020-05-03T23:29:29.197" v="4042" actId="26606"/>
          <ac:spMkLst>
            <pc:docMk/>
            <pc:sldMk cId="3351735939" sldId="277"/>
            <ac:spMk id="33" creationId="{AB09A9E8-BF27-4613-A775-071F082083A9}"/>
          </ac:spMkLst>
        </pc:spChg>
        <pc:spChg chg="add del">
          <ac:chgData name="Ifeanyi Ugwu" userId="38d86900c6144048" providerId="LiveId" clId="{14074405-0633-42E6-8099-2042925555B1}" dt="2020-05-03T23:29:29.197" v="4042" actId="26606"/>
          <ac:spMkLst>
            <pc:docMk/>
            <pc:sldMk cId="3351735939" sldId="277"/>
            <ac:spMk id="34" creationId="{C3AFE299-6F79-44AF-9A77-2DC2DC1F8461}"/>
          </ac:spMkLst>
        </pc:spChg>
        <pc:spChg chg="add">
          <ac:chgData name="Ifeanyi Ugwu" userId="38d86900c6144048" providerId="LiveId" clId="{14074405-0633-42E6-8099-2042925555B1}" dt="2020-05-03T23:29:29.197" v="4042" actId="26606"/>
          <ac:spMkLst>
            <pc:docMk/>
            <pc:sldMk cId="3351735939" sldId="277"/>
            <ac:spMk id="40" creationId="{D09F5552-39CF-49BE-9BA3-F2C2E97DD974}"/>
          </ac:spMkLst>
        </pc:spChg>
        <pc:spChg chg="add">
          <ac:chgData name="Ifeanyi Ugwu" userId="38d86900c6144048" providerId="LiveId" clId="{14074405-0633-42E6-8099-2042925555B1}" dt="2020-05-03T23:29:29.197" v="4042" actId="26606"/>
          <ac:spMkLst>
            <pc:docMk/>
            <pc:sldMk cId="3351735939" sldId="277"/>
            <ac:spMk id="42" creationId="{6CCDD5D4-DC0E-4B2C-8B6B-FCAA00ECE04E}"/>
          </ac:spMkLst>
        </pc:spChg>
        <pc:graphicFrameChg chg="add del">
          <ac:chgData name="Ifeanyi Ugwu" userId="38d86900c6144048" providerId="LiveId" clId="{14074405-0633-42E6-8099-2042925555B1}" dt="2020-05-03T23:26:59.511" v="3970" actId="26606"/>
          <ac:graphicFrameMkLst>
            <pc:docMk/>
            <pc:sldMk cId="3351735939" sldId="277"/>
            <ac:graphicFrameMk id="5" creationId="{81B613D8-D21B-4E0A-9620-59A680000390}"/>
          </ac:graphicFrameMkLst>
        </pc:graphicFrameChg>
        <pc:graphicFrameChg chg="add del">
          <ac:chgData name="Ifeanyi Ugwu" userId="38d86900c6144048" providerId="LiveId" clId="{14074405-0633-42E6-8099-2042925555B1}" dt="2020-05-03T23:27:27.777" v="3974" actId="26606"/>
          <ac:graphicFrameMkLst>
            <pc:docMk/>
            <pc:sldMk cId="3351735939" sldId="277"/>
            <ac:graphicFrameMk id="28" creationId="{8D783C62-BBB5-4CB5-8E34-4A3978EAD494}"/>
          </ac:graphicFrameMkLst>
        </pc:graphicFrameChg>
        <pc:graphicFrameChg chg="add mod modGraphic">
          <ac:chgData name="Ifeanyi Ugwu" userId="38d86900c6144048" providerId="LiveId" clId="{14074405-0633-42E6-8099-2042925555B1}" dt="2020-06-06T18:53:41.141" v="12119" actId="20577"/>
          <ac:graphicFrameMkLst>
            <pc:docMk/>
            <pc:sldMk cId="3351735939" sldId="277"/>
            <ac:graphicFrameMk id="35" creationId="{BC1C92D9-A818-45BE-B56E-4CB65977C85E}"/>
          </ac:graphicFrameMkLst>
        </pc:graphicFrameChg>
      </pc:sldChg>
      <pc:sldChg chg="addSp delSp modSp new del mod">
        <pc:chgData name="Ifeanyi Ugwu" userId="38d86900c6144048" providerId="LiveId" clId="{14074405-0633-42E6-8099-2042925555B1}" dt="2020-05-04T01:39:16.909" v="5859" actId="2696"/>
        <pc:sldMkLst>
          <pc:docMk/>
          <pc:sldMk cId="3587990203" sldId="278"/>
        </pc:sldMkLst>
        <pc:picChg chg="add mod">
          <ac:chgData name="Ifeanyi Ugwu" userId="38d86900c6144048" providerId="LiveId" clId="{14074405-0633-42E6-8099-2042925555B1}" dt="2020-05-04T01:29:44.128" v="5817"/>
          <ac:picMkLst>
            <pc:docMk/>
            <pc:sldMk cId="3587990203" sldId="278"/>
            <ac:picMk id="2" creationId="{97E86D9A-86C5-4A82-9CA7-275D3C940B03}"/>
          </ac:picMkLst>
        </pc:picChg>
        <pc:picChg chg="add del mod">
          <ac:chgData name="Ifeanyi Ugwu" userId="38d86900c6144048" providerId="LiveId" clId="{14074405-0633-42E6-8099-2042925555B1}" dt="2020-05-04T01:30:36.675" v="5820" actId="478"/>
          <ac:picMkLst>
            <pc:docMk/>
            <pc:sldMk cId="3587990203" sldId="278"/>
            <ac:picMk id="3" creationId="{47E870B5-BCEC-47AF-884D-4AA83F3D34D3}"/>
          </ac:picMkLst>
        </pc:picChg>
      </pc:sldChg>
      <pc:sldChg chg="addSp delSp modSp new mod setBg">
        <pc:chgData name="Ifeanyi Ugwu" userId="38d86900c6144048" providerId="LiveId" clId="{14074405-0633-42E6-8099-2042925555B1}" dt="2020-05-04T01:38:30.751" v="5857" actId="26606"/>
        <pc:sldMkLst>
          <pc:docMk/>
          <pc:sldMk cId="2307609079" sldId="279"/>
        </pc:sldMkLst>
        <pc:spChg chg="add del">
          <ac:chgData name="Ifeanyi Ugwu" userId="38d86900c6144048" providerId="LiveId" clId="{14074405-0633-42E6-8099-2042925555B1}" dt="2020-05-04T01:38:05.930" v="5853" actId="26606"/>
          <ac:spMkLst>
            <pc:docMk/>
            <pc:sldMk cId="2307609079" sldId="279"/>
            <ac:spMk id="11" creationId="{53582E92-8040-4738-AB2F-A4E18BEB5A5A}"/>
          </ac:spMkLst>
        </pc:spChg>
        <pc:spChg chg="add del">
          <ac:chgData name="Ifeanyi Ugwu" userId="38d86900c6144048" providerId="LiveId" clId="{14074405-0633-42E6-8099-2042925555B1}" dt="2020-05-04T01:38:19.745" v="5855" actId="26606"/>
          <ac:spMkLst>
            <pc:docMk/>
            <pc:sldMk cId="2307609079" sldId="279"/>
            <ac:spMk id="13" creationId="{BCF39A7A-89EA-4D7E-870A-3C099F599C9B}"/>
          </ac:spMkLst>
        </pc:spChg>
        <pc:spChg chg="add del">
          <ac:chgData name="Ifeanyi Ugwu" userId="38d86900c6144048" providerId="LiveId" clId="{14074405-0633-42E6-8099-2042925555B1}" dt="2020-05-04T01:37:47.571" v="5849" actId="26606"/>
          <ac:spMkLst>
            <pc:docMk/>
            <pc:sldMk cId="2307609079" sldId="279"/>
            <ac:spMk id="14" creationId="{CE606343-BADE-4565-AB89-E9EF7E253F80}"/>
          </ac:spMkLst>
        </pc:spChg>
        <pc:spChg chg="add del">
          <ac:chgData name="Ifeanyi Ugwu" userId="38d86900c6144048" providerId="LiveId" clId="{14074405-0633-42E6-8099-2042925555B1}" dt="2020-05-04T01:38:19.745" v="5855" actId="26606"/>
          <ac:spMkLst>
            <pc:docMk/>
            <pc:sldMk cId="2307609079" sldId="279"/>
            <ac:spMk id="15" creationId="{7B1200C0-8D6D-42B6-ADB7-E4795C0D0B75}"/>
          </ac:spMkLst>
        </pc:spChg>
        <pc:spChg chg="add del">
          <ac:chgData name="Ifeanyi Ugwu" userId="38d86900c6144048" providerId="LiveId" clId="{14074405-0633-42E6-8099-2042925555B1}" dt="2020-05-04T01:37:47.571" v="5849" actId="26606"/>
          <ac:spMkLst>
            <pc:docMk/>
            <pc:sldMk cId="2307609079" sldId="279"/>
            <ac:spMk id="16" creationId="{39E183BD-2932-401F-8B53-E247764B376B}"/>
          </ac:spMkLst>
        </pc:spChg>
        <pc:spChg chg="add del">
          <ac:chgData name="Ifeanyi Ugwu" userId="38d86900c6144048" providerId="LiveId" clId="{14074405-0633-42E6-8099-2042925555B1}" dt="2020-05-04T01:38:19.745" v="5855" actId="26606"/>
          <ac:spMkLst>
            <pc:docMk/>
            <pc:sldMk cId="2307609079" sldId="279"/>
            <ac:spMk id="18" creationId="{1AD880E1-1BBB-4E9C-ABD0-632428BBFD40}"/>
          </ac:spMkLst>
        </pc:spChg>
        <pc:spChg chg="add del">
          <ac:chgData name="Ifeanyi Ugwu" userId="38d86900c6144048" providerId="LiveId" clId="{14074405-0633-42E6-8099-2042925555B1}" dt="2020-05-04T01:38:19.745" v="5855" actId="26606"/>
          <ac:spMkLst>
            <pc:docMk/>
            <pc:sldMk cId="2307609079" sldId="279"/>
            <ac:spMk id="20" creationId="{3FE92B7D-47AE-4A59-8B04-31731220B1CD}"/>
          </ac:spMkLst>
        </pc:spChg>
        <pc:spChg chg="add del">
          <ac:chgData name="Ifeanyi Ugwu" userId="38d86900c6144048" providerId="LiveId" clId="{14074405-0633-42E6-8099-2042925555B1}" dt="2020-05-04T01:38:30.751" v="5857" actId="26606"/>
          <ac:spMkLst>
            <pc:docMk/>
            <pc:sldMk cId="2307609079" sldId="279"/>
            <ac:spMk id="22" creationId="{15060938-0811-4A34-AFBC-EF9261C048C3}"/>
          </ac:spMkLst>
        </pc:spChg>
        <pc:spChg chg="add del">
          <ac:chgData name="Ifeanyi Ugwu" userId="38d86900c6144048" providerId="LiveId" clId="{14074405-0633-42E6-8099-2042925555B1}" dt="2020-05-04T01:38:30.751" v="5857" actId="26606"/>
          <ac:spMkLst>
            <pc:docMk/>
            <pc:sldMk cId="2307609079" sldId="279"/>
            <ac:spMk id="23" creationId="{262D782B-7254-4692-B5D7-DB82C293647C}"/>
          </ac:spMkLst>
        </pc:spChg>
        <pc:picChg chg="add del mod modCrop">
          <ac:chgData name="Ifeanyi Ugwu" userId="38d86900c6144048" providerId="LiveId" clId="{14074405-0633-42E6-8099-2042925555B1}" dt="2020-05-04T01:35:48.348" v="5831" actId="478"/>
          <ac:picMkLst>
            <pc:docMk/>
            <pc:sldMk cId="2307609079" sldId="279"/>
            <ac:picMk id="3" creationId="{594555E0-C180-4B09-B52A-CB8DB2F0EC24}"/>
          </ac:picMkLst>
        </pc:picChg>
        <pc:picChg chg="add del mod">
          <ac:chgData name="Ifeanyi Ugwu" userId="38d86900c6144048" providerId="LiveId" clId="{14074405-0633-42E6-8099-2042925555B1}" dt="2020-05-04T01:36:06.628" v="5836" actId="931"/>
          <ac:picMkLst>
            <pc:docMk/>
            <pc:sldMk cId="2307609079" sldId="279"/>
            <ac:picMk id="5" creationId="{4EE4D835-33ED-40CB-9EC5-6FDA340BFBCB}"/>
          </ac:picMkLst>
        </pc:picChg>
        <pc:picChg chg="add del mod">
          <ac:chgData name="Ifeanyi Ugwu" userId="38d86900c6144048" providerId="LiveId" clId="{14074405-0633-42E6-8099-2042925555B1}" dt="2020-05-04T01:36:29.423" v="5840" actId="478"/>
          <ac:picMkLst>
            <pc:docMk/>
            <pc:sldMk cId="2307609079" sldId="279"/>
            <ac:picMk id="7" creationId="{3F293F60-9D5A-461D-BB7A-3FCF11E157CA}"/>
          </ac:picMkLst>
        </pc:picChg>
        <pc:picChg chg="add mod">
          <ac:chgData name="Ifeanyi Ugwu" userId="38d86900c6144048" providerId="LiveId" clId="{14074405-0633-42E6-8099-2042925555B1}" dt="2020-05-04T01:38:30.751" v="5857" actId="26606"/>
          <ac:picMkLst>
            <pc:docMk/>
            <pc:sldMk cId="2307609079" sldId="279"/>
            <ac:picMk id="9" creationId="{403A2C01-65CD-4A95-853C-AAB3D956EB09}"/>
          </ac:picMkLst>
        </pc:picChg>
      </pc:sldChg>
      <pc:sldChg chg="addSp delSp modSp new mod">
        <pc:chgData name="Ifeanyi Ugwu" userId="38d86900c6144048" providerId="LiveId" clId="{14074405-0633-42E6-8099-2042925555B1}" dt="2020-06-06T23:00:44.687" v="14365" actId="1076"/>
        <pc:sldMkLst>
          <pc:docMk/>
          <pc:sldMk cId="3666228617" sldId="280"/>
        </pc:sldMkLst>
        <pc:spChg chg="add del mod">
          <ac:chgData name="Ifeanyi Ugwu" userId="38d86900c6144048" providerId="LiveId" clId="{14074405-0633-42E6-8099-2042925555B1}" dt="2020-05-04T02:17:24.468" v="5916"/>
          <ac:spMkLst>
            <pc:docMk/>
            <pc:sldMk cId="3666228617" sldId="280"/>
            <ac:spMk id="3" creationId="{448268A2-C074-47A4-8D96-9199492E3386}"/>
          </ac:spMkLst>
        </pc:spChg>
        <pc:spChg chg="add mod">
          <ac:chgData name="Ifeanyi Ugwu" userId="38d86900c6144048" providerId="LiveId" clId="{14074405-0633-42E6-8099-2042925555B1}" dt="2020-05-04T02:17:48.979" v="5919" actId="255"/>
          <ac:spMkLst>
            <pc:docMk/>
            <pc:sldMk cId="3666228617" sldId="280"/>
            <ac:spMk id="4" creationId="{67792BDB-A633-4755-83B4-014C3D10717A}"/>
          </ac:spMkLst>
        </pc:spChg>
        <pc:spChg chg="add del mod">
          <ac:chgData name="Ifeanyi Ugwu" userId="38d86900c6144048" providerId="LiveId" clId="{14074405-0633-42E6-8099-2042925555B1}" dt="2020-05-04T02:18:04.383" v="5922"/>
          <ac:spMkLst>
            <pc:docMk/>
            <pc:sldMk cId="3666228617" sldId="280"/>
            <ac:spMk id="5" creationId="{2B2BD183-4923-4304-9364-E22FF2A511FE}"/>
          </ac:spMkLst>
        </pc:spChg>
        <pc:spChg chg="add mod">
          <ac:chgData name="Ifeanyi Ugwu" userId="38d86900c6144048" providerId="LiveId" clId="{14074405-0633-42E6-8099-2042925555B1}" dt="2020-06-06T23:00:44.687" v="14365" actId="1076"/>
          <ac:spMkLst>
            <pc:docMk/>
            <pc:sldMk cId="3666228617" sldId="280"/>
            <ac:spMk id="6" creationId="{E4276C1C-E079-40F1-A40E-7A4C28519B1E}"/>
          </ac:spMkLst>
        </pc:spChg>
        <pc:graphicFrameChg chg="add mod modGraphic">
          <ac:chgData name="Ifeanyi Ugwu" userId="38d86900c6144048" providerId="LiveId" clId="{14074405-0633-42E6-8099-2042925555B1}" dt="2020-05-04T02:16:55.075" v="5913" actId="14100"/>
          <ac:graphicFrameMkLst>
            <pc:docMk/>
            <pc:sldMk cId="3666228617" sldId="280"/>
            <ac:graphicFrameMk id="2" creationId="{045205E6-828A-41EE-BC21-C3C202E67C4C}"/>
          </ac:graphicFrameMkLst>
        </pc:graphicFrameChg>
      </pc:sldChg>
      <pc:sldChg chg="add del">
        <pc:chgData name="Ifeanyi Ugwu" userId="38d86900c6144048" providerId="LiveId" clId="{14074405-0633-42E6-8099-2042925555B1}" dt="2020-05-12T23:26:01.064" v="9516" actId="2696"/>
        <pc:sldMkLst>
          <pc:docMk/>
          <pc:sldMk cId="2521515617" sldId="281"/>
        </pc:sldMkLst>
      </pc:sldChg>
      <pc:sldChg chg="addSp delSp modSp new del mod">
        <pc:chgData name="Ifeanyi Ugwu" userId="38d86900c6144048" providerId="LiveId" clId="{14074405-0633-42E6-8099-2042925555B1}" dt="2020-06-06T20:33:11.068" v="12784" actId="47"/>
        <pc:sldMkLst>
          <pc:docMk/>
          <pc:sldMk cId="142171697" sldId="282"/>
        </pc:sldMkLst>
        <pc:spChg chg="add del mod">
          <ac:chgData name="Ifeanyi Ugwu" userId="38d86900c6144048" providerId="LiveId" clId="{14074405-0633-42E6-8099-2042925555B1}" dt="2020-05-04T06:11:27.603" v="7213"/>
          <ac:spMkLst>
            <pc:docMk/>
            <pc:sldMk cId="142171697" sldId="282"/>
            <ac:spMk id="2" creationId="{3EA76F05-BEE4-4881-9041-36835D1556C8}"/>
          </ac:spMkLst>
        </pc:spChg>
        <pc:spChg chg="add mod">
          <ac:chgData name="Ifeanyi Ugwu" userId="38d86900c6144048" providerId="LiveId" clId="{14074405-0633-42E6-8099-2042925555B1}" dt="2020-05-04T06:12:00.027" v="7236" actId="20577"/>
          <ac:spMkLst>
            <pc:docMk/>
            <pc:sldMk cId="142171697" sldId="282"/>
            <ac:spMk id="3" creationId="{946BF25C-1C01-4BEB-AC04-6BD7C7B5CFA8}"/>
          </ac:spMkLst>
        </pc:spChg>
        <pc:spChg chg="add mod">
          <ac:chgData name="Ifeanyi Ugwu" userId="38d86900c6144048" providerId="LiveId" clId="{14074405-0633-42E6-8099-2042925555B1}" dt="2020-05-13T22:48:08.795" v="9974" actId="20577"/>
          <ac:spMkLst>
            <pc:docMk/>
            <pc:sldMk cId="142171697" sldId="282"/>
            <ac:spMk id="4" creationId="{5B3A7995-407C-46C6-840E-513689CB279F}"/>
          </ac:spMkLst>
        </pc:spChg>
        <pc:graphicFrameChg chg="add del mod">
          <ac:chgData name="Ifeanyi Ugwu" userId="38d86900c6144048" providerId="LiveId" clId="{14074405-0633-42E6-8099-2042925555B1}" dt="2020-05-13T22:42:12.152" v="9948" actId="478"/>
          <ac:graphicFrameMkLst>
            <pc:docMk/>
            <pc:sldMk cId="142171697" sldId="282"/>
            <ac:graphicFrameMk id="2" creationId="{D4B8A958-224B-439C-A956-93F5AA2B9224}"/>
          </ac:graphicFrameMkLst>
        </pc:graphicFrameChg>
        <pc:picChg chg="add mod">
          <ac:chgData name="Ifeanyi Ugwu" userId="38d86900c6144048" providerId="LiveId" clId="{14074405-0633-42E6-8099-2042925555B1}" dt="2020-05-13T22:48:37.680" v="9977" actId="14100"/>
          <ac:picMkLst>
            <pc:docMk/>
            <pc:sldMk cId="142171697" sldId="282"/>
            <ac:picMk id="6" creationId="{2DDA033F-99CA-4276-BD40-15D628AF5504}"/>
          </ac:picMkLst>
        </pc:picChg>
        <pc:picChg chg="add mod">
          <ac:chgData name="Ifeanyi Ugwu" userId="38d86900c6144048" providerId="LiveId" clId="{14074405-0633-42E6-8099-2042925555B1}" dt="2020-05-13T22:48:41.228" v="9978" actId="14100"/>
          <ac:picMkLst>
            <pc:docMk/>
            <pc:sldMk cId="142171697" sldId="282"/>
            <ac:picMk id="8" creationId="{E7F303FC-ADB2-412B-8D1F-BA0DEDD4C544}"/>
          </ac:picMkLst>
        </pc:picChg>
        <pc:picChg chg="add mod">
          <ac:chgData name="Ifeanyi Ugwu" userId="38d86900c6144048" providerId="LiveId" clId="{14074405-0633-42E6-8099-2042925555B1}" dt="2020-06-06T20:27:14.928" v="12770" actId="1076"/>
          <ac:picMkLst>
            <pc:docMk/>
            <pc:sldMk cId="142171697" sldId="282"/>
            <ac:picMk id="10" creationId="{E4B40EA9-1389-479B-95A5-414A2B9EF4CB}"/>
          </ac:picMkLst>
        </pc:picChg>
      </pc:sldChg>
      <pc:sldChg chg="add del">
        <pc:chgData name="Ifeanyi Ugwu" userId="38d86900c6144048" providerId="LiveId" clId="{14074405-0633-42E6-8099-2042925555B1}" dt="2020-05-04T05:30:53.316" v="7161" actId="2696"/>
        <pc:sldMkLst>
          <pc:docMk/>
          <pc:sldMk cId="1544551267" sldId="282"/>
        </pc:sldMkLst>
      </pc:sldChg>
      <pc:sldChg chg="addSp delSp modSp new del mod">
        <pc:chgData name="Ifeanyi Ugwu" userId="38d86900c6144048" providerId="LiveId" clId="{14074405-0633-42E6-8099-2042925555B1}" dt="2020-06-06T20:49:09.766" v="12893" actId="47"/>
        <pc:sldMkLst>
          <pc:docMk/>
          <pc:sldMk cId="4012692710" sldId="283"/>
        </pc:sldMkLst>
        <pc:spChg chg="add del mod">
          <ac:chgData name="Ifeanyi Ugwu" userId="38d86900c6144048" providerId="LiveId" clId="{14074405-0633-42E6-8099-2042925555B1}" dt="2020-05-04T06:11:16.224" v="7210"/>
          <ac:spMkLst>
            <pc:docMk/>
            <pc:sldMk cId="4012692710" sldId="283"/>
            <ac:spMk id="2" creationId="{E6299483-72A6-4877-9429-40AED77E2FE8}"/>
          </ac:spMkLst>
        </pc:spChg>
        <pc:spChg chg="add del mod">
          <ac:chgData name="Ifeanyi Ugwu" userId="38d86900c6144048" providerId="LiveId" clId="{14074405-0633-42E6-8099-2042925555B1}" dt="2020-05-04T06:34:05.856" v="7993"/>
          <ac:spMkLst>
            <pc:docMk/>
            <pc:sldMk cId="4012692710" sldId="283"/>
            <ac:spMk id="3" creationId="{BB4134C3-F6E3-4326-BBEC-FD79B70E429B}"/>
          </ac:spMkLst>
        </pc:spChg>
        <pc:spChg chg="add mod">
          <ac:chgData name="Ifeanyi Ugwu" userId="38d86900c6144048" providerId="LiveId" clId="{14074405-0633-42E6-8099-2042925555B1}" dt="2020-05-04T06:54:37.154" v="9089" actId="1076"/>
          <ac:spMkLst>
            <pc:docMk/>
            <pc:sldMk cId="4012692710" sldId="283"/>
            <ac:spMk id="4" creationId="{8277F7F2-F89F-456A-8123-88A555D166F2}"/>
          </ac:spMkLst>
        </pc:spChg>
        <pc:spChg chg="add mod">
          <ac:chgData name="Ifeanyi Ugwu" userId="38d86900c6144048" providerId="LiveId" clId="{14074405-0633-42E6-8099-2042925555B1}" dt="2020-05-13T23:42:06.640" v="10373" actId="20577"/>
          <ac:spMkLst>
            <pc:docMk/>
            <pc:sldMk cId="4012692710" sldId="283"/>
            <ac:spMk id="5" creationId="{FF334C82-9E4B-4ADD-9E45-199962DD2889}"/>
          </ac:spMkLst>
        </pc:spChg>
        <pc:picChg chg="add mod">
          <ac:chgData name="Ifeanyi Ugwu" userId="38d86900c6144048" providerId="LiveId" clId="{14074405-0633-42E6-8099-2042925555B1}" dt="2020-05-13T23:40:30.306" v="10292" actId="1076"/>
          <ac:picMkLst>
            <pc:docMk/>
            <pc:sldMk cId="4012692710" sldId="283"/>
            <ac:picMk id="3" creationId="{3E16225E-4AC5-439C-8A29-F6715837C680}"/>
          </ac:picMkLst>
        </pc:picChg>
        <pc:picChg chg="add mod">
          <ac:chgData name="Ifeanyi Ugwu" userId="38d86900c6144048" providerId="LiveId" clId="{14074405-0633-42E6-8099-2042925555B1}" dt="2020-05-13T23:41:37.408" v="10343" actId="1076"/>
          <ac:picMkLst>
            <pc:docMk/>
            <pc:sldMk cId="4012692710" sldId="283"/>
            <ac:picMk id="7" creationId="{731ED0E9-B9D4-402C-BF0D-8CB9558B5455}"/>
          </ac:picMkLst>
        </pc:picChg>
        <pc:picChg chg="add mod">
          <ac:chgData name="Ifeanyi Ugwu" userId="38d86900c6144048" providerId="LiveId" clId="{14074405-0633-42E6-8099-2042925555B1}" dt="2020-05-13T23:41:59.570" v="10362" actId="14100"/>
          <ac:picMkLst>
            <pc:docMk/>
            <pc:sldMk cId="4012692710" sldId="283"/>
            <ac:picMk id="9" creationId="{7FC8CF47-9B1F-4E16-8A82-67A059776068}"/>
          </ac:picMkLst>
        </pc:picChg>
        <pc:picChg chg="add mod">
          <ac:chgData name="Ifeanyi Ugwu" userId="38d86900c6144048" providerId="LiveId" clId="{14074405-0633-42E6-8099-2042925555B1}" dt="2020-05-13T23:42:57.525" v="10375" actId="1076"/>
          <ac:picMkLst>
            <pc:docMk/>
            <pc:sldMk cId="4012692710" sldId="283"/>
            <ac:picMk id="11" creationId="{FE92D119-AFE6-465F-AE52-016BDF182E60}"/>
          </ac:picMkLst>
        </pc:picChg>
      </pc:sldChg>
      <pc:sldChg chg="addSp delSp modSp new mod setBg">
        <pc:chgData name="Ifeanyi Ugwu" userId="38d86900c6144048" providerId="LiveId" clId="{14074405-0633-42E6-8099-2042925555B1}" dt="2020-06-06T22:24:56.112" v="14014" actId="255"/>
        <pc:sldMkLst>
          <pc:docMk/>
          <pc:sldMk cId="4119848368" sldId="284"/>
        </pc:sldMkLst>
        <pc:spChg chg="mod">
          <ac:chgData name="Ifeanyi Ugwu" userId="38d86900c6144048" providerId="LiveId" clId="{14074405-0633-42E6-8099-2042925555B1}" dt="2020-06-06T22:24:40.617" v="14013" actId="26606"/>
          <ac:spMkLst>
            <pc:docMk/>
            <pc:sldMk cId="4119848368" sldId="284"/>
            <ac:spMk id="2" creationId="{9D00DE33-5D8F-415B-AC90-7945D332F084}"/>
          </ac:spMkLst>
        </pc:spChg>
        <pc:spChg chg="mod">
          <ac:chgData name="Ifeanyi Ugwu" userId="38d86900c6144048" providerId="LiveId" clId="{14074405-0633-42E6-8099-2042925555B1}" dt="2020-06-06T22:24:56.112" v="14014" actId="255"/>
          <ac:spMkLst>
            <pc:docMk/>
            <pc:sldMk cId="4119848368" sldId="284"/>
            <ac:spMk id="3" creationId="{0E0A71AA-E5F3-4DC7-8DE3-498F60555BC9}"/>
          </ac:spMkLst>
        </pc:spChg>
        <pc:spChg chg="mod">
          <ac:chgData name="Ifeanyi Ugwu" userId="38d86900c6144048" providerId="LiveId" clId="{14074405-0633-42E6-8099-2042925555B1}" dt="2020-06-06T22:17:45.514" v="14003"/>
          <ac:spMkLst>
            <pc:docMk/>
            <pc:sldMk cId="4119848368" sldId="284"/>
            <ac:spMk id="8" creationId="{E3982F6B-8A01-48F3-9FEB-7018642F844E}"/>
          </ac:spMkLst>
        </pc:spChg>
        <pc:spChg chg="mod">
          <ac:chgData name="Ifeanyi Ugwu" userId="38d86900c6144048" providerId="LiveId" clId="{14074405-0633-42E6-8099-2042925555B1}" dt="2020-06-06T22:17:45.514" v="14003"/>
          <ac:spMkLst>
            <pc:docMk/>
            <pc:sldMk cId="4119848368" sldId="284"/>
            <ac:spMk id="9" creationId="{EE239683-FAE1-4F7D-B926-07AE371147AA}"/>
          </ac:spMkLst>
        </pc:spChg>
        <pc:spChg chg="mod">
          <ac:chgData name="Ifeanyi Ugwu" userId="38d86900c6144048" providerId="LiveId" clId="{14074405-0633-42E6-8099-2042925555B1}" dt="2020-06-06T22:17:45.514" v="14003"/>
          <ac:spMkLst>
            <pc:docMk/>
            <pc:sldMk cId="4119848368" sldId="284"/>
            <ac:spMk id="10" creationId="{11655C88-DB55-4F9A-9498-668B904FE7DD}"/>
          </ac:spMkLst>
        </pc:spChg>
        <pc:spChg chg="mod">
          <ac:chgData name="Ifeanyi Ugwu" userId="38d86900c6144048" providerId="LiveId" clId="{14074405-0633-42E6-8099-2042925555B1}" dt="2020-06-06T22:17:45.514" v="14003"/>
          <ac:spMkLst>
            <pc:docMk/>
            <pc:sldMk cId="4119848368" sldId="284"/>
            <ac:spMk id="12" creationId="{136FFFFD-C743-4261-9F4C-6474BD91E785}"/>
          </ac:spMkLst>
        </pc:spChg>
        <pc:spChg chg="mod">
          <ac:chgData name="Ifeanyi Ugwu" userId="38d86900c6144048" providerId="LiveId" clId="{14074405-0633-42E6-8099-2042925555B1}" dt="2020-06-06T22:17:45.514" v="14003"/>
          <ac:spMkLst>
            <pc:docMk/>
            <pc:sldMk cId="4119848368" sldId="284"/>
            <ac:spMk id="13" creationId="{0AB22D92-C196-4320-98C7-330943E69CD5}"/>
          </ac:spMkLst>
        </pc:spChg>
        <pc:spChg chg="mod">
          <ac:chgData name="Ifeanyi Ugwu" userId="38d86900c6144048" providerId="LiveId" clId="{14074405-0633-42E6-8099-2042925555B1}" dt="2020-06-06T22:17:45.514" v="14003"/>
          <ac:spMkLst>
            <pc:docMk/>
            <pc:sldMk cId="4119848368" sldId="284"/>
            <ac:spMk id="14" creationId="{B83FEB75-A231-4A0F-AFE5-4A20427753BA}"/>
          </ac:spMkLst>
        </pc:spChg>
        <pc:spChg chg="mod">
          <ac:chgData name="Ifeanyi Ugwu" userId="38d86900c6144048" providerId="LiveId" clId="{14074405-0633-42E6-8099-2042925555B1}" dt="2020-06-06T22:17:45.514" v="14003"/>
          <ac:spMkLst>
            <pc:docMk/>
            <pc:sldMk cId="4119848368" sldId="284"/>
            <ac:spMk id="15" creationId="{E755E0B1-FE8A-4157-B3AF-7C39A14F0122}"/>
          </ac:spMkLst>
        </pc:spChg>
        <pc:spChg chg="add del">
          <ac:chgData name="Ifeanyi Ugwu" userId="38d86900c6144048" providerId="LiveId" clId="{14074405-0633-42E6-8099-2042925555B1}" dt="2020-06-06T22:24:40.585" v="14012" actId="26606"/>
          <ac:spMkLst>
            <pc:docMk/>
            <pc:sldMk cId="4119848368" sldId="284"/>
            <ac:spMk id="20" creationId="{841EFD0D-0D37-447B-B1EA-4F7197EB2911}"/>
          </ac:spMkLst>
        </pc:spChg>
        <pc:spChg chg="add del">
          <ac:chgData name="Ifeanyi Ugwu" userId="38d86900c6144048" providerId="LiveId" clId="{14074405-0633-42E6-8099-2042925555B1}" dt="2020-06-06T22:24:40.585" v="14012" actId="26606"/>
          <ac:spMkLst>
            <pc:docMk/>
            <pc:sldMk cId="4119848368" sldId="284"/>
            <ac:spMk id="22" creationId="{5A6DFF24-307B-44B0-93F0-893676F1488A}"/>
          </ac:spMkLst>
        </pc:spChg>
        <pc:spChg chg="add">
          <ac:chgData name="Ifeanyi Ugwu" userId="38d86900c6144048" providerId="LiveId" clId="{14074405-0633-42E6-8099-2042925555B1}" dt="2020-06-06T22:24:40.617" v="14013" actId="26606"/>
          <ac:spMkLst>
            <pc:docMk/>
            <pc:sldMk cId="4119848368" sldId="284"/>
            <ac:spMk id="24" creationId="{841EFD0D-0D37-447B-B1EA-4F7197EB2911}"/>
          </ac:spMkLst>
        </pc:spChg>
        <pc:spChg chg="add">
          <ac:chgData name="Ifeanyi Ugwu" userId="38d86900c6144048" providerId="LiveId" clId="{14074405-0633-42E6-8099-2042925555B1}" dt="2020-06-06T22:24:40.617" v="14013" actId="26606"/>
          <ac:spMkLst>
            <pc:docMk/>
            <pc:sldMk cId="4119848368" sldId="284"/>
            <ac:spMk id="25" creationId="{5A6DFF24-307B-44B0-93F0-893676F1488A}"/>
          </ac:spMkLst>
        </pc:spChg>
        <pc:grpChg chg="add mod">
          <ac:chgData name="Ifeanyi Ugwu" userId="38d86900c6144048" providerId="LiveId" clId="{14074405-0633-42E6-8099-2042925555B1}" dt="2020-06-06T22:24:40.617" v="14013" actId="26606"/>
          <ac:grpSpMkLst>
            <pc:docMk/>
            <pc:sldMk cId="4119848368" sldId="284"/>
            <ac:grpSpMk id="5" creationId="{CF622070-BA55-455D-852B-BE117EBA50EC}"/>
          </ac:grpSpMkLst>
        </pc:grpChg>
        <pc:grpChg chg="mod">
          <ac:chgData name="Ifeanyi Ugwu" userId="38d86900c6144048" providerId="LiveId" clId="{14074405-0633-42E6-8099-2042925555B1}" dt="2020-06-06T22:17:45.514" v="14003"/>
          <ac:grpSpMkLst>
            <pc:docMk/>
            <pc:sldMk cId="4119848368" sldId="284"/>
            <ac:grpSpMk id="6" creationId="{9FA1D11A-F4F1-4B6B-8910-E0FB007780C4}"/>
          </ac:grpSpMkLst>
        </pc:grpChg>
        <pc:grpChg chg="mod">
          <ac:chgData name="Ifeanyi Ugwu" userId="38d86900c6144048" providerId="LiveId" clId="{14074405-0633-42E6-8099-2042925555B1}" dt="2020-06-06T22:17:45.514" v="14003"/>
          <ac:grpSpMkLst>
            <pc:docMk/>
            <pc:sldMk cId="4119848368" sldId="284"/>
            <ac:grpSpMk id="7" creationId="{75F62889-1124-4A1F-940F-09DC80D47FE5}"/>
          </ac:grpSpMkLst>
        </pc:grpChg>
        <pc:graphicFrameChg chg="add del mod">
          <ac:chgData name="Ifeanyi Ugwu" userId="38d86900c6144048" providerId="LiveId" clId="{14074405-0633-42E6-8099-2042925555B1}" dt="2020-05-14T00:11:28.551" v="10426" actId="478"/>
          <ac:graphicFrameMkLst>
            <pc:docMk/>
            <pc:sldMk cId="4119848368" sldId="284"/>
            <ac:graphicFrameMk id="10" creationId="{4F49C351-0194-4B8D-89ED-7560723DC408}"/>
          </ac:graphicFrameMkLst>
        </pc:graphicFrameChg>
        <pc:graphicFrameChg chg="add del mod ord modGraphic">
          <ac:chgData name="Ifeanyi Ugwu" userId="38d86900c6144048" providerId="LiveId" clId="{14074405-0633-42E6-8099-2042925555B1}" dt="2020-06-06T22:17:28.490" v="14002" actId="478"/>
          <ac:graphicFrameMkLst>
            <pc:docMk/>
            <pc:sldMk cId="4119848368" sldId="284"/>
            <ac:graphicFrameMk id="11" creationId="{3F5CDD0D-BAEC-4260-8766-9E4F43618141}"/>
          </ac:graphicFrameMkLst>
        </pc:graphicFrameChg>
        <pc:picChg chg="add del mod ord">
          <ac:chgData name="Ifeanyi Ugwu" userId="38d86900c6144048" providerId="LiveId" clId="{14074405-0633-42E6-8099-2042925555B1}" dt="2020-05-13T23:46:19.850" v="10381" actId="931"/>
          <ac:picMkLst>
            <pc:docMk/>
            <pc:sldMk cId="4119848368" sldId="284"/>
            <ac:picMk id="5" creationId="{E7BE75D0-7A26-4C19-98C8-CBB4D78FB01F}"/>
          </ac:picMkLst>
        </pc:picChg>
        <pc:picChg chg="add del mod">
          <ac:chgData name="Ifeanyi Ugwu" userId="38d86900c6144048" providerId="LiveId" clId="{14074405-0633-42E6-8099-2042925555B1}" dt="2020-05-13T23:48:50.842" v="10384" actId="478"/>
          <ac:picMkLst>
            <pc:docMk/>
            <pc:sldMk cId="4119848368" sldId="284"/>
            <ac:picMk id="7" creationId="{37459F5E-C73D-4B12-AF14-1DCAC7276218}"/>
          </ac:picMkLst>
        </pc:picChg>
        <pc:picChg chg="add del mod ord">
          <ac:chgData name="Ifeanyi Ugwu" userId="38d86900c6144048" providerId="LiveId" clId="{14074405-0633-42E6-8099-2042925555B1}" dt="2020-05-13T23:50:42.246" v="10387" actId="478"/>
          <ac:picMkLst>
            <pc:docMk/>
            <pc:sldMk cId="4119848368" sldId="284"/>
            <ac:picMk id="9" creationId="{DB0B2478-DB98-49E1-92E4-FAF76F1CDF0C}"/>
          </ac:picMkLst>
        </pc:picChg>
      </pc:sldChg>
      <pc:sldChg chg="addSp delSp modSp new del mod setBg setClrOvrMap">
        <pc:chgData name="Ifeanyi Ugwu" userId="38d86900c6144048" providerId="LiveId" clId="{14074405-0633-42E6-8099-2042925555B1}" dt="2020-06-06T22:18:39.558" v="14007" actId="47"/>
        <pc:sldMkLst>
          <pc:docMk/>
          <pc:sldMk cId="2551030746" sldId="285"/>
        </pc:sldMkLst>
        <pc:spChg chg="add mod ord">
          <ac:chgData name="Ifeanyi Ugwu" userId="38d86900c6144048" providerId="LiveId" clId="{14074405-0633-42E6-8099-2042925555B1}" dt="2020-05-07T21:21:27.438" v="9186" actId="26606"/>
          <ac:spMkLst>
            <pc:docMk/>
            <pc:sldMk cId="2551030746" sldId="285"/>
            <ac:spMk id="2" creationId="{C5C612B1-3B71-4520-8CFB-63682E0E0C33}"/>
          </ac:spMkLst>
        </pc:spChg>
        <pc:spChg chg="add del mod">
          <ac:chgData name="Ifeanyi Ugwu" userId="38d86900c6144048" providerId="LiveId" clId="{14074405-0633-42E6-8099-2042925555B1}" dt="2020-05-07T21:20:44.116" v="9175" actId="21"/>
          <ac:spMkLst>
            <pc:docMk/>
            <pc:sldMk cId="2551030746" sldId="285"/>
            <ac:spMk id="5" creationId="{7E93054E-F886-45B6-9E7F-A9E6F2257C2B}"/>
          </ac:spMkLst>
        </pc:spChg>
        <pc:spChg chg="add del">
          <ac:chgData name="Ifeanyi Ugwu" userId="38d86900c6144048" providerId="LiveId" clId="{14074405-0633-42E6-8099-2042925555B1}" dt="2020-05-07T21:20:16.018" v="9117" actId="26606"/>
          <ac:spMkLst>
            <pc:docMk/>
            <pc:sldMk cId="2551030746" sldId="285"/>
            <ac:spMk id="9" creationId="{B217C2AD-51B4-40CE-A71F-F5D3F846D97B}"/>
          </ac:spMkLst>
        </pc:spChg>
        <pc:spChg chg="add del">
          <ac:chgData name="Ifeanyi Ugwu" userId="38d86900c6144048" providerId="LiveId" clId="{14074405-0633-42E6-8099-2042925555B1}" dt="2020-05-07T21:20:16.018" v="9117" actId="26606"/>
          <ac:spMkLst>
            <pc:docMk/>
            <pc:sldMk cId="2551030746" sldId="285"/>
            <ac:spMk id="11" creationId="{6F1BF92E-23CF-4BFE-9E1F-C359BACFA3C5}"/>
          </ac:spMkLst>
        </pc:spChg>
        <pc:spChg chg="add del">
          <ac:chgData name="Ifeanyi Ugwu" userId="38d86900c6144048" providerId="LiveId" clId="{14074405-0633-42E6-8099-2042925555B1}" dt="2020-05-07T21:20:16.018" v="9117" actId="26606"/>
          <ac:spMkLst>
            <pc:docMk/>
            <pc:sldMk cId="2551030746" sldId="285"/>
            <ac:spMk id="13" creationId="{0E624BD9-62FB-467A-ACDC-4836ADC5FEDF}"/>
          </ac:spMkLst>
        </pc:spChg>
        <pc:spChg chg="add del">
          <ac:chgData name="Ifeanyi Ugwu" userId="38d86900c6144048" providerId="LiveId" clId="{14074405-0633-42E6-8099-2042925555B1}" dt="2020-05-07T21:20:16.018" v="9117" actId="26606"/>
          <ac:spMkLst>
            <pc:docMk/>
            <pc:sldMk cId="2551030746" sldId="285"/>
            <ac:spMk id="15" creationId="{4C973920-672E-443D-8D2E-2D1E3853A0CE}"/>
          </ac:spMkLst>
        </pc:spChg>
        <pc:spChg chg="add del">
          <ac:chgData name="Ifeanyi Ugwu" userId="38d86900c6144048" providerId="LiveId" clId="{14074405-0633-42E6-8099-2042925555B1}" dt="2020-05-07T21:20:16.018" v="9117" actId="26606"/>
          <ac:spMkLst>
            <pc:docMk/>
            <pc:sldMk cId="2551030746" sldId="285"/>
            <ac:spMk id="17" creationId="{4363DD75-42D3-453C-A84D-D18B4215C982}"/>
          </ac:spMkLst>
        </pc:spChg>
        <pc:spChg chg="add del">
          <ac:chgData name="Ifeanyi Ugwu" userId="38d86900c6144048" providerId="LiveId" clId="{14074405-0633-42E6-8099-2042925555B1}" dt="2020-05-07T21:21:27.438" v="9186" actId="26606"/>
          <ac:spMkLst>
            <pc:docMk/>
            <pc:sldMk cId="2551030746" sldId="285"/>
            <ac:spMk id="22" creationId="{D1FDF194-C99A-4C11-8A97-58FF75F6EC67}"/>
          </ac:spMkLst>
        </pc:spChg>
        <pc:spChg chg="add del">
          <ac:chgData name="Ifeanyi Ugwu" userId="38d86900c6144048" providerId="LiveId" clId="{14074405-0633-42E6-8099-2042925555B1}" dt="2020-05-07T21:21:27.438" v="9186" actId="26606"/>
          <ac:spMkLst>
            <pc:docMk/>
            <pc:sldMk cId="2551030746" sldId="285"/>
            <ac:spMk id="24" creationId="{DECAB5A9-13C6-4C85-AB53-C7D8B89541C2}"/>
          </ac:spMkLst>
        </pc:spChg>
        <pc:spChg chg="add del">
          <ac:chgData name="Ifeanyi Ugwu" userId="38d86900c6144048" providerId="LiveId" clId="{14074405-0633-42E6-8099-2042925555B1}" dt="2020-05-07T21:21:27.438" v="9186" actId="26606"/>
          <ac:spMkLst>
            <pc:docMk/>
            <pc:sldMk cId="2551030746" sldId="285"/>
            <ac:spMk id="26" creationId="{CE03ACFB-F845-47DD-B1F4-DB5B221BBC3F}"/>
          </ac:spMkLst>
        </pc:spChg>
        <pc:spChg chg="add del">
          <ac:chgData name="Ifeanyi Ugwu" userId="38d86900c6144048" providerId="LiveId" clId="{14074405-0633-42E6-8099-2042925555B1}" dt="2020-05-07T21:21:27.438" v="9186" actId="26606"/>
          <ac:spMkLst>
            <pc:docMk/>
            <pc:sldMk cId="2551030746" sldId="285"/>
            <ac:spMk id="28" creationId="{A0144B8D-ABC9-4F44-8451-5B06A9C80B24}"/>
          </ac:spMkLst>
        </pc:spChg>
        <pc:spChg chg="add del">
          <ac:chgData name="Ifeanyi Ugwu" userId="38d86900c6144048" providerId="LiveId" clId="{14074405-0633-42E6-8099-2042925555B1}" dt="2020-05-07T21:21:27.438" v="9186" actId="26606"/>
          <ac:spMkLst>
            <pc:docMk/>
            <pc:sldMk cId="2551030746" sldId="285"/>
            <ac:spMk id="30" creationId="{30581CF1-C445-4EA2-8A1B-47EFAA87E369}"/>
          </ac:spMkLst>
        </pc:spChg>
        <pc:spChg chg="add del">
          <ac:chgData name="Ifeanyi Ugwu" userId="38d86900c6144048" providerId="LiveId" clId="{14074405-0633-42E6-8099-2042925555B1}" dt="2020-05-07T21:21:27.438" v="9186" actId="26606"/>
          <ac:spMkLst>
            <pc:docMk/>
            <pc:sldMk cId="2551030746" sldId="285"/>
            <ac:spMk id="32" creationId="{8AA67516-D5EE-411A-A4E4-A25599272A3D}"/>
          </ac:spMkLst>
        </pc:spChg>
        <pc:spChg chg="add del">
          <ac:chgData name="Ifeanyi Ugwu" userId="38d86900c6144048" providerId="LiveId" clId="{14074405-0633-42E6-8099-2042925555B1}" dt="2020-05-07T21:21:27.438" v="9186" actId="26606"/>
          <ac:spMkLst>
            <pc:docMk/>
            <pc:sldMk cId="2551030746" sldId="285"/>
            <ac:spMk id="34" creationId="{B6922953-020C-4A91-B326-3EC0C073BD38}"/>
          </ac:spMkLst>
        </pc:spChg>
        <pc:spChg chg="add">
          <ac:chgData name="Ifeanyi Ugwu" userId="38d86900c6144048" providerId="LiveId" clId="{14074405-0633-42E6-8099-2042925555B1}" dt="2020-05-07T21:21:27.438" v="9186" actId="26606"/>
          <ac:spMkLst>
            <pc:docMk/>
            <pc:sldMk cId="2551030746" sldId="285"/>
            <ac:spMk id="39" creationId="{53582E92-8040-4738-AB2F-A4E18BEB5A5A}"/>
          </ac:spMkLst>
        </pc:spChg>
        <pc:picChg chg="add mod">
          <ac:chgData name="Ifeanyi Ugwu" userId="38d86900c6144048" providerId="LiveId" clId="{14074405-0633-42E6-8099-2042925555B1}" dt="2020-05-07T21:21:27.438" v="9186" actId="26606"/>
          <ac:picMkLst>
            <pc:docMk/>
            <pc:sldMk cId="2551030746" sldId="285"/>
            <ac:picMk id="4" creationId="{2E94D0F2-8AA9-4BC9-B7B6-95A7F93834E6}"/>
          </ac:picMkLst>
        </pc:picChg>
        <pc:picChg chg="add del mod ord">
          <ac:chgData name="Ifeanyi Ugwu" userId="38d86900c6144048" providerId="LiveId" clId="{14074405-0633-42E6-8099-2042925555B1}" dt="2020-05-07T21:21:16.889" v="9185" actId="478"/>
          <ac:picMkLst>
            <pc:docMk/>
            <pc:sldMk cId="2551030746" sldId="285"/>
            <ac:picMk id="6" creationId="{8DC035F1-B30C-459B-AC9A-BF2D4E5B7057}"/>
          </ac:picMkLst>
        </pc:picChg>
      </pc:sldChg>
      <pc:sldChg chg="addSp modSp new mod setBg">
        <pc:chgData name="Ifeanyi Ugwu" userId="38d86900c6144048" providerId="LiveId" clId="{14074405-0633-42E6-8099-2042925555B1}" dt="2020-05-11T12:43:42.860" v="9315" actId="26606"/>
        <pc:sldMkLst>
          <pc:docMk/>
          <pc:sldMk cId="481318384" sldId="286"/>
        </pc:sldMkLst>
        <pc:spChg chg="add mod">
          <ac:chgData name="Ifeanyi Ugwu" userId="38d86900c6144048" providerId="LiveId" clId="{14074405-0633-42E6-8099-2042925555B1}" dt="2020-05-11T12:43:42.860" v="9315" actId="26606"/>
          <ac:spMkLst>
            <pc:docMk/>
            <pc:sldMk cId="481318384" sldId="286"/>
            <ac:spMk id="2" creationId="{71B76DF6-AC33-4928-93F8-B040D65B5685}"/>
          </ac:spMkLst>
        </pc:spChg>
        <pc:spChg chg="add">
          <ac:chgData name="Ifeanyi Ugwu" userId="38d86900c6144048" providerId="LiveId" clId="{14074405-0633-42E6-8099-2042925555B1}" dt="2020-05-11T12:43:42.860" v="9315" actId="26606"/>
          <ac:spMkLst>
            <pc:docMk/>
            <pc:sldMk cId="481318384" sldId="286"/>
            <ac:spMk id="9" creationId="{B217C2AD-51B4-40CE-A71F-F5D3F846D97B}"/>
          </ac:spMkLst>
        </pc:spChg>
        <pc:spChg chg="add">
          <ac:chgData name="Ifeanyi Ugwu" userId="38d86900c6144048" providerId="LiveId" clId="{14074405-0633-42E6-8099-2042925555B1}" dt="2020-05-11T12:43:42.860" v="9315" actId="26606"/>
          <ac:spMkLst>
            <pc:docMk/>
            <pc:sldMk cId="481318384" sldId="286"/>
            <ac:spMk id="11" creationId="{6F1BF92E-23CF-4BFE-9E1F-C359BACFA3C5}"/>
          </ac:spMkLst>
        </pc:spChg>
        <pc:spChg chg="add">
          <ac:chgData name="Ifeanyi Ugwu" userId="38d86900c6144048" providerId="LiveId" clId="{14074405-0633-42E6-8099-2042925555B1}" dt="2020-05-11T12:43:42.860" v="9315" actId="26606"/>
          <ac:spMkLst>
            <pc:docMk/>
            <pc:sldMk cId="481318384" sldId="286"/>
            <ac:spMk id="13" creationId="{0E624BD9-62FB-467A-ACDC-4836ADC5FEDF}"/>
          </ac:spMkLst>
        </pc:spChg>
        <pc:spChg chg="add">
          <ac:chgData name="Ifeanyi Ugwu" userId="38d86900c6144048" providerId="LiveId" clId="{14074405-0633-42E6-8099-2042925555B1}" dt="2020-05-11T12:43:42.860" v="9315" actId="26606"/>
          <ac:spMkLst>
            <pc:docMk/>
            <pc:sldMk cId="481318384" sldId="286"/>
            <ac:spMk id="15" creationId="{4C973920-672E-443D-8D2E-2D1E3853A0CE}"/>
          </ac:spMkLst>
        </pc:spChg>
        <pc:spChg chg="add">
          <ac:chgData name="Ifeanyi Ugwu" userId="38d86900c6144048" providerId="LiveId" clId="{14074405-0633-42E6-8099-2042925555B1}" dt="2020-05-11T12:43:42.860" v="9315" actId="26606"/>
          <ac:spMkLst>
            <pc:docMk/>
            <pc:sldMk cId="481318384" sldId="286"/>
            <ac:spMk id="17" creationId="{4363DD75-42D3-453C-A84D-D18B4215C982}"/>
          </ac:spMkLst>
        </pc:spChg>
        <pc:picChg chg="add">
          <ac:chgData name="Ifeanyi Ugwu" userId="38d86900c6144048" providerId="LiveId" clId="{14074405-0633-42E6-8099-2042925555B1}" dt="2020-05-11T12:43:42.860" v="9315" actId="26606"/>
          <ac:picMkLst>
            <pc:docMk/>
            <pc:sldMk cId="481318384" sldId="286"/>
            <ac:picMk id="6" creationId="{4B68F672-5CE4-47EF-96B9-3BA17BB35A13}"/>
          </ac:picMkLst>
        </pc:picChg>
      </pc:sldChg>
      <pc:sldChg chg="new del">
        <pc:chgData name="Ifeanyi Ugwu" userId="38d86900c6144048" providerId="LiveId" clId="{14074405-0633-42E6-8099-2042925555B1}" dt="2020-05-11T06:17:38.404" v="9288" actId="47"/>
        <pc:sldMkLst>
          <pc:docMk/>
          <pc:sldMk cId="753876036" sldId="286"/>
        </pc:sldMkLst>
      </pc:sldChg>
      <pc:sldChg chg="addSp modSp new mod setBg setClrOvrMap">
        <pc:chgData name="Ifeanyi Ugwu" userId="38d86900c6144048" providerId="LiveId" clId="{14074405-0633-42E6-8099-2042925555B1}" dt="2020-05-11T12:46:50.494" v="9345" actId="26606"/>
        <pc:sldMkLst>
          <pc:docMk/>
          <pc:sldMk cId="3289850274" sldId="287"/>
        </pc:sldMkLst>
        <pc:spChg chg="add mod">
          <ac:chgData name="Ifeanyi Ugwu" userId="38d86900c6144048" providerId="LiveId" clId="{14074405-0633-42E6-8099-2042925555B1}" dt="2020-05-11T12:46:50.494" v="9345" actId="26606"/>
          <ac:spMkLst>
            <pc:docMk/>
            <pc:sldMk cId="3289850274" sldId="287"/>
            <ac:spMk id="2" creationId="{33951E13-7669-4013-990A-7464D1AB8ED3}"/>
          </ac:spMkLst>
        </pc:spChg>
        <pc:spChg chg="add">
          <ac:chgData name="Ifeanyi Ugwu" userId="38d86900c6144048" providerId="LiveId" clId="{14074405-0633-42E6-8099-2042925555B1}" dt="2020-05-11T12:46:50.494" v="9345" actId="26606"/>
          <ac:spMkLst>
            <pc:docMk/>
            <pc:sldMk cId="3289850274" sldId="287"/>
            <ac:spMk id="7" creationId="{7520F84D-966A-41CD-B818-16BF32EF1E9D}"/>
          </ac:spMkLst>
        </pc:spChg>
        <pc:spChg chg="add">
          <ac:chgData name="Ifeanyi Ugwu" userId="38d86900c6144048" providerId="LiveId" clId="{14074405-0633-42E6-8099-2042925555B1}" dt="2020-05-11T12:46:50.494" v="9345" actId="26606"/>
          <ac:spMkLst>
            <pc:docMk/>
            <pc:sldMk cId="3289850274" sldId="287"/>
            <ac:spMk id="9" creationId="{57510D23-E323-4577-A8EA-12C6C6019BA1}"/>
          </ac:spMkLst>
        </pc:spChg>
        <pc:spChg chg="add">
          <ac:chgData name="Ifeanyi Ugwu" userId="38d86900c6144048" providerId="LiveId" clId="{14074405-0633-42E6-8099-2042925555B1}" dt="2020-05-11T12:46:50.494" v="9345" actId="26606"/>
          <ac:spMkLst>
            <pc:docMk/>
            <pc:sldMk cId="3289850274" sldId="287"/>
            <ac:spMk id="11" creationId="{15384613-A493-4A01-873E-5BD3769D1AE8}"/>
          </ac:spMkLst>
        </pc:spChg>
        <pc:spChg chg="add">
          <ac:chgData name="Ifeanyi Ugwu" userId="38d86900c6144048" providerId="LiveId" clId="{14074405-0633-42E6-8099-2042925555B1}" dt="2020-05-11T12:46:50.494" v="9345" actId="26606"/>
          <ac:spMkLst>
            <pc:docMk/>
            <pc:sldMk cId="3289850274" sldId="287"/>
            <ac:spMk id="13" creationId="{34336F18-80E9-4DFA-9C2E-3F85614720EA}"/>
          </ac:spMkLst>
        </pc:spChg>
        <pc:spChg chg="add">
          <ac:chgData name="Ifeanyi Ugwu" userId="38d86900c6144048" providerId="LiveId" clId="{14074405-0633-42E6-8099-2042925555B1}" dt="2020-05-11T12:46:50.494" v="9345" actId="26606"/>
          <ac:spMkLst>
            <pc:docMk/>
            <pc:sldMk cId="3289850274" sldId="287"/>
            <ac:spMk id="15" creationId="{9D293054-EC89-4CF2-AAEF-B38981E92343}"/>
          </ac:spMkLst>
        </pc:spChg>
      </pc:sldChg>
      <pc:sldChg chg="new del">
        <pc:chgData name="Ifeanyi Ugwu" userId="38d86900c6144048" providerId="LiveId" clId="{14074405-0633-42E6-8099-2042925555B1}" dt="2020-05-11T06:17:39.373" v="9289" actId="47"/>
        <pc:sldMkLst>
          <pc:docMk/>
          <pc:sldMk cId="3703347941" sldId="287"/>
        </pc:sldMkLst>
      </pc:sldChg>
      <pc:sldChg chg="addSp delSp modSp new del mod setBg">
        <pc:chgData name="Ifeanyi Ugwu" userId="38d86900c6144048" providerId="LiveId" clId="{14074405-0633-42E6-8099-2042925555B1}" dt="2020-06-06T22:11:41.472" v="13993" actId="47"/>
        <pc:sldMkLst>
          <pc:docMk/>
          <pc:sldMk cId="1475872037" sldId="288"/>
        </pc:sldMkLst>
        <pc:spChg chg="add del">
          <ac:chgData name="Ifeanyi Ugwu" userId="38d86900c6144048" providerId="LiveId" clId="{14074405-0633-42E6-8099-2042925555B1}" dt="2020-05-12T23:01:12.588" v="9499" actId="26606"/>
          <ac:spMkLst>
            <pc:docMk/>
            <pc:sldMk cId="1475872037" sldId="288"/>
            <ac:spMk id="71" creationId="{587B53C9-5E39-4DC4-99CE-3C92B17D5BFA}"/>
          </ac:spMkLst>
        </pc:spChg>
        <pc:spChg chg="add del">
          <ac:chgData name="Ifeanyi Ugwu" userId="38d86900c6144048" providerId="LiveId" clId="{14074405-0633-42E6-8099-2042925555B1}" dt="2020-05-12T23:01:12.588" v="9499" actId="26606"/>
          <ac:spMkLst>
            <pc:docMk/>
            <pc:sldMk cId="1475872037" sldId="288"/>
            <ac:spMk id="73" creationId="{C400F680-CE47-499C-BF5D-872D176ED576}"/>
          </ac:spMkLst>
        </pc:spChg>
        <pc:spChg chg="add del">
          <ac:chgData name="Ifeanyi Ugwu" userId="38d86900c6144048" providerId="LiveId" clId="{14074405-0633-42E6-8099-2042925555B1}" dt="2020-05-12T23:01:56.891" v="9507" actId="26606"/>
          <ac:spMkLst>
            <pc:docMk/>
            <pc:sldMk cId="1475872037" sldId="288"/>
            <ac:spMk id="75" creationId="{7B1200C0-8D6D-42B6-ADB7-E4795C0D0B75}"/>
          </ac:spMkLst>
        </pc:spChg>
        <pc:spChg chg="add del">
          <ac:chgData name="Ifeanyi Ugwu" userId="38d86900c6144048" providerId="LiveId" clId="{14074405-0633-42E6-8099-2042925555B1}" dt="2020-05-12T23:01:56.891" v="9507" actId="26606"/>
          <ac:spMkLst>
            <pc:docMk/>
            <pc:sldMk cId="1475872037" sldId="288"/>
            <ac:spMk id="77" creationId="{1AD880E1-1BBB-4E9C-ABD0-632428BBFD40}"/>
          </ac:spMkLst>
        </pc:spChg>
        <pc:spChg chg="add del">
          <ac:chgData name="Ifeanyi Ugwu" userId="38d86900c6144048" providerId="LiveId" clId="{14074405-0633-42E6-8099-2042925555B1}" dt="2020-05-12T23:01:56.891" v="9507" actId="26606"/>
          <ac:spMkLst>
            <pc:docMk/>
            <pc:sldMk cId="1475872037" sldId="288"/>
            <ac:spMk id="79" creationId="{3FE92B7D-47AE-4A59-8B04-31731220B1CD}"/>
          </ac:spMkLst>
        </pc:spChg>
        <pc:spChg chg="add del">
          <ac:chgData name="Ifeanyi Ugwu" userId="38d86900c6144048" providerId="LiveId" clId="{14074405-0633-42E6-8099-2042925555B1}" dt="2020-05-12T23:01:58.896" v="9511" actId="26606"/>
          <ac:spMkLst>
            <pc:docMk/>
            <pc:sldMk cId="1475872037" sldId="288"/>
            <ac:spMk id="1028" creationId="{A5B4AC18-0AA1-4950-ACF4-2A2E04CDA3B1}"/>
          </ac:spMkLst>
        </pc:spChg>
        <pc:spChg chg="add del">
          <ac:chgData name="Ifeanyi Ugwu" userId="38d86900c6144048" providerId="LiveId" clId="{14074405-0633-42E6-8099-2042925555B1}" dt="2020-05-12T23:03:02.411" v="9513" actId="26606"/>
          <ac:spMkLst>
            <pc:docMk/>
            <pc:sldMk cId="1475872037" sldId="288"/>
            <ac:spMk id="1029" creationId="{587B53C9-5E39-4DC4-99CE-3C92B17D5BFA}"/>
          </ac:spMkLst>
        </pc:spChg>
        <pc:spChg chg="add del">
          <ac:chgData name="Ifeanyi Ugwu" userId="38d86900c6144048" providerId="LiveId" clId="{14074405-0633-42E6-8099-2042925555B1}" dt="2020-05-12T23:01:49.882" v="9505" actId="26606"/>
          <ac:spMkLst>
            <pc:docMk/>
            <pc:sldMk cId="1475872037" sldId="288"/>
            <ac:spMk id="1030" creationId="{A5B4AC18-0AA1-4950-ACF4-2A2E04CDA3B1}"/>
          </ac:spMkLst>
        </pc:spChg>
        <pc:spChg chg="add del">
          <ac:chgData name="Ifeanyi Ugwu" userId="38d86900c6144048" providerId="LiveId" clId="{14074405-0633-42E6-8099-2042925555B1}" dt="2020-05-12T23:03:02.411" v="9513" actId="26606"/>
          <ac:spMkLst>
            <pc:docMk/>
            <pc:sldMk cId="1475872037" sldId="288"/>
            <ac:spMk id="1031" creationId="{C400F680-CE47-499C-BF5D-872D176ED576}"/>
          </ac:spMkLst>
        </pc:spChg>
        <pc:spChg chg="add del">
          <ac:chgData name="Ifeanyi Ugwu" userId="38d86900c6144048" providerId="LiveId" clId="{14074405-0633-42E6-8099-2042925555B1}" dt="2020-05-12T23:01:56.891" v="9507" actId="26606"/>
          <ac:spMkLst>
            <pc:docMk/>
            <pc:sldMk cId="1475872037" sldId="288"/>
            <ac:spMk id="1032" creationId="{BCF39A7A-89EA-4D7E-870A-3C099F599C9B}"/>
          </ac:spMkLst>
        </pc:spChg>
        <pc:spChg chg="add">
          <ac:chgData name="Ifeanyi Ugwu" userId="38d86900c6144048" providerId="LiveId" clId="{14074405-0633-42E6-8099-2042925555B1}" dt="2020-05-12T23:03:02.411" v="9514" actId="26606"/>
          <ac:spMkLst>
            <pc:docMk/>
            <pc:sldMk cId="1475872037" sldId="288"/>
            <ac:spMk id="1033" creationId="{53582E92-8040-4738-AB2F-A4E18BEB5A5A}"/>
          </ac:spMkLst>
        </pc:spChg>
        <pc:picChg chg="add mod">
          <ac:chgData name="Ifeanyi Ugwu" userId="38d86900c6144048" providerId="LiveId" clId="{14074405-0633-42E6-8099-2042925555B1}" dt="2020-05-12T23:03:02.411" v="9514" actId="26606"/>
          <ac:picMkLst>
            <pc:docMk/>
            <pc:sldMk cId="1475872037" sldId="288"/>
            <ac:picMk id="1026" creationId="{A28B9190-F0DC-44EE-BF79-871F17F0AC6A}"/>
          </ac:picMkLst>
        </pc:picChg>
      </pc:sldChg>
      <pc:sldChg chg="new del">
        <pc:chgData name="Ifeanyi Ugwu" userId="38d86900c6144048" providerId="LiveId" clId="{14074405-0633-42E6-8099-2042925555B1}" dt="2020-05-11T06:17:40.398" v="9290" actId="47"/>
        <pc:sldMkLst>
          <pc:docMk/>
          <pc:sldMk cId="3946380271" sldId="288"/>
        </pc:sldMkLst>
      </pc:sldChg>
      <pc:sldChg chg="add del">
        <pc:chgData name="Ifeanyi Ugwu" userId="38d86900c6144048" providerId="LiveId" clId="{14074405-0633-42E6-8099-2042925555B1}" dt="2020-05-13T22:19:19.320" v="9521" actId="2696"/>
        <pc:sldMkLst>
          <pc:docMk/>
          <pc:sldMk cId="2433741831" sldId="289"/>
        </pc:sldMkLst>
      </pc:sldChg>
      <pc:sldChg chg="add del">
        <pc:chgData name="Ifeanyi Ugwu" userId="38d86900c6144048" providerId="LiveId" clId="{14074405-0633-42E6-8099-2042925555B1}" dt="2020-05-13T22:18:57.032" v="9519" actId="2696"/>
        <pc:sldMkLst>
          <pc:docMk/>
          <pc:sldMk cId="2521515617" sldId="290"/>
        </pc:sldMkLst>
      </pc:sldChg>
      <pc:sldChg chg="addSp modSp new del mod ord setBg">
        <pc:chgData name="Ifeanyi Ugwu" userId="38d86900c6144048" providerId="LiveId" clId="{14074405-0633-42E6-8099-2042925555B1}" dt="2020-06-06T22:11:38.781" v="13992" actId="47"/>
        <pc:sldMkLst>
          <pc:docMk/>
          <pc:sldMk cId="1926825135" sldId="291"/>
        </pc:sldMkLst>
        <pc:spChg chg="add mod">
          <ac:chgData name="Ifeanyi Ugwu" userId="38d86900c6144048" providerId="LiveId" clId="{14074405-0633-42E6-8099-2042925555B1}" dt="2020-05-13T23:30:46.754" v="10201" actId="26606"/>
          <ac:spMkLst>
            <pc:docMk/>
            <pc:sldMk cId="1926825135" sldId="291"/>
            <ac:spMk id="2" creationId="{DE07F181-7196-441B-BF84-1EE7084B922E}"/>
          </ac:spMkLst>
        </pc:spChg>
        <pc:spChg chg="add">
          <ac:chgData name="Ifeanyi Ugwu" userId="38d86900c6144048" providerId="LiveId" clId="{14074405-0633-42E6-8099-2042925555B1}" dt="2020-05-13T23:30:46.754" v="10201" actId="26606"/>
          <ac:spMkLst>
            <pc:docMk/>
            <pc:sldMk cId="1926825135" sldId="291"/>
            <ac:spMk id="7" creationId="{7520F84D-966A-41CD-B818-16BF32EF1E9D}"/>
          </ac:spMkLst>
        </pc:spChg>
        <pc:spChg chg="add">
          <ac:chgData name="Ifeanyi Ugwu" userId="38d86900c6144048" providerId="LiveId" clId="{14074405-0633-42E6-8099-2042925555B1}" dt="2020-05-13T23:30:46.754" v="10201" actId="26606"/>
          <ac:spMkLst>
            <pc:docMk/>
            <pc:sldMk cId="1926825135" sldId="291"/>
            <ac:spMk id="9" creationId="{57510D23-E323-4577-A8EA-12C6C6019BA1}"/>
          </ac:spMkLst>
        </pc:spChg>
        <pc:spChg chg="add">
          <ac:chgData name="Ifeanyi Ugwu" userId="38d86900c6144048" providerId="LiveId" clId="{14074405-0633-42E6-8099-2042925555B1}" dt="2020-05-13T23:30:46.754" v="10201" actId="26606"/>
          <ac:spMkLst>
            <pc:docMk/>
            <pc:sldMk cId="1926825135" sldId="291"/>
            <ac:spMk id="11" creationId="{AB4FFECA-0832-4FE3-B587-054A0F2D8054}"/>
          </ac:spMkLst>
        </pc:spChg>
        <pc:spChg chg="add">
          <ac:chgData name="Ifeanyi Ugwu" userId="38d86900c6144048" providerId="LiveId" clId="{14074405-0633-42E6-8099-2042925555B1}" dt="2020-05-13T23:30:46.754" v="10201" actId="26606"/>
          <ac:spMkLst>
            <pc:docMk/>
            <pc:sldMk cId="1926825135" sldId="291"/>
            <ac:spMk id="13" creationId="{C65858E6-5C0F-4AAE-A1AC-29BA07FFEE5C}"/>
          </ac:spMkLst>
        </pc:spChg>
      </pc:sldChg>
      <pc:sldChg chg="add">
        <pc:chgData name="Ifeanyi Ugwu" userId="38d86900c6144048" providerId="LiveId" clId="{14074405-0633-42E6-8099-2042925555B1}" dt="2020-05-13T22:19:03.621" v="9520" actId="22"/>
        <pc:sldMkLst>
          <pc:docMk/>
          <pc:sldMk cId="2521515617" sldId="292"/>
        </pc:sldMkLst>
      </pc:sldChg>
      <pc:sldChg chg="addSp delSp modSp new add del mod">
        <pc:chgData name="Ifeanyi Ugwu" userId="38d86900c6144048" providerId="LiveId" clId="{14074405-0633-42E6-8099-2042925555B1}" dt="2020-06-06T23:38:13.355" v="14393" actId="20577"/>
        <pc:sldMkLst>
          <pc:docMk/>
          <pc:sldMk cId="508022361" sldId="293"/>
        </pc:sldMkLst>
        <pc:spChg chg="add mod">
          <ac:chgData name="Ifeanyi Ugwu" userId="38d86900c6144048" providerId="LiveId" clId="{14074405-0633-42E6-8099-2042925555B1}" dt="2020-05-14T00:15:39.934" v="10442" actId="1076"/>
          <ac:spMkLst>
            <pc:docMk/>
            <pc:sldMk cId="508022361" sldId="293"/>
            <ac:spMk id="7" creationId="{982A66B2-D0E1-4197-B30A-FA565AC56166}"/>
          </ac:spMkLst>
        </pc:spChg>
        <pc:spChg chg="add mod">
          <ac:chgData name="Ifeanyi Ugwu" userId="38d86900c6144048" providerId="LiveId" clId="{14074405-0633-42E6-8099-2042925555B1}" dt="2020-05-14T00:15:44.868" v="10443" actId="1076"/>
          <ac:spMkLst>
            <pc:docMk/>
            <pc:sldMk cId="508022361" sldId="293"/>
            <ac:spMk id="8" creationId="{4DF7E5E3-8BEB-4207-BEA2-05B1F2F061AA}"/>
          </ac:spMkLst>
        </pc:spChg>
        <pc:spChg chg="add mod">
          <ac:chgData name="Ifeanyi Ugwu" userId="38d86900c6144048" providerId="LiveId" clId="{14074405-0633-42E6-8099-2042925555B1}" dt="2020-05-14T00:17:03.169" v="10532" actId="1076"/>
          <ac:spMkLst>
            <pc:docMk/>
            <pc:sldMk cId="508022361" sldId="293"/>
            <ac:spMk id="9" creationId="{DDA776B8-BFE2-4251-A00A-A1088822219F}"/>
          </ac:spMkLst>
        </pc:spChg>
        <pc:graphicFrameChg chg="add del modGraphic">
          <ac:chgData name="Ifeanyi Ugwu" userId="38d86900c6144048" providerId="LiveId" clId="{14074405-0633-42E6-8099-2042925555B1}" dt="2020-05-13T22:29:16.016" v="9695" actId="21"/>
          <ac:graphicFrameMkLst>
            <pc:docMk/>
            <pc:sldMk cId="508022361" sldId="293"/>
            <ac:graphicFrameMk id="2" creationId="{0661FDA1-2566-4738-B59C-0FE75B25DFD4}"/>
          </ac:graphicFrameMkLst>
        </pc:graphicFrameChg>
        <pc:graphicFrameChg chg="add mod modGraphic">
          <ac:chgData name="Ifeanyi Ugwu" userId="38d86900c6144048" providerId="LiveId" clId="{14074405-0633-42E6-8099-2042925555B1}" dt="2020-06-06T22:35:57.204" v="14053" actId="20577"/>
          <ac:graphicFrameMkLst>
            <pc:docMk/>
            <pc:sldMk cId="508022361" sldId="293"/>
            <ac:graphicFrameMk id="4" creationId="{3149F56C-2FED-4FA9-A871-4765604E7B02}"/>
          </ac:graphicFrameMkLst>
        </pc:graphicFrameChg>
        <pc:graphicFrameChg chg="add mod modGraphic">
          <ac:chgData name="Ifeanyi Ugwu" userId="38d86900c6144048" providerId="LiveId" clId="{14074405-0633-42E6-8099-2042925555B1}" dt="2020-06-06T23:38:13.355" v="14393" actId="20577"/>
          <ac:graphicFrameMkLst>
            <pc:docMk/>
            <pc:sldMk cId="508022361" sldId="293"/>
            <ac:graphicFrameMk id="6" creationId="{F5D1235B-F89D-4228-BA50-A8FA80A8DBD1}"/>
          </ac:graphicFrameMkLst>
        </pc:graphicFrameChg>
      </pc:sldChg>
      <pc:sldChg chg="addSp delSp modSp new del mod">
        <pc:chgData name="Ifeanyi Ugwu" userId="38d86900c6144048" providerId="LiveId" clId="{14074405-0633-42E6-8099-2042925555B1}" dt="2020-06-06T20:45:08.660" v="12848" actId="47"/>
        <pc:sldMkLst>
          <pc:docMk/>
          <pc:sldMk cId="1283342134" sldId="294"/>
        </pc:sldMkLst>
        <pc:spChg chg="add del mod">
          <ac:chgData name="Ifeanyi Ugwu" userId="38d86900c6144048" providerId="LiveId" clId="{14074405-0633-42E6-8099-2042925555B1}" dt="2020-05-13T22:40:21.920" v="9937"/>
          <ac:spMkLst>
            <pc:docMk/>
            <pc:sldMk cId="1283342134" sldId="294"/>
            <ac:spMk id="2" creationId="{55290D95-B0D1-4B31-B87B-0553802FCA42}"/>
          </ac:spMkLst>
        </pc:spChg>
        <pc:spChg chg="add del mod">
          <ac:chgData name="Ifeanyi Ugwu" userId="38d86900c6144048" providerId="LiveId" clId="{14074405-0633-42E6-8099-2042925555B1}" dt="2020-05-13T22:40:32.142" v="9942"/>
          <ac:spMkLst>
            <pc:docMk/>
            <pc:sldMk cId="1283342134" sldId="294"/>
            <ac:spMk id="5" creationId="{4C7D6B9C-2FFC-4CE7-91F2-943D5B243615}"/>
          </ac:spMkLst>
        </pc:spChg>
        <pc:spChg chg="add mod">
          <ac:chgData name="Ifeanyi Ugwu" userId="38d86900c6144048" providerId="LiveId" clId="{14074405-0633-42E6-8099-2042925555B1}" dt="2020-05-13T22:53:00.877" v="10026" actId="20577"/>
          <ac:spMkLst>
            <pc:docMk/>
            <pc:sldMk cId="1283342134" sldId="294"/>
            <ac:spMk id="8" creationId="{60B88A88-6D4F-4234-967D-E114EAABAFBB}"/>
          </ac:spMkLst>
        </pc:spChg>
        <pc:spChg chg="add del mod">
          <ac:chgData name="Ifeanyi Ugwu" userId="38d86900c6144048" providerId="LiveId" clId="{14074405-0633-42E6-8099-2042925555B1}" dt="2020-05-13T22:53:38.840" v="10036"/>
          <ac:spMkLst>
            <pc:docMk/>
            <pc:sldMk cId="1283342134" sldId="294"/>
            <ac:spMk id="13" creationId="{8EA6B308-94B6-4369-8BFD-1943D2807A0B}"/>
          </ac:spMkLst>
        </pc:spChg>
        <pc:spChg chg="add mod">
          <ac:chgData name="Ifeanyi Ugwu" userId="38d86900c6144048" providerId="LiveId" clId="{14074405-0633-42E6-8099-2042925555B1}" dt="2020-05-13T22:54:09.981" v="10060" actId="14100"/>
          <ac:spMkLst>
            <pc:docMk/>
            <pc:sldMk cId="1283342134" sldId="294"/>
            <ac:spMk id="14" creationId="{CF70BBE9-6A99-4496-A5A7-6BC12C05E300}"/>
          </ac:spMkLst>
        </pc:spChg>
        <pc:graphicFrameChg chg="add del">
          <ac:chgData name="Ifeanyi Ugwu" userId="38d86900c6144048" providerId="LiveId" clId="{14074405-0633-42E6-8099-2042925555B1}" dt="2020-05-13T22:40:21.904" v="9935" actId="478"/>
          <ac:graphicFrameMkLst>
            <pc:docMk/>
            <pc:sldMk cId="1283342134" sldId="294"/>
            <ac:graphicFrameMk id="4" creationId="{8523ED72-1ACE-467B-B21B-75B8B39EA475}"/>
          </ac:graphicFrameMkLst>
        </pc:graphicFrameChg>
        <pc:graphicFrameChg chg="add del">
          <ac:chgData name="Ifeanyi Ugwu" userId="38d86900c6144048" providerId="LiveId" clId="{14074405-0633-42E6-8099-2042925555B1}" dt="2020-05-13T22:40:32.142" v="9940" actId="478"/>
          <ac:graphicFrameMkLst>
            <pc:docMk/>
            <pc:sldMk cId="1283342134" sldId="294"/>
            <ac:graphicFrameMk id="7" creationId="{097F1E6F-CFF6-4237-BFAC-3D7953A31189}"/>
          </ac:graphicFrameMkLst>
        </pc:graphicFrameChg>
        <pc:picChg chg="add mod">
          <ac:chgData name="Ifeanyi Ugwu" userId="38d86900c6144048" providerId="LiveId" clId="{14074405-0633-42E6-8099-2042925555B1}" dt="2020-05-13T22:53:13.874" v="10030" actId="14100"/>
          <ac:picMkLst>
            <pc:docMk/>
            <pc:sldMk cId="1283342134" sldId="294"/>
            <ac:picMk id="10" creationId="{5A7B60F0-8171-4F51-9DAB-E88F6FA9E363}"/>
          </ac:picMkLst>
        </pc:picChg>
        <pc:picChg chg="add mod">
          <ac:chgData name="Ifeanyi Ugwu" userId="38d86900c6144048" providerId="LiveId" clId="{14074405-0633-42E6-8099-2042925555B1}" dt="2020-05-13T22:53:22.389" v="10033" actId="14100"/>
          <ac:picMkLst>
            <pc:docMk/>
            <pc:sldMk cId="1283342134" sldId="294"/>
            <ac:picMk id="12" creationId="{3019E8CD-0D31-4441-A990-B8738F5A0F72}"/>
          </ac:picMkLst>
        </pc:picChg>
      </pc:sldChg>
      <pc:sldChg chg="new del">
        <pc:chgData name="Ifeanyi Ugwu" userId="38d86900c6144048" providerId="LiveId" clId="{14074405-0633-42E6-8099-2042925555B1}" dt="2020-05-13T22:58:48.912" v="10066" actId="47"/>
        <pc:sldMkLst>
          <pc:docMk/>
          <pc:sldMk cId="706741478" sldId="295"/>
        </pc:sldMkLst>
      </pc:sldChg>
      <pc:sldChg chg="addSp modSp new del mod">
        <pc:chgData name="Ifeanyi Ugwu" userId="38d86900c6144048" providerId="LiveId" clId="{14074405-0633-42E6-8099-2042925555B1}" dt="2020-06-04T00:00:23.631" v="11216" actId="47"/>
        <pc:sldMkLst>
          <pc:docMk/>
          <pc:sldMk cId="1455108159" sldId="295"/>
        </pc:sldMkLst>
        <pc:spChg chg="add mod">
          <ac:chgData name="Ifeanyi Ugwu" userId="38d86900c6144048" providerId="LiveId" clId="{14074405-0633-42E6-8099-2042925555B1}" dt="2020-05-13T23:18:33.675" v="10142" actId="20577"/>
          <ac:spMkLst>
            <pc:docMk/>
            <pc:sldMk cId="1455108159" sldId="295"/>
            <ac:spMk id="2" creationId="{15C31BAC-C55D-4BBF-BAE6-6B17E516B4CE}"/>
          </ac:spMkLst>
        </pc:spChg>
        <pc:graphicFrameChg chg="add mod ord modGraphic">
          <ac:chgData name="Ifeanyi Ugwu" userId="38d86900c6144048" providerId="LiveId" clId="{14074405-0633-42E6-8099-2042925555B1}" dt="2020-05-13T23:20:21.105" v="10150" actId="14100"/>
          <ac:graphicFrameMkLst>
            <pc:docMk/>
            <pc:sldMk cId="1455108159" sldId="295"/>
            <ac:graphicFrameMk id="3" creationId="{EF370761-02C2-448E-982D-1C65265CBFE2}"/>
          </ac:graphicFrameMkLst>
        </pc:graphicFrameChg>
      </pc:sldChg>
      <pc:sldChg chg="addSp modSp new del mod">
        <pc:chgData name="Ifeanyi Ugwu" userId="38d86900c6144048" providerId="LiveId" clId="{14074405-0633-42E6-8099-2042925555B1}" dt="2020-06-04T00:11:37.866" v="11331" actId="47"/>
        <pc:sldMkLst>
          <pc:docMk/>
          <pc:sldMk cId="119239902" sldId="296"/>
        </pc:sldMkLst>
        <pc:spChg chg="add mod">
          <ac:chgData name="Ifeanyi Ugwu" userId="38d86900c6144048" providerId="LiveId" clId="{14074405-0633-42E6-8099-2042925555B1}" dt="2020-05-13T23:21:29.133" v="10156" actId="2711"/>
          <ac:spMkLst>
            <pc:docMk/>
            <pc:sldMk cId="119239902" sldId="296"/>
            <ac:spMk id="2" creationId="{AB25317F-4387-4DBA-AEC3-2FD450642908}"/>
          </ac:spMkLst>
        </pc:spChg>
        <pc:graphicFrameChg chg="add mod ord modGraphic">
          <ac:chgData name="Ifeanyi Ugwu" userId="38d86900c6144048" providerId="LiveId" clId="{14074405-0633-42E6-8099-2042925555B1}" dt="2020-05-13T23:28:14.947" v="10163" actId="167"/>
          <ac:graphicFrameMkLst>
            <pc:docMk/>
            <pc:sldMk cId="119239902" sldId="296"/>
            <ac:graphicFrameMk id="3" creationId="{6E0D5FC9-7052-44BB-ADC2-5DD361A37B1E}"/>
          </ac:graphicFrameMkLst>
        </pc:graphicFrameChg>
      </pc:sldChg>
      <pc:sldChg chg="new del">
        <pc:chgData name="Ifeanyi Ugwu" userId="38d86900c6144048" providerId="LiveId" clId="{14074405-0633-42E6-8099-2042925555B1}" dt="2020-05-13T22:58:47.184" v="10064" actId="47"/>
        <pc:sldMkLst>
          <pc:docMk/>
          <pc:sldMk cId="3127286153" sldId="296"/>
        </pc:sldMkLst>
      </pc:sldChg>
      <pc:sldChg chg="new del">
        <pc:chgData name="Ifeanyi Ugwu" userId="38d86900c6144048" providerId="LiveId" clId="{14074405-0633-42E6-8099-2042925555B1}" dt="2020-05-13T22:58:48.287" v="10065" actId="47"/>
        <pc:sldMkLst>
          <pc:docMk/>
          <pc:sldMk cId="699961284" sldId="297"/>
        </pc:sldMkLst>
      </pc:sldChg>
      <pc:sldChg chg="addSp delSp modSp new mod ord modTransition">
        <pc:chgData name="Ifeanyi Ugwu" userId="38d86900c6144048" providerId="LiveId" clId="{14074405-0633-42E6-8099-2042925555B1}" dt="2020-05-13T23:06:56.016" v="10103"/>
        <pc:sldMkLst>
          <pc:docMk/>
          <pc:sldMk cId="1489217553" sldId="297"/>
        </pc:sldMkLst>
        <pc:spChg chg="add mod">
          <ac:chgData name="Ifeanyi Ugwu" userId="38d86900c6144048" providerId="LiveId" clId="{14074405-0633-42E6-8099-2042925555B1}" dt="2020-05-13T23:06:49.177" v="10101" actId="20577"/>
          <ac:spMkLst>
            <pc:docMk/>
            <pc:sldMk cId="1489217553" sldId="297"/>
            <ac:spMk id="2" creationId="{929506ED-FFC6-4DB4-9F77-AD7ED13B0EA3}"/>
          </ac:spMkLst>
        </pc:spChg>
        <pc:spChg chg="add del mod">
          <ac:chgData name="Ifeanyi Ugwu" userId="38d86900c6144048" providerId="LiveId" clId="{14074405-0633-42E6-8099-2042925555B1}" dt="2020-05-13T23:02:30.765" v="10073"/>
          <ac:spMkLst>
            <pc:docMk/>
            <pc:sldMk cId="1489217553" sldId="297"/>
            <ac:spMk id="3" creationId="{FE1A8D01-82EC-456A-9224-9AC83CF6DFE8}"/>
          </ac:spMkLst>
        </pc:spChg>
        <pc:spChg chg="add del mod">
          <ac:chgData name="Ifeanyi Ugwu" userId="38d86900c6144048" providerId="LiveId" clId="{14074405-0633-42E6-8099-2042925555B1}" dt="2020-05-13T23:02:30.765" v="10073"/>
          <ac:spMkLst>
            <pc:docMk/>
            <pc:sldMk cId="1489217553" sldId="297"/>
            <ac:spMk id="5" creationId="{6D67AFDF-694B-42A1-9FE3-45B85F924333}"/>
          </ac:spMkLst>
        </pc:spChg>
        <pc:spChg chg="add mod">
          <ac:chgData name="Ifeanyi Ugwu" userId="38d86900c6144048" providerId="LiveId" clId="{14074405-0633-42E6-8099-2042925555B1}" dt="2020-05-13T23:05:02.714" v="10090" actId="1076"/>
          <ac:spMkLst>
            <pc:docMk/>
            <pc:sldMk cId="1489217553" sldId="297"/>
            <ac:spMk id="6" creationId="{CC573982-6C60-43E1-980C-5F12E1C22162}"/>
          </ac:spMkLst>
        </pc:spChg>
        <pc:graphicFrameChg chg="add del mod">
          <ac:chgData name="Ifeanyi Ugwu" userId="38d86900c6144048" providerId="LiveId" clId="{14074405-0633-42E6-8099-2042925555B1}" dt="2020-05-13T23:02:30.765" v="10073"/>
          <ac:graphicFrameMkLst>
            <pc:docMk/>
            <pc:sldMk cId="1489217553" sldId="297"/>
            <ac:graphicFrameMk id="4" creationId="{3A1DDC7A-B4C2-44FC-B9EF-7028B3606462}"/>
          </ac:graphicFrameMkLst>
        </pc:graphicFrameChg>
        <pc:graphicFrameChg chg="add mod modGraphic">
          <ac:chgData name="Ifeanyi Ugwu" userId="38d86900c6144048" providerId="LiveId" clId="{14074405-0633-42E6-8099-2042925555B1}" dt="2020-05-13T23:06:34.543" v="10098" actId="1076"/>
          <ac:graphicFrameMkLst>
            <pc:docMk/>
            <pc:sldMk cId="1489217553" sldId="297"/>
            <ac:graphicFrameMk id="7" creationId="{E1A1704D-3853-4783-B0BE-096622A6394B}"/>
          </ac:graphicFrameMkLst>
        </pc:graphicFrameChg>
      </pc:sldChg>
      <pc:sldChg chg="new del">
        <pc:chgData name="Ifeanyi Ugwu" userId="38d86900c6144048" providerId="LiveId" clId="{14074405-0633-42E6-8099-2042925555B1}" dt="2020-05-13T23:43:48.491" v="10376" actId="47"/>
        <pc:sldMkLst>
          <pc:docMk/>
          <pc:sldMk cId="1612308914" sldId="298"/>
        </pc:sldMkLst>
      </pc:sldChg>
      <pc:sldChg chg="addSp delSp modSp new mod">
        <pc:chgData name="Ifeanyi Ugwu" userId="38d86900c6144048" providerId="LiveId" clId="{14074405-0633-42E6-8099-2042925555B1}" dt="2020-06-03T23:15:03.864" v="10562" actId="1076"/>
        <pc:sldMkLst>
          <pc:docMk/>
          <pc:sldMk cId="3539527237" sldId="298"/>
        </pc:sldMkLst>
        <pc:spChg chg="add mod">
          <ac:chgData name="Ifeanyi Ugwu" userId="38d86900c6144048" providerId="LiveId" clId="{14074405-0633-42E6-8099-2042925555B1}" dt="2020-06-03T23:13:43.537" v="10551" actId="14100"/>
          <ac:spMkLst>
            <pc:docMk/>
            <pc:sldMk cId="3539527237" sldId="298"/>
            <ac:spMk id="2" creationId="{6362E33A-EFE7-491F-A81C-55D2A9BCF008}"/>
          </ac:spMkLst>
        </pc:spChg>
        <pc:spChg chg="add del mod">
          <ac:chgData name="Ifeanyi Ugwu" userId="38d86900c6144048" providerId="LiveId" clId="{14074405-0633-42E6-8099-2042925555B1}" dt="2020-06-03T23:14:10.661" v="10554"/>
          <ac:spMkLst>
            <pc:docMk/>
            <pc:sldMk cId="3539527237" sldId="298"/>
            <ac:spMk id="3" creationId="{79591D09-9475-471A-9D08-B05D7AC0A62D}"/>
          </ac:spMkLst>
        </pc:spChg>
        <pc:spChg chg="add mod">
          <ac:chgData name="Ifeanyi Ugwu" userId="38d86900c6144048" providerId="LiveId" clId="{14074405-0633-42E6-8099-2042925555B1}" dt="2020-06-03T23:15:03.864" v="10562" actId="1076"/>
          <ac:spMkLst>
            <pc:docMk/>
            <pc:sldMk cId="3539527237" sldId="298"/>
            <ac:spMk id="4" creationId="{D9998525-AFB2-445E-A6C0-D21B3C03172C}"/>
          </ac:spMkLst>
        </pc:spChg>
        <pc:picChg chg="add del mod">
          <ac:chgData name="Ifeanyi Ugwu" userId="38d86900c6144048" providerId="LiveId" clId="{14074405-0633-42E6-8099-2042925555B1}" dt="2020-06-03T23:12:02.331" v="10537" actId="478"/>
          <ac:picMkLst>
            <pc:docMk/>
            <pc:sldMk cId="3539527237" sldId="298"/>
            <ac:picMk id="1026" creationId="{65AB388B-749D-4D57-8702-B14728895443}"/>
          </ac:picMkLst>
        </pc:picChg>
        <pc:picChg chg="add mod">
          <ac:chgData name="Ifeanyi Ugwu" userId="38d86900c6144048" providerId="LiveId" clId="{14074405-0633-42E6-8099-2042925555B1}" dt="2020-06-03T23:12:54.420" v="10547" actId="14100"/>
          <ac:picMkLst>
            <pc:docMk/>
            <pc:sldMk cId="3539527237" sldId="298"/>
            <ac:picMk id="1028" creationId="{E076FDA5-5E39-4CE0-83A7-6C2C2CD65AC3}"/>
          </ac:picMkLst>
        </pc:picChg>
      </pc:sldChg>
      <pc:sldChg chg="addSp delSp modSp new mod setBg">
        <pc:chgData name="Ifeanyi Ugwu" userId="38d86900c6144048" providerId="LiveId" clId="{14074405-0633-42E6-8099-2042925555B1}" dt="2020-06-03T23:59:54.738" v="11215" actId="26606"/>
        <pc:sldMkLst>
          <pc:docMk/>
          <pc:sldMk cId="133793609" sldId="299"/>
        </pc:sldMkLst>
        <pc:spChg chg="add mod">
          <ac:chgData name="Ifeanyi Ugwu" userId="38d86900c6144048" providerId="LiveId" clId="{14074405-0633-42E6-8099-2042925555B1}" dt="2020-06-03T23:59:54.738" v="11215" actId="26606"/>
          <ac:spMkLst>
            <pc:docMk/>
            <pc:sldMk cId="133793609" sldId="299"/>
            <ac:spMk id="4" creationId="{39A46B34-8520-4833-BA4F-E7072F2A0B63}"/>
          </ac:spMkLst>
        </pc:spChg>
        <pc:spChg chg="add del">
          <ac:chgData name="Ifeanyi Ugwu" userId="38d86900c6144048" providerId="LiveId" clId="{14074405-0633-42E6-8099-2042925555B1}" dt="2020-06-03T23:59:38.138" v="11210" actId="26606"/>
          <ac:spMkLst>
            <pc:docMk/>
            <pc:sldMk cId="133793609" sldId="299"/>
            <ac:spMk id="9" creationId="{D09F5552-39CF-49BE-9BA3-F2C2E97DD974}"/>
          </ac:spMkLst>
        </pc:spChg>
        <pc:spChg chg="add del">
          <ac:chgData name="Ifeanyi Ugwu" userId="38d86900c6144048" providerId="LiveId" clId="{14074405-0633-42E6-8099-2042925555B1}" dt="2020-06-03T23:59:38.138" v="11210" actId="26606"/>
          <ac:spMkLst>
            <pc:docMk/>
            <pc:sldMk cId="133793609" sldId="299"/>
            <ac:spMk id="11" creationId="{6CCDD5D4-DC0E-4B2C-8B6B-FCAA00ECE04E}"/>
          </ac:spMkLst>
        </pc:spChg>
        <pc:spChg chg="add del">
          <ac:chgData name="Ifeanyi Ugwu" userId="38d86900c6144048" providerId="LiveId" clId="{14074405-0633-42E6-8099-2042925555B1}" dt="2020-06-03T23:59:38.138" v="11210" actId="26606"/>
          <ac:spMkLst>
            <pc:docMk/>
            <pc:sldMk cId="133793609" sldId="299"/>
            <ac:spMk id="13" creationId="{022C3B48-99E5-4B5C-8E49-15C2A9552F4B}"/>
          </ac:spMkLst>
        </pc:spChg>
        <pc:spChg chg="add del">
          <ac:chgData name="Ifeanyi Ugwu" userId="38d86900c6144048" providerId="LiveId" clId="{14074405-0633-42E6-8099-2042925555B1}" dt="2020-06-03T23:59:38.138" v="11210" actId="26606"/>
          <ac:spMkLst>
            <pc:docMk/>
            <pc:sldMk cId="133793609" sldId="299"/>
            <ac:spMk id="15" creationId="{C67B4E51-3288-4A1F-A92C-87C9401EDE72}"/>
          </ac:spMkLst>
        </pc:spChg>
        <pc:spChg chg="add del">
          <ac:chgData name="Ifeanyi Ugwu" userId="38d86900c6144048" providerId="LiveId" clId="{14074405-0633-42E6-8099-2042925555B1}" dt="2020-06-03T23:59:38.138" v="11210" actId="26606"/>
          <ac:spMkLst>
            <pc:docMk/>
            <pc:sldMk cId="133793609" sldId="299"/>
            <ac:spMk id="17" creationId="{D3E95A6B-F840-413C-9E78-C33C02FFA468}"/>
          </ac:spMkLst>
        </pc:spChg>
        <pc:spChg chg="add del">
          <ac:chgData name="Ifeanyi Ugwu" userId="38d86900c6144048" providerId="LiveId" clId="{14074405-0633-42E6-8099-2042925555B1}" dt="2020-06-03T23:59:51.205" v="11212" actId="26606"/>
          <ac:spMkLst>
            <pc:docMk/>
            <pc:sldMk cId="133793609" sldId="299"/>
            <ac:spMk id="19" creationId="{D09F5552-39CF-49BE-9BA3-F2C2E97DD974}"/>
          </ac:spMkLst>
        </pc:spChg>
        <pc:spChg chg="add del">
          <ac:chgData name="Ifeanyi Ugwu" userId="38d86900c6144048" providerId="LiveId" clId="{14074405-0633-42E6-8099-2042925555B1}" dt="2020-06-03T23:59:51.205" v="11212" actId="26606"/>
          <ac:spMkLst>
            <pc:docMk/>
            <pc:sldMk cId="133793609" sldId="299"/>
            <ac:spMk id="20" creationId="{6CCDD5D4-DC0E-4B2C-8B6B-FCAA00ECE04E}"/>
          </ac:spMkLst>
        </pc:spChg>
        <pc:spChg chg="add del">
          <ac:chgData name="Ifeanyi Ugwu" userId="38d86900c6144048" providerId="LiveId" clId="{14074405-0633-42E6-8099-2042925555B1}" dt="2020-06-03T23:59:51.205" v="11212" actId="26606"/>
          <ac:spMkLst>
            <pc:docMk/>
            <pc:sldMk cId="133793609" sldId="299"/>
            <ac:spMk id="21" creationId="{1B0A7D14-7B67-4022-A8BE-1CCD4A0F1B06}"/>
          </ac:spMkLst>
        </pc:spChg>
        <pc:spChg chg="add del">
          <ac:chgData name="Ifeanyi Ugwu" userId="38d86900c6144048" providerId="LiveId" clId="{14074405-0633-42E6-8099-2042925555B1}" dt="2020-06-03T23:59:51.205" v="11212" actId="26606"/>
          <ac:spMkLst>
            <pc:docMk/>
            <pc:sldMk cId="133793609" sldId="299"/>
            <ac:spMk id="22" creationId="{AB09A9E8-BF27-4613-A775-071F082083A9}"/>
          </ac:spMkLst>
        </pc:spChg>
        <pc:spChg chg="add del">
          <ac:chgData name="Ifeanyi Ugwu" userId="38d86900c6144048" providerId="LiveId" clId="{14074405-0633-42E6-8099-2042925555B1}" dt="2020-06-03T23:59:51.205" v="11212" actId="26606"/>
          <ac:spMkLst>
            <pc:docMk/>
            <pc:sldMk cId="133793609" sldId="299"/>
            <ac:spMk id="23" creationId="{C3AFE299-6F79-44AF-9A77-2DC2DC1F8461}"/>
          </ac:spMkLst>
        </pc:spChg>
        <pc:spChg chg="add del">
          <ac:chgData name="Ifeanyi Ugwu" userId="38d86900c6144048" providerId="LiveId" clId="{14074405-0633-42E6-8099-2042925555B1}" dt="2020-06-03T23:59:54.603" v="11214" actId="26606"/>
          <ac:spMkLst>
            <pc:docMk/>
            <pc:sldMk cId="133793609" sldId="299"/>
            <ac:spMk id="25" creationId="{D09F5552-39CF-49BE-9BA3-F2C2E97DD974}"/>
          </ac:spMkLst>
        </pc:spChg>
        <pc:spChg chg="add del">
          <ac:chgData name="Ifeanyi Ugwu" userId="38d86900c6144048" providerId="LiveId" clId="{14074405-0633-42E6-8099-2042925555B1}" dt="2020-06-03T23:59:54.603" v="11214" actId="26606"/>
          <ac:spMkLst>
            <pc:docMk/>
            <pc:sldMk cId="133793609" sldId="299"/>
            <ac:spMk id="26" creationId="{6CCDD5D4-DC0E-4B2C-8B6B-FCAA00ECE04E}"/>
          </ac:spMkLst>
        </pc:spChg>
        <pc:spChg chg="add">
          <ac:chgData name="Ifeanyi Ugwu" userId="38d86900c6144048" providerId="LiveId" clId="{14074405-0633-42E6-8099-2042925555B1}" dt="2020-06-03T23:59:54.738" v="11215" actId="26606"/>
          <ac:spMkLst>
            <pc:docMk/>
            <pc:sldMk cId="133793609" sldId="299"/>
            <ac:spMk id="28" creationId="{D09F5552-39CF-49BE-9BA3-F2C2E97DD974}"/>
          </ac:spMkLst>
        </pc:spChg>
        <pc:spChg chg="add">
          <ac:chgData name="Ifeanyi Ugwu" userId="38d86900c6144048" providerId="LiveId" clId="{14074405-0633-42E6-8099-2042925555B1}" dt="2020-06-03T23:59:54.738" v="11215" actId="26606"/>
          <ac:spMkLst>
            <pc:docMk/>
            <pc:sldMk cId="133793609" sldId="299"/>
            <ac:spMk id="29" creationId="{6CCDD5D4-DC0E-4B2C-8B6B-FCAA00ECE04E}"/>
          </ac:spMkLst>
        </pc:spChg>
        <pc:spChg chg="add">
          <ac:chgData name="Ifeanyi Ugwu" userId="38d86900c6144048" providerId="LiveId" clId="{14074405-0633-42E6-8099-2042925555B1}" dt="2020-06-03T23:59:54.738" v="11215" actId="26606"/>
          <ac:spMkLst>
            <pc:docMk/>
            <pc:sldMk cId="133793609" sldId="299"/>
            <ac:spMk id="30" creationId="{022C3B48-99E5-4B5C-8E49-15C2A9552F4B}"/>
          </ac:spMkLst>
        </pc:spChg>
        <pc:spChg chg="add">
          <ac:chgData name="Ifeanyi Ugwu" userId="38d86900c6144048" providerId="LiveId" clId="{14074405-0633-42E6-8099-2042925555B1}" dt="2020-06-03T23:59:54.738" v="11215" actId="26606"/>
          <ac:spMkLst>
            <pc:docMk/>
            <pc:sldMk cId="133793609" sldId="299"/>
            <ac:spMk id="31" creationId="{C67B4E51-3288-4A1F-A92C-87C9401EDE72}"/>
          </ac:spMkLst>
        </pc:spChg>
        <pc:spChg chg="add">
          <ac:chgData name="Ifeanyi Ugwu" userId="38d86900c6144048" providerId="LiveId" clId="{14074405-0633-42E6-8099-2042925555B1}" dt="2020-06-03T23:59:54.738" v="11215" actId="26606"/>
          <ac:spMkLst>
            <pc:docMk/>
            <pc:sldMk cId="133793609" sldId="299"/>
            <ac:spMk id="32" creationId="{D3E95A6B-F840-413C-9E78-C33C02FFA468}"/>
          </ac:spMkLst>
        </pc:spChg>
        <pc:graphicFrameChg chg="add del modGraphic">
          <ac:chgData name="Ifeanyi Ugwu" userId="38d86900c6144048" providerId="LiveId" clId="{14074405-0633-42E6-8099-2042925555B1}" dt="2020-06-03T23:41:09.308" v="10890" actId="478"/>
          <ac:graphicFrameMkLst>
            <pc:docMk/>
            <pc:sldMk cId="133793609" sldId="299"/>
            <ac:graphicFrameMk id="2" creationId="{08DB78FA-5C10-42DC-B53B-03396B1EE482}"/>
          </ac:graphicFrameMkLst>
        </pc:graphicFrameChg>
        <pc:graphicFrameChg chg="add mod ord modGraphic">
          <ac:chgData name="Ifeanyi Ugwu" userId="38d86900c6144048" providerId="LiveId" clId="{14074405-0633-42E6-8099-2042925555B1}" dt="2020-06-03T23:59:54.738" v="11215" actId="26606"/>
          <ac:graphicFrameMkLst>
            <pc:docMk/>
            <pc:sldMk cId="133793609" sldId="299"/>
            <ac:graphicFrameMk id="3" creationId="{D9454FE7-CE7B-4319-AB7C-94AFE9999036}"/>
          </ac:graphicFrameMkLst>
        </pc:graphicFrameChg>
      </pc:sldChg>
      <pc:sldChg chg="addSp delSp modSp new mod setBg">
        <pc:chgData name="Ifeanyi Ugwu" userId="38d86900c6144048" providerId="LiveId" clId="{14074405-0633-42E6-8099-2042925555B1}" dt="2020-06-04T00:14:48.231" v="11368" actId="14100"/>
        <pc:sldMkLst>
          <pc:docMk/>
          <pc:sldMk cId="1137792187" sldId="300"/>
        </pc:sldMkLst>
        <pc:spChg chg="add mod">
          <ac:chgData name="Ifeanyi Ugwu" userId="38d86900c6144048" providerId="LiveId" clId="{14074405-0633-42E6-8099-2042925555B1}" dt="2020-06-04T00:14:08.966" v="11362" actId="26606"/>
          <ac:spMkLst>
            <pc:docMk/>
            <pc:sldMk cId="1137792187" sldId="300"/>
            <ac:spMk id="5" creationId="{C306F843-F730-4D83-9ECD-43486BAD8C78}"/>
          </ac:spMkLst>
        </pc:spChg>
        <pc:spChg chg="add mod">
          <ac:chgData name="Ifeanyi Ugwu" userId="38d86900c6144048" providerId="LiveId" clId="{14074405-0633-42E6-8099-2042925555B1}" dt="2020-06-04T00:14:08.966" v="11362" actId="26606"/>
          <ac:spMkLst>
            <pc:docMk/>
            <pc:sldMk cId="1137792187" sldId="300"/>
            <ac:spMk id="6" creationId="{F37DF42D-0404-420D-8633-726E66970AD5}"/>
          </ac:spMkLst>
        </pc:spChg>
        <pc:spChg chg="add mod ord">
          <ac:chgData name="Ifeanyi Ugwu" userId="38d86900c6144048" providerId="LiveId" clId="{14074405-0633-42E6-8099-2042925555B1}" dt="2020-06-04T00:14:44.654" v="11367" actId="1076"/>
          <ac:spMkLst>
            <pc:docMk/>
            <pc:sldMk cId="1137792187" sldId="300"/>
            <ac:spMk id="7" creationId="{6968F8E2-8E9E-43A0-9681-40F472586F43}"/>
          </ac:spMkLst>
        </pc:spChg>
        <pc:spChg chg="add del">
          <ac:chgData name="Ifeanyi Ugwu" userId="38d86900c6144048" providerId="LiveId" clId="{14074405-0633-42E6-8099-2042925555B1}" dt="2020-06-04T00:13:32.843" v="11357" actId="26606"/>
          <ac:spMkLst>
            <pc:docMk/>
            <pc:sldMk cId="1137792187" sldId="300"/>
            <ac:spMk id="9" creationId="{D09F5552-39CF-49BE-9BA3-F2C2E97DD974}"/>
          </ac:spMkLst>
        </pc:spChg>
        <pc:spChg chg="add del">
          <ac:chgData name="Ifeanyi Ugwu" userId="38d86900c6144048" providerId="LiveId" clId="{14074405-0633-42E6-8099-2042925555B1}" dt="2020-06-04T00:13:32.843" v="11357" actId="26606"/>
          <ac:spMkLst>
            <pc:docMk/>
            <pc:sldMk cId="1137792187" sldId="300"/>
            <ac:spMk id="10" creationId="{6CCDD5D4-DC0E-4B2C-8B6B-FCAA00ECE04E}"/>
          </ac:spMkLst>
        </pc:spChg>
        <pc:spChg chg="add del">
          <ac:chgData name="Ifeanyi Ugwu" userId="38d86900c6144048" providerId="LiveId" clId="{14074405-0633-42E6-8099-2042925555B1}" dt="2020-06-04T00:13:11.273" v="11355" actId="26606"/>
          <ac:spMkLst>
            <pc:docMk/>
            <pc:sldMk cId="1137792187" sldId="300"/>
            <ac:spMk id="12" creationId="{D09F5552-39CF-49BE-9BA3-F2C2E97DD974}"/>
          </ac:spMkLst>
        </pc:spChg>
        <pc:spChg chg="add del">
          <ac:chgData name="Ifeanyi Ugwu" userId="38d86900c6144048" providerId="LiveId" clId="{14074405-0633-42E6-8099-2042925555B1}" dt="2020-06-04T00:13:11.273" v="11355" actId="26606"/>
          <ac:spMkLst>
            <pc:docMk/>
            <pc:sldMk cId="1137792187" sldId="300"/>
            <ac:spMk id="14" creationId="{6CCDD5D4-DC0E-4B2C-8B6B-FCAA00ECE04E}"/>
          </ac:spMkLst>
        </pc:spChg>
        <pc:spChg chg="add del">
          <ac:chgData name="Ifeanyi Ugwu" userId="38d86900c6144048" providerId="LiveId" clId="{14074405-0633-42E6-8099-2042925555B1}" dt="2020-06-04T00:13:32.843" v="11357" actId="26606"/>
          <ac:spMkLst>
            <pc:docMk/>
            <pc:sldMk cId="1137792187" sldId="300"/>
            <ac:spMk id="16" creationId="{1B0A7D14-7B67-4022-A8BE-1CCD4A0F1B06}"/>
          </ac:spMkLst>
        </pc:spChg>
        <pc:spChg chg="add del">
          <ac:chgData name="Ifeanyi Ugwu" userId="38d86900c6144048" providerId="LiveId" clId="{14074405-0633-42E6-8099-2042925555B1}" dt="2020-06-04T00:13:32.843" v="11357" actId="26606"/>
          <ac:spMkLst>
            <pc:docMk/>
            <pc:sldMk cId="1137792187" sldId="300"/>
            <ac:spMk id="18" creationId="{AB09A9E8-BF27-4613-A775-071F082083A9}"/>
          </ac:spMkLst>
        </pc:spChg>
        <pc:spChg chg="add del">
          <ac:chgData name="Ifeanyi Ugwu" userId="38d86900c6144048" providerId="LiveId" clId="{14074405-0633-42E6-8099-2042925555B1}" dt="2020-06-04T00:13:32.843" v="11357" actId="26606"/>
          <ac:spMkLst>
            <pc:docMk/>
            <pc:sldMk cId="1137792187" sldId="300"/>
            <ac:spMk id="20" creationId="{C3AFE299-6F79-44AF-9A77-2DC2DC1F8461}"/>
          </ac:spMkLst>
        </pc:spChg>
        <pc:spChg chg="add del">
          <ac:chgData name="Ifeanyi Ugwu" userId="38d86900c6144048" providerId="LiveId" clId="{14074405-0633-42E6-8099-2042925555B1}" dt="2020-06-04T00:14:01.807" v="11359" actId="26606"/>
          <ac:spMkLst>
            <pc:docMk/>
            <pc:sldMk cId="1137792187" sldId="300"/>
            <ac:spMk id="22" creationId="{D09F5552-39CF-49BE-9BA3-F2C2E97DD974}"/>
          </ac:spMkLst>
        </pc:spChg>
        <pc:spChg chg="add del">
          <ac:chgData name="Ifeanyi Ugwu" userId="38d86900c6144048" providerId="LiveId" clId="{14074405-0633-42E6-8099-2042925555B1}" dt="2020-06-04T00:14:01.807" v="11359" actId="26606"/>
          <ac:spMkLst>
            <pc:docMk/>
            <pc:sldMk cId="1137792187" sldId="300"/>
            <ac:spMk id="23" creationId="{6CCDD5D4-DC0E-4B2C-8B6B-FCAA00ECE04E}"/>
          </ac:spMkLst>
        </pc:spChg>
        <pc:spChg chg="add del">
          <ac:chgData name="Ifeanyi Ugwu" userId="38d86900c6144048" providerId="LiveId" clId="{14074405-0633-42E6-8099-2042925555B1}" dt="2020-06-04T00:14:01.807" v="11359" actId="26606"/>
          <ac:spMkLst>
            <pc:docMk/>
            <pc:sldMk cId="1137792187" sldId="300"/>
            <ac:spMk id="24" creationId="{022C3B48-99E5-4B5C-8E49-15C2A9552F4B}"/>
          </ac:spMkLst>
        </pc:spChg>
        <pc:spChg chg="add del">
          <ac:chgData name="Ifeanyi Ugwu" userId="38d86900c6144048" providerId="LiveId" clId="{14074405-0633-42E6-8099-2042925555B1}" dt="2020-06-04T00:14:01.807" v="11359" actId="26606"/>
          <ac:spMkLst>
            <pc:docMk/>
            <pc:sldMk cId="1137792187" sldId="300"/>
            <ac:spMk id="25" creationId="{C67B4E51-3288-4A1F-A92C-87C9401EDE72}"/>
          </ac:spMkLst>
        </pc:spChg>
        <pc:spChg chg="add del">
          <ac:chgData name="Ifeanyi Ugwu" userId="38d86900c6144048" providerId="LiveId" clId="{14074405-0633-42E6-8099-2042925555B1}" dt="2020-06-04T00:14:01.807" v="11359" actId="26606"/>
          <ac:spMkLst>
            <pc:docMk/>
            <pc:sldMk cId="1137792187" sldId="300"/>
            <ac:spMk id="26" creationId="{D3E95A6B-F840-413C-9E78-C33C02FFA468}"/>
          </ac:spMkLst>
        </pc:spChg>
        <pc:spChg chg="add del">
          <ac:chgData name="Ifeanyi Ugwu" userId="38d86900c6144048" providerId="LiveId" clId="{14074405-0633-42E6-8099-2042925555B1}" dt="2020-06-04T00:14:08.935" v="11361" actId="26606"/>
          <ac:spMkLst>
            <pc:docMk/>
            <pc:sldMk cId="1137792187" sldId="300"/>
            <ac:spMk id="28" creationId="{D09F5552-39CF-49BE-9BA3-F2C2E97DD974}"/>
          </ac:spMkLst>
        </pc:spChg>
        <pc:spChg chg="add del">
          <ac:chgData name="Ifeanyi Ugwu" userId="38d86900c6144048" providerId="LiveId" clId="{14074405-0633-42E6-8099-2042925555B1}" dt="2020-06-04T00:14:08.935" v="11361" actId="26606"/>
          <ac:spMkLst>
            <pc:docMk/>
            <pc:sldMk cId="1137792187" sldId="300"/>
            <ac:spMk id="29" creationId="{6CCDD5D4-DC0E-4B2C-8B6B-FCAA00ECE04E}"/>
          </ac:spMkLst>
        </pc:spChg>
        <pc:spChg chg="add">
          <ac:chgData name="Ifeanyi Ugwu" userId="38d86900c6144048" providerId="LiveId" clId="{14074405-0633-42E6-8099-2042925555B1}" dt="2020-06-04T00:14:08.966" v="11362" actId="26606"/>
          <ac:spMkLst>
            <pc:docMk/>
            <pc:sldMk cId="1137792187" sldId="300"/>
            <ac:spMk id="31" creationId="{D09F5552-39CF-49BE-9BA3-F2C2E97DD974}"/>
          </ac:spMkLst>
        </pc:spChg>
        <pc:spChg chg="add">
          <ac:chgData name="Ifeanyi Ugwu" userId="38d86900c6144048" providerId="LiveId" clId="{14074405-0633-42E6-8099-2042925555B1}" dt="2020-06-04T00:14:08.966" v="11362" actId="26606"/>
          <ac:spMkLst>
            <pc:docMk/>
            <pc:sldMk cId="1137792187" sldId="300"/>
            <ac:spMk id="32" creationId="{6CCDD5D4-DC0E-4B2C-8B6B-FCAA00ECE04E}"/>
          </ac:spMkLst>
        </pc:spChg>
        <pc:spChg chg="add">
          <ac:chgData name="Ifeanyi Ugwu" userId="38d86900c6144048" providerId="LiveId" clId="{14074405-0633-42E6-8099-2042925555B1}" dt="2020-06-04T00:14:08.966" v="11362" actId="26606"/>
          <ac:spMkLst>
            <pc:docMk/>
            <pc:sldMk cId="1137792187" sldId="300"/>
            <ac:spMk id="33" creationId="{1B0A7D14-7B67-4022-A8BE-1CCD4A0F1B06}"/>
          </ac:spMkLst>
        </pc:spChg>
        <pc:spChg chg="add">
          <ac:chgData name="Ifeanyi Ugwu" userId="38d86900c6144048" providerId="LiveId" clId="{14074405-0633-42E6-8099-2042925555B1}" dt="2020-06-04T00:14:08.966" v="11362" actId="26606"/>
          <ac:spMkLst>
            <pc:docMk/>
            <pc:sldMk cId="1137792187" sldId="300"/>
            <ac:spMk id="34" creationId="{AB09A9E8-BF27-4613-A775-071F082083A9}"/>
          </ac:spMkLst>
        </pc:spChg>
        <pc:spChg chg="add">
          <ac:chgData name="Ifeanyi Ugwu" userId="38d86900c6144048" providerId="LiveId" clId="{14074405-0633-42E6-8099-2042925555B1}" dt="2020-06-04T00:14:08.966" v="11362" actId="26606"/>
          <ac:spMkLst>
            <pc:docMk/>
            <pc:sldMk cId="1137792187" sldId="300"/>
            <ac:spMk id="35" creationId="{C3AFE299-6F79-44AF-9A77-2DC2DC1F8461}"/>
          </ac:spMkLst>
        </pc:spChg>
        <pc:graphicFrameChg chg="add mod ord modGraphic">
          <ac:chgData name="Ifeanyi Ugwu" userId="38d86900c6144048" providerId="LiveId" clId="{14074405-0633-42E6-8099-2042925555B1}" dt="2020-06-04T00:14:48.231" v="11368" actId="14100"/>
          <ac:graphicFrameMkLst>
            <pc:docMk/>
            <pc:sldMk cId="1137792187" sldId="300"/>
            <ac:graphicFrameMk id="2" creationId="{2D36DE33-D4AF-4697-A24B-90B36B8BCB97}"/>
          </ac:graphicFrameMkLst>
        </pc:graphicFrameChg>
        <pc:cxnChg chg="add del mod">
          <ac:chgData name="Ifeanyi Ugwu" userId="38d86900c6144048" providerId="LiveId" clId="{14074405-0633-42E6-8099-2042925555B1}" dt="2020-06-04T00:11:30.360" v="11330" actId="478"/>
          <ac:cxnSpMkLst>
            <pc:docMk/>
            <pc:sldMk cId="1137792187" sldId="300"/>
            <ac:cxnSpMk id="4" creationId="{CC918557-1D75-45D7-A992-3E5499316B1B}"/>
          </ac:cxnSpMkLst>
        </pc:cxnChg>
      </pc:sldChg>
      <pc:sldChg chg="addSp delSp modSp new mod">
        <pc:chgData name="Ifeanyi Ugwu" userId="38d86900c6144048" providerId="LiveId" clId="{14074405-0633-42E6-8099-2042925555B1}" dt="2020-06-07T01:55:03.704" v="15239" actId="21"/>
        <pc:sldMkLst>
          <pc:docMk/>
          <pc:sldMk cId="221951507" sldId="301"/>
        </pc:sldMkLst>
        <pc:spChg chg="add mod">
          <ac:chgData name="Ifeanyi Ugwu" userId="38d86900c6144048" providerId="LiveId" clId="{14074405-0633-42E6-8099-2042925555B1}" dt="2020-06-04T00:46:38.395" v="11514" actId="14100"/>
          <ac:spMkLst>
            <pc:docMk/>
            <pc:sldMk cId="221951507" sldId="301"/>
            <ac:spMk id="2" creationId="{D2D7070E-B3EE-40F2-88AE-44F9CEC66892}"/>
          </ac:spMkLst>
        </pc:spChg>
        <pc:spChg chg="add mod">
          <ac:chgData name="Ifeanyi Ugwu" userId="38d86900c6144048" providerId="LiveId" clId="{14074405-0633-42E6-8099-2042925555B1}" dt="2020-06-04T00:49:33.831" v="11529" actId="14100"/>
          <ac:spMkLst>
            <pc:docMk/>
            <pc:sldMk cId="221951507" sldId="301"/>
            <ac:spMk id="3" creationId="{FF3B84A0-2ACD-4E74-9ABE-F2240CDA9731}"/>
          </ac:spMkLst>
        </pc:spChg>
        <pc:spChg chg="add mod">
          <ac:chgData name="Ifeanyi Ugwu" userId="38d86900c6144048" providerId="LiveId" clId="{14074405-0633-42E6-8099-2042925555B1}" dt="2020-06-04T00:58:32.467" v="11580" actId="20577"/>
          <ac:spMkLst>
            <pc:docMk/>
            <pc:sldMk cId="221951507" sldId="301"/>
            <ac:spMk id="4" creationId="{39757D10-CC3A-4EE0-B31B-814C86630063}"/>
          </ac:spMkLst>
        </pc:spChg>
        <pc:spChg chg="add del mod">
          <ac:chgData name="Ifeanyi Ugwu" userId="38d86900c6144048" providerId="LiveId" clId="{14074405-0633-42E6-8099-2042925555B1}" dt="2020-06-04T00:45:50.265" v="11476" actId="21"/>
          <ac:spMkLst>
            <pc:docMk/>
            <pc:sldMk cId="221951507" sldId="301"/>
            <ac:spMk id="5" creationId="{D4F2820B-BC81-421C-BC79-34A07DFF63D6}"/>
          </ac:spMkLst>
        </pc:spChg>
        <pc:spChg chg="add del mod">
          <ac:chgData name="Ifeanyi Ugwu" userId="38d86900c6144048" providerId="LiveId" clId="{14074405-0633-42E6-8099-2042925555B1}" dt="2020-06-07T01:55:03.704" v="15239" actId="21"/>
          <ac:spMkLst>
            <pc:docMk/>
            <pc:sldMk cId="221951507" sldId="301"/>
            <ac:spMk id="6" creationId="{E0D58100-76D4-4D53-A7DB-C2C4E857D1CE}"/>
          </ac:spMkLst>
        </pc:spChg>
        <pc:spChg chg="add del mod">
          <ac:chgData name="Ifeanyi Ugwu" userId="38d86900c6144048" providerId="LiveId" clId="{14074405-0633-42E6-8099-2042925555B1}" dt="2020-06-04T00:45:53.128" v="11477" actId="21"/>
          <ac:spMkLst>
            <pc:docMk/>
            <pc:sldMk cId="221951507" sldId="301"/>
            <ac:spMk id="7" creationId="{3E058F44-6A5A-4B45-B823-08279F04DFCD}"/>
          </ac:spMkLst>
        </pc:spChg>
        <pc:spChg chg="add del mod">
          <ac:chgData name="Ifeanyi Ugwu" userId="38d86900c6144048" providerId="LiveId" clId="{14074405-0633-42E6-8099-2042925555B1}" dt="2020-06-04T00:32:35.326" v="11424"/>
          <ac:spMkLst>
            <pc:docMk/>
            <pc:sldMk cId="221951507" sldId="301"/>
            <ac:spMk id="8" creationId="{1F2E9918-0A8B-439B-BD03-3B5252F8BAB7}"/>
          </ac:spMkLst>
        </pc:spChg>
        <pc:spChg chg="add mod">
          <ac:chgData name="Ifeanyi Ugwu" userId="38d86900c6144048" providerId="LiveId" clId="{14074405-0633-42E6-8099-2042925555B1}" dt="2020-06-04T00:50:12.052" v="11550" actId="20577"/>
          <ac:spMkLst>
            <pc:docMk/>
            <pc:sldMk cId="221951507" sldId="301"/>
            <ac:spMk id="9" creationId="{1BC81DF1-2AB4-43CD-A921-886C6453A1D1}"/>
          </ac:spMkLst>
        </pc:spChg>
        <pc:spChg chg="add del">
          <ac:chgData name="Ifeanyi Ugwu" userId="38d86900c6144048" providerId="LiveId" clId="{14074405-0633-42E6-8099-2042925555B1}" dt="2020-06-04T00:34:18.769" v="11436" actId="478"/>
          <ac:spMkLst>
            <pc:docMk/>
            <pc:sldMk cId="221951507" sldId="301"/>
            <ac:spMk id="10" creationId="{C200A152-5FCB-4842-A006-7A0C81047C39}"/>
          </ac:spMkLst>
        </pc:spChg>
        <pc:spChg chg="add mod">
          <ac:chgData name="Ifeanyi Ugwu" userId="38d86900c6144048" providerId="LiveId" clId="{14074405-0633-42E6-8099-2042925555B1}" dt="2020-06-04T00:46:05.047" v="11495" actId="1038"/>
          <ac:spMkLst>
            <pc:docMk/>
            <pc:sldMk cId="221951507" sldId="301"/>
            <ac:spMk id="11" creationId="{C5E7A169-E1A4-48CF-8B7A-6971F19E709A}"/>
          </ac:spMkLst>
        </pc:spChg>
        <pc:picChg chg="add del">
          <ac:chgData name="Ifeanyi Ugwu" userId="38d86900c6144048" providerId="LiveId" clId="{14074405-0633-42E6-8099-2042925555B1}" dt="2020-06-04T00:51:48.077" v="11554"/>
          <ac:picMkLst>
            <pc:docMk/>
            <pc:sldMk cId="221951507" sldId="301"/>
            <ac:picMk id="2050" creationId="{FC8BA85F-9BAB-4EBA-96CD-14DDC77638A1}"/>
          </ac:picMkLst>
        </pc:picChg>
      </pc:sldChg>
      <pc:sldChg chg="delSp modSp add del mod ord">
        <pc:chgData name="Ifeanyi Ugwu" userId="38d86900c6144048" providerId="LiveId" clId="{14074405-0633-42E6-8099-2042925555B1}" dt="2020-06-06T22:17:10.788" v="14000" actId="47"/>
        <pc:sldMkLst>
          <pc:docMk/>
          <pc:sldMk cId="528761164" sldId="302"/>
        </pc:sldMkLst>
        <pc:spChg chg="del">
          <ac:chgData name="Ifeanyi Ugwu" userId="38d86900c6144048" providerId="LiveId" clId="{14074405-0633-42E6-8099-2042925555B1}" dt="2020-06-04T01:41:37.100" v="12029" actId="21"/>
          <ac:spMkLst>
            <pc:docMk/>
            <pc:sldMk cId="528761164" sldId="302"/>
            <ac:spMk id="2" creationId="{00000000-0000-0000-0000-000000000000}"/>
          </ac:spMkLst>
        </pc:spChg>
        <pc:spChg chg="del mod">
          <ac:chgData name="Ifeanyi Ugwu" userId="38d86900c6144048" providerId="LiveId" clId="{14074405-0633-42E6-8099-2042925555B1}" dt="2020-06-04T00:31:17.228" v="11416" actId="21"/>
          <ac:spMkLst>
            <pc:docMk/>
            <pc:sldMk cId="528761164" sldId="302"/>
            <ac:spMk id="3" creationId="{00000000-0000-0000-0000-000000000000}"/>
          </ac:spMkLst>
        </pc:spChg>
        <pc:spChg chg="del mod">
          <ac:chgData name="Ifeanyi Ugwu" userId="38d86900c6144048" providerId="LiveId" clId="{14074405-0633-42E6-8099-2042925555B1}" dt="2020-06-04T00:23:39.819" v="11382" actId="21"/>
          <ac:spMkLst>
            <pc:docMk/>
            <pc:sldMk cId="528761164" sldId="302"/>
            <ac:spMk id="4" creationId="{00000000-0000-0000-0000-000000000000}"/>
          </ac:spMkLst>
        </pc:spChg>
        <pc:spChg chg="del mod">
          <ac:chgData name="Ifeanyi Ugwu" userId="38d86900c6144048" providerId="LiveId" clId="{14074405-0633-42E6-8099-2042925555B1}" dt="2020-06-04T00:30:01.435" v="11401" actId="21"/>
          <ac:spMkLst>
            <pc:docMk/>
            <pc:sldMk cId="528761164" sldId="302"/>
            <ac:spMk id="5" creationId="{25F87D1E-E5BB-4552-BA1C-A5EBD9626774}"/>
          </ac:spMkLst>
        </pc:spChg>
        <pc:spChg chg="del mod">
          <ac:chgData name="Ifeanyi Ugwu" userId="38d86900c6144048" providerId="LiveId" clId="{14074405-0633-42E6-8099-2042925555B1}" dt="2020-06-04T00:24:27.664" v="11388" actId="21"/>
          <ac:spMkLst>
            <pc:docMk/>
            <pc:sldMk cId="528761164" sldId="302"/>
            <ac:spMk id="7" creationId="{00000000-0000-0000-0000-000000000000}"/>
          </ac:spMkLst>
        </pc:spChg>
        <pc:spChg chg="del mod">
          <ac:chgData name="Ifeanyi Ugwu" userId="38d86900c6144048" providerId="LiveId" clId="{14074405-0633-42E6-8099-2042925555B1}" dt="2020-06-04T00:24:43.542" v="11391" actId="21"/>
          <ac:spMkLst>
            <pc:docMk/>
            <pc:sldMk cId="528761164" sldId="302"/>
            <ac:spMk id="8" creationId="{00000000-0000-0000-0000-000000000000}"/>
          </ac:spMkLst>
        </pc:spChg>
        <pc:spChg chg="del">
          <ac:chgData name="Ifeanyi Ugwu" userId="38d86900c6144048" providerId="LiveId" clId="{14074405-0633-42E6-8099-2042925555B1}" dt="2020-06-04T01:29:25.806" v="11920" actId="21"/>
          <ac:spMkLst>
            <pc:docMk/>
            <pc:sldMk cId="528761164" sldId="302"/>
            <ac:spMk id="9" creationId="{A5CBC9BF-A9AE-447D-B2BE-9F9FD06FF78F}"/>
          </ac:spMkLst>
        </pc:spChg>
        <pc:spChg chg="mod">
          <ac:chgData name="Ifeanyi Ugwu" userId="38d86900c6144048" providerId="LiveId" clId="{14074405-0633-42E6-8099-2042925555B1}" dt="2020-06-04T00:18:23.979" v="11374" actId="1076"/>
          <ac:spMkLst>
            <pc:docMk/>
            <pc:sldMk cId="528761164" sldId="302"/>
            <ac:spMk id="11" creationId="{868B75B3-3906-413C-9362-0C48684A5F17}"/>
          </ac:spMkLst>
        </pc:spChg>
        <pc:spChg chg="del">
          <ac:chgData name="Ifeanyi Ugwu" userId="38d86900c6144048" providerId="LiveId" clId="{14074405-0633-42E6-8099-2042925555B1}" dt="2020-06-04T01:30:38.537" v="11930" actId="21"/>
          <ac:spMkLst>
            <pc:docMk/>
            <pc:sldMk cId="528761164" sldId="302"/>
            <ac:spMk id="14" creationId="{00000000-0000-0000-0000-000000000000}"/>
          </ac:spMkLst>
        </pc:spChg>
        <pc:spChg chg="del mod">
          <ac:chgData name="Ifeanyi Ugwu" userId="38d86900c6144048" providerId="LiveId" clId="{14074405-0633-42E6-8099-2042925555B1}" dt="2020-06-04T01:30:13.096" v="11927"/>
          <ac:spMkLst>
            <pc:docMk/>
            <pc:sldMk cId="528761164" sldId="302"/>
            <ac:spMk id="16" creationId="{8CFF7EBC-289E-46DB-97D5-E08BCBD5E338}"/>
          </ac:spMkLst>
        </pc:spChg>
        <pc:spChg chg="del mod">
          <ac:chgData name="Ifeanyi Ugwu" userId="38d86900c6144048" providerId="LiveId" clId="{14074405-0633-42E6-8099-2042925555B1}" dt="2020-06-04T00:29:23.453" v="11398" actId="21"/>
          <ac:spMkLst>
            <pc:docMk/>
            <pc:sldMk cId="528761164" sldId="302"/>
            <ac:spMk id="20" creationId="{00000000-0000-0000-0000-000000000000}"/>
          </ac:spMkLst>
        </pc:spChg>
        <pc:spChg chg="del">
          <ac:chgData name="Ifeanyi Ugwu" userId="38d86900c6144048" providerId="LiveId" clId="{14074405-0633-42E6-8099-2042925555B1}" dt="2020-06-04T01:27:48.207" v="11901" actId="21"/>
          <ac:spMkLst>
            <pc:docMk/>
            <pc:sldMk cId="528761164" sldId="302"/>
            <ac:spMk id="23" creationId="{00000000-0000-0000-0000-000000000000}"/>
          </ac:spMkLst>
        </pc:spChg>
        <pc:spChg chg="del">
          <ac:chgData name="Ifeanyi Ugwu" userId="38d86900c6144048" providerId="LiveId" clId="{14074405-0633-42E6-8099-2042925555B1}" dt="2020-06-04T01:27:06.331" v="11899" actId="21"/>
          <ac:spMkLst>
            <pc:docMk/>
            <pc:sldMk cId="528761164" sldId="302"/>
            <ac:spMk id="24" creationId="{00000000-0000-0000-0000-000000000000}"/>
          </ac:spMkLst>
        </pc:spChg>
        <pc:spChg chg="del mod">
          <ac:chgData name="Ifeanyi Ugwu" userId="38d86900c6144048" providerId="LiveId" clId="{14074405-0633-42E6-8099-2042925555B1}" dt="2020-06-04T00:32:41.923" v="11427"/>
          <ac:spMkLst>
            <pc:docMk/>
            <pc:sldMk cId="528761164" sldId="302"/>
            <ac:spMk id="30" creationId="{00000000-0000-0000-0000-000000000000}"/>
          </ac:spMkLst>
        </pc:spChg>
        <pc:spChg chg="del">
          <ac:chgData name="Ifeanyi Ugwu" userId="38d86900c6144048" providerId="LiveId" clId="{14074405-0633-42E6-8099-2042925555B1}" dt="2020-06-04T01:30:51.557" v="11932" actId="21"/>
          <ac:spMkLst>
            <pc:docMk/>
            <pc:sldMk cId="528761164" sldId="302"/>
            <ac:spMk id="31" creationId="{00000000-0000-0000-0000-000000000000}"/>
          </ac:spMkLst>
        </pc:spChg>
        <pc:spChg chg="del mod">
          <ac:chgData name="Ifeanyi Ugwu" userId="38d86900c6144048" providerId="LiveId" clId="{14074405-0633-42E6-8099-2042925555B1}" dt="2020-06-04T00:53:57.955" v="11574"/>
          <ac:spMkLst>
            <pc:docMk/>
            <pc:sldMk cId="528761164" sldId="302"/>
            <ac:spMk id="37" creationId="{6065F15D-D27A-455D-857C-C026EBE245BC}"/>
          </ac:spMkLst>
        </pc:spChg>
        <pc:cxnChg chg="mod">
          <ac:chgData name="Ifeanyi Ugwu" userId="38d86900c6144048" providerId="LiveId" clId="{14074405-0633-42E6-8099-2042925555B1}" dt="2020-06-04T00:18:08.252" v="11373" actId="14100"/>
          <ac:cxnSpMkLst>
            <pc:docMk/>
            <pc:sldMk cId="528761164" sldId="302"/>
            <ac:cxnSpMk id="36" creationId="{8DBF9B96-338B-43E4-8621-5B96A71A394E}"/>
          </ac:cxnSpMkLst>
        </pc:cxnChg>
      </pc:sldChg>
      <pc:sldChg chg="addSp delSp modSp new mod">
        <pc:chgData name="Ifeanyi Ugwu" userId="38d86900c6144048" providerId="LiveId" clId="{14074405-0633-42E6-8099-2042925555B1}" dt="2020-06-04T01:13:22.220" v="11789" actId="1076"/>
        <pc:sldMkLst>
          <pc:docMk/>
          <pc:sldMk cId="1636691464" sldId="303"/>
        </pc:sldMkLst>
        <pc:spChg chg="add del mod">
          <ac:chgData name="Ifeanyi Ugwu" userId="38d86900c6144048" providerId="LiveId" clId="{14074405-0633-42E6-8099-2042925555B1}" dt="2020-06-04T00:52:19.722" v="11559"/>
          <ac:spMkLst>
            <pc:docMk/>
            <pc:sldMk cId="1636691464" sldId="303"/>
            <ac:spMk id="2" creationId="{D3EEC003-DE75-4A63-B5AA-6F539B46B1E7}"/>
          </ac:spMkLst>
        </pc:spChg>
        <pc:spChg chg="add del mod">
          <ac:chgData name="Ifeanyi Ugwu" userId="38d86900c6144048" providerId="LiveId" clId="{14074405-0633-42E6-8099-2042925555B1}" dt="2020-06-04T00:52:30.905" v="11562"/>
          <ac:spMkLst>
            <pc:docMk/>
            <pc:sldMk cId="1636691464" sldId="303"/>
            <ac:spMk id="3" creationId="{4F0A95BA-1701-4A59-B4D6-411E3283C51C}"/>
          </ac:spMkLst>
        </pc:spChg>
        <pc:spChg chg="add del mod">
          <ac:chgData name="Ifeanyi Ugwu" userId="38d86900c6144048" providerId="LiveId" clId="{14074405-0633-42E6-8099-2042925555B1}" dt="2020-06-04T00:52:36.977" v="11565"/>
          <ac:spMkLst>
            <pc:docMk/>
            <pc:sldMk cId="1636691464" sldId="303"/>
            <ac:spMk id="4" creationId="{65F84196-9C39-4BFF-9FFF-4529C12BEEC3}"/>
          </ac:spMkLst>
        </pc:spChg>
        <pc:spChg chg="add del mod">
          <ac:chgData name="Ifeanyi Ugwu" userId="38d86900c6144048" providerId="LiveId" clId="{14074405-0633-42E6-8099-2042925555B1}" dt="2020-06-04T00:52:45.579" v="11568"/>
          <ac:spMkLst>
            <pc:docMk/>
            <pc:sldMk cId="1636691464" sldId="303"/>
            <ac:spMk id="5" creationId="{B9453BE7-CC0C-4505-ADB1-981CB8B7D2B2}"/>
          </ac:spMkLst>
        </pc:spChg>
        <pc:spChg chg="add del mod">
          <ac:chgData name="Ifeanyi Ugwu" userId="38d86900c6144048" providerId="LiveId" clId="{14074405-0633-42E6-8099-2042925555B1}" dt="2020-06-04T00:52:54.819" v="11571"/>
          <ac:spMkLst>
            <pc:docMk/>
            <pc:sldMk cId="1636691464" sldId="303"/>
            <ac:spMk id="6" creationId="{90AD5E1A-7DF4-4C89-974E-CD6CBE8D38D7}"/>
          </ac:spMkLst>
        </pc:spChg>
        <pc:spChg chg="add mod">
          <ac:chgData name="Ifeanyi Ugwu" userId="38d86900c6144048" providerId="LiveId" clId="{14074405-0633-42E6-8099-2042925555B1}" dt="2020-06-04T01:13:22.220" v="11789" actId="1076"/>
          <ac:spMkLst>
            <pc:docMk/>
            <pc:sldMk cId="1636691464" sldId="303"/>
            <ac:spMk id="8" creationId="{2E112C59-74A6-4DC1-ADCD-F58753594A6D}"/>
          </ac:spMkLst>
        </pc:spChg>
        <pc:spChg chg="add mod">
          <ac:chgData name="Ifeanyi Ugwu" userId="38d86900c6144048" providerId="LiveId" clId="{14074405-0633-42E6-8099-2042925555B1}" dt="2020-06-04T01:10:29.492" v="11736" actId="20577"/>
          <ac:spMkLst>
            <pc:docMk/>
            <pc:sldMk cId="1636691464" sldId="303"/>
            <ac:spMk id="9" creationId="{4301BBD1-D91C-4853-9178-1B777DE021FF}"/>
          </ac:spMkLst>
        </pc:spChg>
        <pc:picChg chg="add del">
          <ac:chgData name="Ifeanyi Ugwu" userId="38d86900c6144048" providerId="LiveId" clId="{14074405-0633-42E6-8099-2042925555B1}" dt="2020-06-04T00:51:59.831" v="11556"/>
          <ac:picMkLst>
            <pc:docMk/>
            <pc:sldMk cId="1636691464" sldId="303"/>
            <ac:picMk id="3074" creationId="{E462FEA3-D0E3-4E2B-9CD0-B1C73E29E0FC}"/>
          </ac:picMkLst>
        </pc:picChg>
        <pc:picChg chg="add mod">
          <ac:chgData name="Ifeanyi Ugwu" userId="38d86900c6144048" providerId="LiveId" clId="{14074405-0633-42E6-8099-2042925555B1}" dt="2020-06-04T01:10:05.224" v="11731" actId="1076"/>
          <ac:picMkLst>
            <pc:docMk/>
            <pc:sldMk cId="1636691464" sldId="303"/>
            <ac:picMk id="3076" creationId="{00136A22-9FE9-4200-8F36-79646CD96488}"/>
          </ac:picMkLst>
        </pc:picChg>
      </pc:sldChg>
      <pc:sldChg chg="addSp delSp modSp new mod">
        <pc:chgData name="Ifeanyi Ugwu" userId="38d86900c6144048" providerId="LiveId" clId="{14074405-0633-42E6-8099-2042925555B1}" dt="2020-06-04T01:21:31.328" v="11892" actId="20577"/>
        <pc:sldMkLst>
          <pc:docMk/>
          <pc:sldMk cId="2831601548" sldId="304"/>
        </pc:sldMkLst>
        <pc:spChg chg="add mod">
          <ac:chgData name="Ifeanyi Ugwu" userId="38d86900c6144048" providerId="LiveId" clId="{14074405-0633-42E6-8099-2042925555B1}" dt="2020-06-04T01:21:31.328" v="11892" actId="20577"/>
          <ac:spMkLst>
            <pc:docMk/>
            <pc:sldMk cId="2831601548" sldId="304"/>
            <ac:spMk id="2" creationId="{5B56BFA3-FEDA-41D7-BCAE-933A21A670EB}"/>
          </ac:spMkLst>
        </pc:spChg>
        <pc:spChg chg="add del mod">
          <ac:chgData name="Ifeanyi Ugwu" userId="38d86900c6144048" providerId="LiveId" clId="{14074405-0633-42E6-8099-2042925555B1}" dt="2020-06-04T01:19:36.251" v="11807"/>
          <ac:spMkLst>
            <pc:docMk/>
            <pc:sldMk cId="2831601548" sldId="304"/>
            <ac:spMk id="3" creationId="{B27E8E13-FE11-41F7-B012-E6DECE0A2A28}"/>
          </ac:spMkLst>
        </pc:spChg>
        <pc:spChg chg="add del mod">
          <ac:chgData name="Ifeanyi Ugwu" userId="38d86900c6144048" providerId="LiveId" clId="{14074405-0633-42E6-8099-2042925555B1}" dt="2020-06-04T01:19:43.325" v="11810"/>
          <ac:spMkLst>
            <pc:docMk/>
            <pc:sldMk cId="2831601548" sldId="304"/>
            <ac:spMk id="4" creationId="{933A037A-20B1-4BE0-B705-80194057A4DD}"/>
          </ac:spMkLst>
        </pc:spChg>
        <pc:spChg chg="add mod">
          <ac:chgData name="Ifeanyi Ugwu" userId="38d86900c6144048" providerId="LiveId" clId="{14074405-0633-42E6-8099-2042925555B1}" dt="2020-06-04T01:20:06.657" v="11814" actId="14100"/>
          <ac:spMkLst>
            <pc:docMk/>
            <pc:sldMk cId="2831601548" sldId="304"/>
            <ac:spMk id="5" creationId="{F9F6F1FF-A7E6-4A6E-BF4B-59F5F1EF6756}"/>
          </ac:spMkLst>
        </pc:spChg>
        <pc:picChg chg="add mod">
          <ac:chgData name="Ifeanyi Ugwu" userId="38d86900c6144048" providerId="LiveId" clId="{14074405-0633-42E6-8099-2042925555B1}" dt="2020-06-04T01:18:10.410" v="11799" actId="14100"/>
          <ac:picMkLst>
            <pc:docMk/>
            <pc:sldMk cId="2831601548" sldId="304"/>
            <ac:picMk id="4098" creationId="{3E81CCF9-2074-4173-AADE-F46523E6C36D}"/>
          </ac:picMkLst>
        </pc:picChg>
      </pc:sldChg>
      <pc:sldChg chg="addSp delSp modSp new add del mod">
        <pc:chgData name="Ifeanyi Ugwu" userId="38d86900c6144048" providerId="LiveId" clId="{14074405-0633-42E6-8099-2042925555B1}" dt="2020-06-07T01:03:18.311" v="15029" actId="2696"/>
        <pc:sldMkLst>
          <pc:docMk/>
          <pc:sldMk cId="763208985" sldId="305"/>
        </pc:sldMkLst>
        <pc:spChg chg="add mod">
          <ac:chgData name="Ifeanyi Ugwu" userId="38d86900c6144048" providerId="LiveId" clId="{14074405-0633-42E6-8099-2042925555B1}" dt="2020-06-04T01:26:41.223" v="11898" actId="1076"/>
          <ac:spMkLst>
            <pc:docMk/>
            <pc:sldMk cId="763208985" sldId="305"/>
            <ac:spMk id="2" creationId="{B55970D9-5E97-453C-9190-25B853A738AA}"/>
          </ac:spMkLst>
        </pc:spChg>
        <pc:spChg chg="add mod">
          <ac:chgData name="Ifeanyi Ugwu" userId="38d86900c6144048" providerId="LiveId" clId="{14074405-0633-42E6-8099-2042925555B1}" dt="2020-06-04T01:38:23.636" v="12004" actId="1076"/>
          <ac:spMkLst>
            <pc:docMk/>
            <pc:sldMk cId="763208985" sldId="305"/>
            <ac:spMk id="3" creationId="{D304F142-BFAC-40DC-89F6-F2030565A874}"/>
          </ac:spMkLst>
        </pc:spChg>
        <pc:spChg chg="add mod">
          <ac:chgData name="Ifeanyi Ugwu" userId="38d86900c6144048" providerId="LiveId" clId="{14074405-0633-42E6-8099-2042925555B1}" dt="2020-06-04T01:38:38.562" v="12006" actId="1076"/>
          <ac:spMkLst>
            <pc:docMk/>
            <pc:sldMk cId="763208985" sldId="305"/>
            <ac:spMk id="4" creationId="{B1B34F7E-81B9-4B14-ACB7-FCF582C2AAAD}"/>
          </ac:spMkLst>
        </pc:spChg>
        <pc:spChg chg="add mod">
          <ac:chgData name="Ifeanyi Ugwu" userId="38d86900c6144048" providerId="LiveId" clId="{14074405-0633-42E6-8099-2042925555B1}" dt="2020-06-04T01:39:45.862" v="12024" actId="20577"/>
          <ac:spMkLst>
            <pc:docMk/>
            <pc:sldMk cId="763208985" sldId="305"/>
            <ac:spMk id="5" creationId="{FE46F343-174D-49F8-A0CE-E8A598D286A3}"/>
          </ac:spMkLst>
        </pc:spChg>
        <pc:spChg chg="add mod">
          <ac:chgData name="Ifeanyi Ugwu" userId="38d86900c6144048" providerId="LiveId" clId="{14074405-0633-42E6-8099-2042925555B1}" dt="2020-06-04T01:38:17.898" v="12003" actId="1076"/>
          <ac:spMkLst>
            <pc:docMk/>
            <pc:sldMk cId="763208985" sldId="305"/>
            <ac:spMk id="6" creationId="{42383EEB-22E0-41CF-B497-DDE94CE54B79}"/>
          </ac:spMkLst>
        </pc:spChg>
        <pc:spChg chg="add mod">
          <ac:chgData name="Ifeanyi Ugwu" userId="38d86900c6144048" providerId="LiveId" clId="{14074405-0633-42E6-8099-2042925555B1}" dt="2020-06-06T23:49:48.688" v="14477" actId="1076"/>
          <ac:spMkLst>
            <pc:docMk/>
            <pc:sldMk cId="763208985" sldId="305"/>
            <ac:spMk id="7" creationId="{8E1EFD16-89C4-43F9-9DB4-88410A1F2784}"/>
          </ac:spMkLst>
        </pc:spChg>
        <pc:spChg chg="add del mod">
          <ac:chgData name="Ifeanyi Ugwu" userId="38d86900c6144048" providerId="LiveId" clId="{14074405-0633-42E6-8099-2042925555B1}" dt="2020-06-04T01:30:01.708" v="11924"/>
          <ac:spMkLst>
            <pc:docMk/>
            <pc:sldMk cId="763208985" sldId="305"/>
            <ac:spMk id="7" creationId="{910E2796-44AD-45A5-A409-BA36CAFC7373}"/>
          </ac:spMkLst>
        </pc:spChg>
        <pc:spChg chg="add del mod">
          <ac:chgData name="Ifeanyi Ugwu" userId="38d86900c6144048" providerId="LiveId" clId="{14074405-0633-42E6-8099-2042925555B1}" dt="2020-06-06T23:51:09.492" v="14481" actId="478"/>
          <ac:spMkLst>
            <pc:docMk/>
            <pc:sldMk cId="763208985" sldId="305"/>
            <ac:spMk id="8" creationId="{8FA2C801-BB8B-4DF5-90DB-6923F94DA77F}"/>
          </ac:spMkLst>
        </pc:spChg>
        <pc:spChg chg="add mod">
          <ac:chgData name="Ifeanyi Ugwu" userId="38d86900c6144048" providerId="LiveId" clId="{14074405-0633-42E6-8099-2042925555B1}" dt="2020-06-04T01:38:50.947" v="12007" actId="1076"/>
          <ac:spMkLst>
            <pc:docMk/>
            <pc:sldMk cId="763208985" sldId="305"/>
            <ac:spMk id="9" creationId="{B33B0289-62EB-4BDD-9605-F39BC393F9C5}"/>
          </ac:spMkLst>
        </pc:spChg>
        <pc:spChg chg="add mod">
          <ac:chgData name="Ifeanyi Ugwu" userId="38d86900c6144048" providerId="LiveId" clId="{14074405-0633-42E6-8099-2042925555B1}" dt="2020-06-04T01:40:18.611" v="12028" actId="14100"/>
          <ac:spMkLst>
            <pc:docMk/>
            <pc:sldMk cId="763208985" sldId="305"/>
            <ac:spMk id="10" creationId="{FD9FA503-543D-4A9A-AB1C-9BBE561BF9AF}"/>
          </ac:spMkLst>
        </pc:spChg>
        <pc:spChg chg="add mod">
          <ac:chgData name="Ifeanyi Ugwu" userId="38d86900c6144048" providerId="LiveId" clId="{14074405-0633-42E6-8099-2042925555B1}" dt="2020-06-04T01:38:55.021" v="12008" actId="1076"/>
          <ac:spMkLst>
            <pc:docMk/>
            <pc:sldMk cId="763208985" sldId="305"/>
            <ac:spMk id="11" creationId="{64D79327-1CFC-47AF-9D63-507153CF4AA2}"/>
          </ac:spMkLst>
        </pc:spChg>
        <pc:spChg chg="add del mod">
          <ac:chgData name="Ifeanyi Ugwu" userId="38d86900c6144048" providerId="LiveId" clId="{14074405-0633-42E6-8099-2042925555B1}" dt="2020-06-06T23:47:02.318" v="14435" actId="21"/>
          <ac:spMkLst>
            <pc:docMk/>
            <pc:sldMk cId="763208985" sldId="305"/>
            <ac:spMk id="12" creationId="{769138B9-0729-457A-B712-9A610A8CBCF0}"/>
          </ac:spMkLst>
        </pc:spChg>
        <pc:spChg chg="add del mod">
          <ac:chgData name="Ifeanyi Ugwu" userId="38d86900c6144048" providerId="LiveId" clId="{14074405-0633-42E6-8099-2042925555B1}" dt="2020-06-06T23:49:42.164" v="14476" actId="478"/>
          <ac:spMkLst>
            <pc:docMk/>
            <pc:sldMk cId="763208985" sldId="305"/>
            <ac:spMk id="13" creationId="{8BC9E6C3-41F3-4CB0-9FB5-C5E621EB3C27}"/>
          </ac:spMkLst>
        </pc:spChg>
        <pc:spChg chg="add mod">
          <ac:chgData name="Ifeanyi Ugwu" userId="38d86900c6144048" providerId="LiveId" clId="{14074405-0633-42E6-8099-2042925555B1}" dt="2020-06-06T23:52:24.310" v="14488" actId="108"/>
          <ac:spMkLst>
            <pc:docMk/>
            <pc:sldMk cId="763208985" sldId="305"/>
            <ac:spMk id="16" creationId="{23537436-4554-4DCB-B3ED-17C0AEC03218}"/>
          </ac:spMkLst>
        </pc:spChg>
        <pc:cxnChg chg="add del mod">
          <ac:chgData name="Ifeanyi Ugwu" userId="38d86900c6144048" providerId="LiveId" clId="{14074405-0633-42E6-8099-2042925555B1}" dt="2020-06-06T23:51:34.503" v="14484" actId="478"/>
          <ac:cxnSpMkLst>
            <pc:docMk/>
            <pc:sldMk cId="763208985" sldId="305"/>
            <ac:cxnSpMk id="15" creationId="{9112BEA4-ADCD-48FF-BBF4-6639E6B7E7B7}"/>
          </ac:cxnSpMkLst>
        </pc:cxnChg>
      </pc:sldChg>
      <pc:sldChg chg="addSp modSp new mod">
        <pc:chgData name="Ifeanyi Ugwu" userId="38d86900c6144048" providerId="LiveId" clId="{14074405-0633-42E6-8099-2042925555B1}" dt="2020-06-04T01:56:47.499" v="12109" actId="20577"/>
        <pc:sldMkLst>
          <pc:docMk/>
          <pc:sldMk cId="28587041" sldId="306"/>
        </pc:sldMkLst>
        <pc:spChg chg="add mod">
          <ac:chgData name="Ifeanyi Ugwu" userId="38d86900c6144048" providerId="LiveId" clId="{14074405-0633-42E6-8099-2042925555B1}" dt="2020-06-04T01:55:22.268" v="12059" actId="1076"/>
          <ac:spMkLst>
            <pc:docMk/>
            <pc:sldMk cId="28587041" sldId="306"/>
            <ac:spMk id="2" creationId="{0BD89FE3-2F23-4CE4-AEB4-798CEE084732}"/>
          </ac:spMkLst>
        </pc:spChg>
        <pc:spChg chg="add mod">
          <ac:chgData name="Ifeanyi Ugwu" userId="38d86900c6144048" providerId="LiveId" clId="{14074405-0633-42E6-8099-2042925555B1}" dt="2020-06-04T01:56:47.499" v="12109" actId="20577"/>
          <ac:spMkLst>
            <pc:docMk/>
            <pc:sldMk cId="28587041" sldId="306"/>
            <ac:spMk id="3" creationId="{34F03994-BF09-4281-A98E-474AB3151092}"/>
          </ac:spMkLst>
        </pc:spChg>
        <pc:picChg chg="add mod">
          <ac:chgData name="Ifeanyi Ugwu" userId="38d86900c6144048" providerId="LiveId" clId="{14074405-0633-42E6-8099-2042925555B1}" dt="2020-06-04T01:55:47.506" v="12062" actId="14100"/>
          <ac:picMkLst>
            <pc:docMk/>
            <pc:sldMk cId="28587041" sldId="306"/>
            <ac:picMk id="5122" creationId="{1B619481-E2F9-4783-93C9-F787B965968D}"/>
          </ac:picMkLst>
        </pc:picChg>
      </pc:sldChg>
      <pc:sldChg chg="addSp modSp new mod">
        <pc:chgData name="Ifeanyi Ugwu" userId="38d86900c6144048" providerId="LiveId" clId="{14074405-0633-42E6-8099-2042925555B1}" dt="2020-06-06T19:48:11.090" v="12334" actId="255"/>
        <pc:sldMkLst>
          <pc:docMk/>
          <pc:sldMk cId="848908340" sldId="307"/>
        </pc:sldMkLst>
        <pc:spChg chg="add mod">
          <ac:chgData name="Ifeanyi Ugwu" userId="38d86900c6144048" providerId="LiveId" clId="{14074405-0633-42E6-8099-2042925555B1}" dt="2020-06-06T19:44:30.716" v="12154" actId="20577"/>
          <ac:spMkLst>
            <pc:docMk/>
            <pc:sldMk cId="848908340" sldId="307"/>
            <ac:spMk id="2" creationId="{96DCE3B1-0D50-4F59-BE15-E4B8FF050402}"/>
          </ac:spMkLst>
        </pc:spChg>
        <pc:spChg chg="add mod">
          <ac:chgData name="Ifeanyi Ugwu" userId="38d86900c6144048" providerId="LiveId" clId="{14074405-0633-42E6-8099-2042925555B1}" dt="2020-06-06T19:48:11.090" v="12334" actId="255"/>
          <ac:spMkLst>
            <pc:docMk/>
            <pc:sldMk cId="848908340" sldId="307"/>
            <ac:spMk id="3" creationId="{C953C0C4-D36B-40FF-83CB-E96FFBEB0F13}"/>
          </ac:spMkLst>
        </pc:spChg>
        <pc:picChg chg="add mod">
          <ac:chgData name="Ifeanyi Ugwu" userId="38d86900c6144048" providerId="LiveId" clId="{14074405-0633-42E6-8099-2042925555B1}" dt="2020-06-06T19:44:51.262" v="12159" actId="14100"/>
          <ac:picMkLst>
            <pc:docMk/>
            <pc:sldMk cId="848908340" sldId="307"/>
            <ac:picMk id="6146" creationId="{20BA643E-6D19-41C9-8A2B-E6B91072F9FF}"/>
          </ac:picMkLst>
        </pc:picChg>
      </pc:sldChg>
      <pc:sldChg chg="addSp modSp new add del mod">
        <pc:chgData name="Ifeanyi Ugwu" userId="38d86900c6144048" providerId="LiveId" clId="{14074405-0633-42E6-8099-2042925555B1}" dt="2020-06-06T19:54:10.840" v="12534" actId="20577"/>
        <pc:sldMkLst>
          <pc:docMk/>
          <pc:sldMk cId="1637577945" sldId="308"/>
        </pc:sldMkLst>
        <pc:spChg chg="add mod">
          <ac:chgData name="Ifeanyi Ugwu" userId="38d86900c6144048" providerId="LiveId" clId="{14074405-0633-42E6-8099-2042925555B1}" dt="2020-06-06T19:51:16.760" v="12389" actId="313"/>
          <ac:spMkLst>
            <pc:docMk/>
            <pc:sldMk cId="1637577945" sldId="308"/>
            <ac:spMk id="2" creationId="{FF8C31E2-3F2B-4203-BA61-84A99CCA01F9}"/>
          </ac:spMkLst>
        </pc:spChg>
        <pc:spChg chg="add mod">
          <ac:chgData name="Ifeanyi Ugwu" userId="38d86900c6144048" providerId="LiveId" clId="{14074405-0633-42E6-8099-2042925555B1}" dt="2020-06-06T19:54:10.840" v="12534" actId="20577"/>
          <ac:spMkLst>
            <pc:docMk/>
            <pc:sldMk cId="1637577945" sldId="308"/>
            <ac:spMk id="3" creationId="{6746A7E6-AFFB-4468-A649-5A11595FE86F}"/>
          </ac:spMkLst>
        </pc:spChg>
        <pc:picChg chg="mod">
          <ac:chgData name="Ifeanyi Ugwu" userId="38d86900c6144048" providerId="LiveId" clId="{14074405-0633-42E6-8099-2042925555B1}" dt="2020-06-06T19:51:22.469" v="12390" actId="14100"/>
          <ac:picMkLst>
            <pc:docMk/>
            <pc:sldMk cId="1637577945" sldId="308"/>
            <ac:picMk id="1026" creationId="{978484D5-DA85-49F6-BCFB-CA86095202CC}"/>
          </ac:picMkLst>
        </pc:picChg>
      </pc:sldChg>
      <pc:sldChg chg="addSp">
        <pc:chgData name="Ifeanyi Ugwu" userId="38d86900c6144048" providerId="LiveId" clId="{14074405-0633-42E6-8099-2042925555B1}" dt="2020-06-06T19:49:04.319" v="12336"/>
        <pc:sldMkLst>
          <pc:docMk/>
          <pc:sldMk cId="3221972337" sldId="308"/>
        </pc:sldMkLst>
        <pc:picChg chg="add">
          <ac:chgData name="Ifeanyi Ugwu" userId="38d86900c6144048" providerId="LiveId" clId="{14074405-0633-42E6-8099-2042925555B1}" dt="2020-06-06T19:49:04.319" v="12336"/>
          <ac:picMkLst>
            <pc:docMk/>
            <pc:sldMk cId="3221972337" sldId="308"/>
            <ac:picMk id="1026" creationId="{978484D5-DA85-49F6-BCFB-CA86095202CC}"/>
          </ac:picMkLst>
        </pc:picChg>
      </pc:sldChg>
      <pc:sldChg chg="addSp delSp modSp new add del mod">
        <pc:chgData name="Ifeanyi Ugwu" userId="38d86900c6144048" providerId="LiveId" clId="{14074405-0633-42E6-8099-2042925555B1}" dt="2020-06-06T20:45:25.775" v="12849" actId="2696"/>
        <pc:sldMkLst>
          <pc:docMk/>
          <pc:sldMk cId="16569144" sldId="309"/>
        </pc:sldMkLst>
        <pc:spChg chg="mod">
          <ac:chgData name="Ifeanyi Ugwu" userId="38d86900c6144048" providerId="LiveId" clId="{14074405-0633-42E6-8099-2042925555B1}" dt="2020-06-06T20:09:44.916" v="12536"/>
          <ac:spMkLst>
            <pc:docMk/>
            <pc:sldMk cId="16569144" sldId="309"/>
            <ac:spMk id="4" creationId="{67AC1032-D98B-4047-BE35-542D4B62D0AE}"/>
          </ac:spMkLst>
        </pc:spChg>
        <pc:spChg chg="mod">
          <ac:chgData name="Ifeanyi Ugwu" userId="38d86900c6144048" providerId="LiveId" clId="{14074405-0633-42E6-8099-2042925555B1}" dt="2020-06-06T20:09:44.916" v="12536"/>
          <ac:spMkLst>
            <pc:docMk/>
            <pc:sldMk cId="16569144" sldId="309"/>
            <ac:spMk id="5" creationId="{7878CD12-C618-42AD-BF14-0D720FF0C67B}"/>
          </ac:spMkLst>
        </pc:spChg>
        <pc:spChg chg="mod">
          <ac:chgData name="Ifeanyi Ugwu" userId="38d86900c6144048" providerId="LiveId" clId="{14074405-0633-42E6-8099-2042925555B1}" dt="2020-06-06T20:09:44.916" v="12536"/>
          <ac:spMkLst>
            <pc:docMk/>
            <pc:sldMk cId="16569144" sldId="309"/>
            <ac:spMk id="6" creationId="{DE971727-FE38-41C9-B24A-E6243C2E9A23}"/>
          </ac:spMkLst>
        </pc:spChg>
        <pc:spChg chg="mod">
          <ac:chgData name="Ifeanyi Ugwu" userId="38d86900c6144048" providerId="LiveId" clId="{14074405-0633-42E6-8099-2042925555B1}" dt="2020-06-06T20:09:44.916" v="12536"/>
          <ac:spMkLst>
            <pc:docMk/>
            <pc:sldMk cId="16569144" sldId="309"/>
            <ac:spMk id="7" creationId="{BF3EE4DA-AB6A-4944-B6AA-404081E67461}"/>
          </ac:spMkLst>
        </pc:spChg>
        <pc:spChg chg="mod">
          <ac:chgData name="Ifeanyi Ugwu" userId="38d86900c6144048" providerId="LiveId" clId="{14074405-0633-42E6-8099-2042925555B1}" dt="2020-06-06T20:09:44.916" v="12536"/>
          <ac:spMkLst>
            <pc:docMk/>
            <pc:sldMk cId="16569144" sldId="309"/>
            <ac:spMk id="8" creationId="{5DEFFB6A-32BF-4D87-B489-9ECAB8D1E2E0}"/>
          </ac:spMkLst>
        </pc:spChg>
        <pc:spChg chg="mod">
          <ac:chgData name="Ifeanyi Ugwu" userId="38d86900c6144048" providerId="LiveId" clId="{14074405-0633-42E6-8099-2042925555B1}" dt="2020-06-06T20:09:44.916" v="12536"/>
          <ac:spMkLst>
            <pc:docMk/>
            <pc:sldMk cId="16569144" sldId="309"/>
            <ac:spMk id="9" creationId="{EBE07A6B-742F-46D9-B330-C447BDEF1719}"/>
          </ac:spMkLst>
        </pc:spChg>
        <pc:spChg chg="mod">
          <ac:chgData name="Ifeanyi Ugwu" userId="38d86900c6144048" providerId="LiveId" clId="{14074405-0633-42E6-8099-2042925555B1}" dt="2020-06-06T20:09:44.916" v="12536"/>
          <ac:spMkLst>
            <pc:docMk/>
            <pc:sldMk cId="16569144" sldId="309"/>
            <ac:spMk id="10" creationId="{3A571E66-78A0-4618-8998-644E9797AB32}"/>
          </ac:spMkLst>
        </pc:spChg>
        <pc:spChg chg="mod">
          <ac:chgData name="Ifeanyi Ugwu" userId="38d86900c6144048" providerId="LiveId" clId="{14074405-0633-42E6-8099-2042925555B1}" dt="2020-06-06T20:09:44.916" v="12536"/>
          <ac:spMkLst>
            <pc:docMk/>
            <pc:sldMk cId="16569144" sldId="309"/>
            <ac:spMk id="11" creationId="{3EF5B18D-3DE1-4918-934E-FE86A199E7D4}"/>
          </ac:spMkLst>
        </pc:spChg>
        <pc:spChg chg="mod">
          <ac:chgData name="Ifeanyi Ugwu" userId="38d86900c6144048" providerId="LiveId" clId="{14074405-0633-42E6-8099-2042925555B1}" dt="2020-06-06T20:09:44.916" v="12536"/>
          <ac:spMkLst>
            <pc:docMk/>
            <pc:sldMk cId="16569144" sldId="309"/>
            <ac:spMk id="12" creationId="{71B8B002-E6F4-4D99-860C-A3EA69411693}"/>
          </ac:spMkLst>
        </pc:spChg>
        <pc:spChg chg="mod">
          <ac:chgData name="Ifeanyi Ugwu" userId="38d86900c6144048" providerId="LiveId" clId="{14074405-0633-42E6-8099-2042925555B1}" dt="2020-06-06T20:09:44.916" v="12536"/>
          <ac:spMkLst>
            <pc:docMk/>
            <pc:sldMk cId="16569144" sldId="309"/>
            <ac:spMk id="13" creationId="{394895F9-3267-48D9-B20E-1C2662863F61}"/>
          </ac:spMkLst>
        </pc:spChg>
        <pc:spChg chg="mod">
          <ac:chgData name="Ifeanyi Ugwu" userId="38d86900c6144048" providerId="LiveId" clId="{14074405-0633-42E6-8099-2042925555B1}" dt="2020-06-06T20:09:44.916" v="12536"/>
          <ac:spMkLst>
            <pc:docMk/>
            <pc:sldMk cId="16569144" sldId="309"/>
            <ac:spMk id="14" creationId="{E8794974-0BF0-4300-999D-917DA8A5661F}"/>
          </ac:spMkLst>
        </pc:spChg>
        <pc:spChg chg="mod">
          <ac:chgData name="Ifeanyi Ugwu" userId="38d86900c6144048" providerId="LiveId" clId="{14074405-0633-42E6-8099-2042925555B1}" dt="2020-06-06T20:09:44.916" v="12536"/>
          <ac:spMkLst>
            <pc:docMk/>
            <pc:sldMk cId="16569144" sldId="309"/>
            <ac:spMk id="15" creationId="{BCE19EFD-F3DC-487E-84AB-D5B7DE0D9648}"/>
          </ac:spMkLst>
        </pc:spChg>
        <pc:spChg chg="mod">
          <ac:chgData name="Ifeanyi Ugwu" userId="38d86900c6144048" providerId="LiveId" clId="{14074405-0633-42E6-8099-2042925555B1}" dt="2020-06-06T20:09:44.916" v="12536"/>
          <ac:spMkLst>
            <pc:docMk/>
            <pc:sldMk cId="16569144" sldId="309"/>
            <ac:spMk id="16" creationId="{2E6FFAA8-18D1-4C25-AE9D-DB5AA24CBF3F}"/>
          </ac:spMkLst>
        </pc:spChg>
        <pc:spChg chg="mod">
          <ac:chgData name="Ifeanyi Ugwu" userId="38d86900c6144048" providerId="LiveId" clId="{14074405-0633-42E6-8099-2042925555B1}" dt="2020-06-06T20:09:44.916" v="12536"/>
          <ac:spMkLst>
            <pc:docMk/>
            <pc:sldMk cId="16569144" sldId="309"/>
            <ac:spMk id="19" creationId="{D3369934-C726-4E19-AA2E-98A8044D8554}"/>
          </ac:spMkLst>
        </pc:spChg>
        <pc:spChg chg="mod">
          <ac:chgData name="Ifeanyi Ugwu" userId="38d86900c6144048" providerId="LiveId" clId="{14074405-0633-42E6-8099-2042925555B1}" dt="2020-06-06T20:09:44.916" v="12536"/>
          <ac:spMkLst>
            <pc:docMk/>
            <pc:sldMk cId="16569144" sldId="309"/>
            <ac:spMk id="20" creationId="{106FE5B1-5679-45F1-A5DF-CCA59E55D960}"/>
          </ac:spMkLst>
        </pc:spChg>
        <pc:spChg chg="mod">
          <ac:chgData name="Ifeanyi Ugwu" userId="38d86900c6144048" providerId="LiveId" clId="{14074405-0633-42E6-8099-2042925555B1}" dt="2020-06-06T20:09:44.916" v="12536"/>
          <ac:spMkLst>
            <pc:docMk/>
            <pc:sldMk cId="16569144" sldId="309"/>
            <ac:spMk id="21" creationId="{4F4F7A50-B9C3-46AE-AFA4-5A04EE657494}"/>
          </ac:spMkLst>
        </pc:spChg>
        <pc:spChg chg="mod">
          <ac:chgData name="Ifeanyi Ugwu" userId="38d86900c6144048" providerId="LiveId" clId="{14074405-0633-42E6-8099-2042925555B1}" dt="2020-06-06T20:09:44.916" v="12536"/>
          <ac:spMkLst>
            <pc:docMk/>
            <pc:sldMk cId="16569144" sldId="309"/>
            <ac:spMk id="22" creationId="{D0007462-4F02-40C0-8AB2-17A2352AAC8D}"/>
          </ac:spMkLst>
        </pc:spChg>
        <pc:spChg chg="mod">
          <ac:chgData name="Ifeanyi Ugwu" userId="38d86900c6144048" providerId="LiveId" clId="{14074405-0633-42E6-8099-2042925555B1}" dt="2020-06-06T20:09:44.916" v="12536"/>
          <ac:spMkLst>
            <pc:docMk/>
            <pc:sldMk cId="16569144" sldId="309"/>
            <ac:spMk id="23" creationId="{520F6781-1891-4DF8-ADF7-66E40E18A39C}"/>
          </ac:spMkLst>
        </pc:spChg>
        <pc:spChg chg="mod">
          <ac:chgData name="Ifeanyi Ugwu" userId="38d86900c6144048" providerId="LiveId" clId="{14074405-0633-42E6-8099-2042925555B1}" dt="2020-06-06T20:09:44.916" v="12536"/>
          <ac:spMkLst>
            <pc:docMk/>
            <pc:sldMk cId="16569144" sldId="309"/>
            <ac:spMk id="24" creationId="{4A41B69B-2B5A-4E6B-8065-EFBBA57BC5AC}"/>
          </ac:spMkLst>
        </pc:spChg>
        <pc:spChg chg="mod">
          <ac:chgData name="Ifeanyi Ugwu" userId="38d86900c6144048" providerId="LiveId" clId="{14074405-0633-42E6-8099-2042925555B1}" dt="2020-06-06T20:09:44.916" v="12536"/>
          <ac:spMkLst>
            <pc:docMk/>
            <pc:sldMk cId="16569144" sldId="309"/>
            <ac:spMk id="25" creationId="{00B379BC-483E-461E-B474-7ECE5234925D}"/>
          </ac:spMkLst>
        </pc:spChg>
        <pc:spChg chg="mod">
          <ac:chgData name="Ifeanyi Ugwu" userId="38d86900c6144048" providerId="LiveId" clId="{14074405-0633-42E6-8099-2042925555B1}" dt="2020-06-06T20:09:44.916" v="12536"/>
          <ac:spMkLst>
            <pc:docMk/>
            <pc:sldMk cId="16569144" sldId="309"/>
            <ac:spMk id="26" creationId="{BBDAC430-AAB2-49C1-A288-3E8A18717B2F}"/>
          </ac:spMkLst>
        </pc:spChg>
        <pc:spChg chg="mod">
          <ac:chgData name="Ifeanyi Ugwu" userId="38d86900c6144048" providerId="LiveId" clId="{14074405-0633-42E6-8099-2042925555B1}" dt="2020-06-06T20:09:44.916" v="12536"/>
          <ac:spMkLst>
            <pc:docMk/>
            <pc:sldMk cId="16569144" sldId="309"/>
            <ac:spMk id="27" creationId="{6EA8EFBA-C3F4-48B0-B53A-EADD75F1F29E}"/>
          </ac:spMkLst>
        </pc:spChg>
        <pc:spChg chg="mod">
          <ac:chgData name="Ifeanyi Ugwu" userId="38d86900c6144048" providerId="LiveId" clId="{14074405-0633-42E6-8099-2042925555B1}" dt="2020-06-06T20:09:44.916" v="12536"/>
          <ac:spMkLst>
            <pc:docMk/>
            <pc:sldMk cId="16569144" sldId="309"/>
            <ac:spMk id="28" creationId="{2ED276DC-1E77-483A-94DB-C5313EF33FF5}"/>
          </ac:spMkLst>
        </pc:spChg>
        <pc:spChg chg="mod">
          <ac:chgData name="Ifeanyi Ugwu" userId="38d86900c6144048" providerId="LiveId" clId="{14074405-0633-42E6-8099-2042925555B1}" dt="2020-06-06T20:09:44.916" v="12536"/>
          <ac:spMkLst>
            <pc:docMk/>
            <pc:sldMk cId="16569144" sldId="309"/>
            <ac:spMk id="29" creationId="{C038B023-CDEB-4D65-9D58-C0A184FFFA80}"/>
          </ac:spMkLst>
        </pc:spChg>
        <pc:spChg chg="add mod">
          <ac:chgData name="Ifeanyi Ugwu" userId="38d86900c6144048" providerId="LiveId" clId="{14074405-0633-42E6-8099-2042925555B1}" dt="2020-06-06T20:10:20.513" v="12537"/>
          <ac:spMkLst>
            <pc:docMk/>
            <pc:sldMk cId="16569144" sldId="309"/>
            <ac:spMk id="30" creationId="{BF1D7DB6-94D3-492E-B3A7-4A5E702DDD0B}"/>
          </ac:spMkLst>
        </pc:spChg>
        <pc:spChg chg="add mod">
          <ac:chgData name="Ifeanyi Ugwu" userId="38d86900c6144048" providerId="LiveId" clId="{14074405-0633-42E6-8099-2042925555B1}" dt="2020-06-06T20:30:45.620" v="12773" actId="1076"/>
          <ac:spMkLst>
            <pc:docMk/>
            <pc:sldMk cId="16569144" sldId="309"/>
            <ac:spMk id="31" creationId="{5E6A34D5-8909-4E69-865B-5AC91282A190}"/>
          </ac:spMkLst>
        </pc:spChg>
        <pc:spChg chg="add mod">
          <ac:chgData name="Ifeanyi Ugwu" userId="38d86900c6144048" providerId="LiveId" clId="{14074405-0633-42E6-8099-2042925555B1}" dt="2020-06-06T20:10:55.602" v="12539"/>
          <ac:spMkLst>
            <pc:docMk/>
            <pc:sldMk cId="16569144" sldId="309"/>
            <ac:spMk id="32" creationId="{01652F3F-B2F8-42C0-B032-BC5A4D2D6BE4}"/>
          </ac:spMkLst>
        </pc:spChg>
        <pc:spChg chg="mod topLvl">
          <ac:chgData name="Ifeanyi Ugwu" userId="38d86900c6144048" providerId="LiveId" clId="{14074405-0633-42E6-8099-2042925555B1}" dt="2020-06-06T20:25:16.151" v="12766" actId="20577"/>
          <ac:spMkLst>
            <pc:docMk/>
            <pc:sldMk cId="16569144" sldId="309"/>
            <ac:spMk id="34" creationId="{AAD752D8-B4EB-4873-B0AC-FC597CA88514}"/>
          </ac:spMkLst>
        </pc:spChg>
        <pc:spChg chg="del mod topLvl">
          <ac:chgData name="Ifeanyi Ugwu" userId="38d86900c6144048" providerId="LiveId" clId="{14074405-0633-42E6-8099-2042925555B1}" dt="2020-06-06T20:17:19.716" v="12574" actId="21"/>
          <ac:spMkLst>
            <pc:docMk/>
            <pc:sldMk cId="16569144" sldId="309"/>
            <ac:spMk id="35" creationId="{D843DD5D-C60E-4BB8-869F-A99322D43F58}"/>
          </ac:spMkLst>
        </pc:spChg>
        <pc:spChg chg="mod topLvl">
          <ac:chgData name="Ifeanyi Ugwu" userId="38d86900c6144048" providerId="LiveId" clId="{14074405-0633-42E6-8099-2042925555B1}" dt="2020-06-06T20:32:59.548" v="12783"/>
          <ac:spMkLst>
            <pc:docMk/>
            <pc:sldMk cId="16569144" sldId="309"/>
            <ac:spMk id="37" creationId="{B933BA8E-67ED-4A41-B048-AC26B5B557AE}"/>
          </ac:spMkLst>
        </pc:spChg>
        <pc:spChg chg="del mod topLvl">
          <ac:chgData name="Ifeanyi Ugwu" userId="38d86900c6144048" providerId="LiveId" clId="{14074405-0633-42E6-8099-2042925555B1}" dt="2020-06-06T20:19:09.288" v="12666" actId="478"/>
          <ac:spMkLst>
            <pc:docMk/>
            <pc:sldMk cId="16569144" sldId="309"/>
            <ac:spMk id="38" creationId="{9675FE7E-5E8E-4668-BC01-5BEED45BF4B2}"/>
          </ac:spMkLst>
        </pc:spChg>
        <pc:spChg chg="mod topLvl">
          <ac:chgData name="Ifeanyi Ugwu" userId="38d86900c6144048" providerId="LiveId" clId="{14074405-0633-42E6-8099-2042925555B1}" dt="2020-06-06T20:24:11.286" v="12755" actId="1076"/>
          <ac:spMkLst>
            <pc:docMk/>
            <pc:sldMk cId="16569144" sldId="309"/>
            <ac:spMk id="40" creationId="{1EFAEBB5-7643-450B-949E-37C8F1BA1887}"/>
          </ac:spMkLst>
        </pc:spChg>
        <pc:spChg chg="del mod topLvl">
          <ac:chgData name="Ifeanyi Ugwu" userId="38d86900c6144048" providerId="LiveId" clId="{14074405-0633-42E6-8099-2042925555B1}" dt="2020-06-06T20:23:55.352" v="12752" actId="21"/>
          <ac:spMkLst>
            <pc:docMk/>
            <pc:sldMk cId="16569144" sldId="309"/>
            <ac:spMk id="41" creationId="{DAF5CD9D-6282-422B-8A16-B69F529429B8}"/>
          </ac:spMkLst>
        </pc:spChg>
        <pc:spChg chg="add del mod">
          <ac:chgData name="Ifeanyi Ugwu" userId="38d86900c6144048" providerId="LiveId" clId="{14074405-0633-42E6-8099-2042925555B1}" dt="2020-06-06T20:32:18.707" v="12781" actId="478"/>
          <ac:spMkLst>
            <pc:docMk/>
            <pc:sldMk cId="16569144" sldId="309"/>
            <ac:spMk id="42" creationId="{4BCA823D-22C7-4EB9-946E-1D205B5F2414}"/>
          </ac:spMkLst>
        </pc:spChg>
        <pc:spChg chg="add del mod">
          <ac:chgData name="Ifeanyi Ugwu" userId="38d86900c6144048" providerId="LiveId" clId="{14074405-0633-42E6-8099-2042925555B1}" dt="2020-06-06T20:26:49.470" v="12767" actId="478"/>
          <ac:spMkLst>
            <pc:docMk/>
            <pc:sldMk cId="16569144" sldId="309"/>
            <ac:spMk id="43" creationId="{3811BAE8-2EAD-470A-909E-72439F162D68}"/>
          </ac:spMkLst>
        </pc:spChg>
        <pc:spChg chg="add del mod">
          <ac:chgData name="Ifeanyi Ugwu" userId="38d86900c6144048" providerId="LiveId" clId="{14074405-0633-42E6-8099-2042925555B1}" dt="2020-06-06T20:26:52.283" v="12768" actId="478"/>
          <ac:spMkLst>
            <pc:docMk/>
            <pc:sldMk cId="16569144" sldId="309"/>
            <ac:spMk id="44" creationId="{4D6B0694-6693-4730-A232-18F64BD5142B}"/>
          </ac:spMkLst>
        </pc:spChg>
        <pc:spChg chg="add del mod">
          <ac:chgData name="Ifeanyi Ugwu" userId="38d86900c6144048" providerId="LiveId" clId="{14074405-0633-42E6-8099-2042925555B1}" dt="2020-06-06T20:30:48.570" v="12774" actId="478"/>
          <ac:spMkLst>
            <pc:docMk/>
            <pc:sldMk cId="16569144" sldId="309"/>
            <ac:spMk id="45" creationId="{B1C9F70F-B25B-4755-8E1E-E79FBCE1D1AF}"/>
          </ac:spMkLst>
        </pc:spChg>
        <pc:spChg chg="add del mod">
          <ac:chgData name="Ifeanyi Ugwu" userId="38d86900c6144048" providerId="LiveId" clId="{14074405-0633-42E6-8099-2042925555B1}" dt="2020-06-06T20:26:54.704" v="12769" actId="478"/>
          <ac:spMkLst>
            <pc:docMk/>
            <pc:sldMk cId="16569144" sldId="309"/>
            <ac:spMk id="46" creationId="{277542B9-41C7-4FEE-9EF1-F28097598F68}"/>
          </ac:spMkLst>
        </pc:spChg>
        <pc:spChg chg="add del mod">
          <ac:chgData name="Ifeanyi Ugwu" userId="38d86900c6144048" providerId="LiveId" clId="{14074405-0633-42E6-8099-2042925555B1}" dt="2020-06-06T20:31:42.810" v="12777" actId="478"/>
          <ac:spMkLst>
            <pc:docMk/>
            <pc:sldMk cId="16569144" sldId="309"/>
            <ac:spMk id="47" creationId="{32703B1F-1985-4276-831E-8E5096B06971}"/>
          </ac:spMkLst>
        </pc:spChg>
        <pc:spChg chg="add mod">
          <ac:chgData name="Ifeanyi Ugwu" userId="38d86900c6144048" providerId="LiveId" clId="{14074405-0633-42E6-8099-2042925555B1}" dt="2020-06-06T20:23:11.207" v="12750" actId="1076"/>
          <ac:spMkLst>
            <pc:docMk/>
            <pc:sldMk cId="16569144" sldId="309"/>
            <ac:spMk id="48" creationId="{77D40874-100F-4553-A13C-107CF6760858}"/>
          </ac:spMkLst>
        </pc:spChg>
        <pc:grpChg chg="add mod">
          <ac:chgData name="Ifeanyi Ugwu" userId="38d86900c6144048" providerId="LiveId" clId="{14074405-0633-42E6-8099-2042925555B1}" dt="2020-06-06T20:09:44.916" v="12536"/>
          <ac:grpSpMkLst>
            <pc:docMk/>
            <pc:sldMk cId="16569144" sldId="309"/>
            <ac:grpSpMk id="2" creationId="{D8EDF0DB-E5E0-4F73-8AD6-3E5D26279177}"/>
          </ac:grpSpMkLst>
        </pc:grpChg>
        <pc:grpChg chg="mod">
          <ac:chgData name="Ifeanyi Ugwu" userId="38d86900c6144048" providerId="LiveId" clId="{14074405-0633-42E6-8099-2042925555B1}" dt="2020-06-06T20:09:44.916" v="12536"/>
          <ac:grpSpMkLst>
            <pc:docMk/>
            <pc:sldMk cId="16569144" sldId="309"/>
            <ac:grpSpMk id="3" creationId="{FB368308-C014-4EA6-B4EC-88B359833DE0}"/>
          </ac:grpSpMkLst>
        </pc:grpChg>
        <pc:grpChg chg="mod">
          <ac:chgData name="Ifeanyi Ugwu" userId="38d86900c6144048" providerId="LiveId" clId="{14074405-0633-42E6-8099-2042925555B1}" dt="2020-06-06T20:09:44.916" v="12536"/>
          <ac:grpSpMkLst>
            <pc:docMk/>
            <pc:sldMk cId="16569144" sldId="309"/>
            <ac:grpSpMk id="17" creationId="{9F07CB73-6AD8-42D7-976A-20F3157F0E61}"/>
          </ac:grpSpMkLst>
        </pc:grpChg>
        <pc:grpChg chg="mod">
          <ac:chgData name="Ifeanyi Ugwu" userId="38d86900c6144048" providerId="LiveId" clId="{14074405-0633-42E6-8099-2042925555B1}" dt="2020-06-06T20:09:44.916" v="12536"/>
          <ac:grpSpMkLst>
            <pc:docMk/>
            <pc:sldMk cId="16569144" sldId="309"/>
            <ac:grpSpMk id="18" creationId="{F0F644D9-3E28-4242-AB6C-0C33B4DB5D08}"/>
          </ac:grpSpMkLst>
        </pc:grpChg>
        <pc:grpChg chg="add del mod">
          <ac:chgData name="Ifeanyi Ugwu" userId="38d86900c6144048" providerId="LiveId" clId="{14074405-0633-42E6-8099-2042925555B1}" dt="2020-06-06T20:17:19.716" v="12574" actId="21"/>
          <ac:grpSpMkLst>
            <pc:docMk/>
            <pc:sldMk cId="16569144" sldId="309"/>
            <ac:grpSpMk id="33" creationId="{A94DE8F5-9838-48ED-8192-0A018D2FC9B3}"/>
          </ac:grpSpMkLst>
        </pc:grpChg>
        <pc:grpChg chg="add del mod">
          <ac:chgData name="Ifeanyi Ugwu" userId="38d86900c6144048" providerId="LiveId" clId="{14074405-0633-42E6-8099-2042925555B1}" dt="2020-06-06T20:19:09.288" v="12666" actId="478"/>
          <ac:grpSpMkLst>
            <pc:docMk/>
            <pc:sldMk cId="16569144" sldId="309"/>
            <ac:grpSpMk id="36" creationId="{851C1A5F-B829-42B2-B3DC-BA85D7222DDE}"/>
          </ac:grpSpMkLst>
        </pc:grpChg>
        <pc:grpChg chg="add del mod">
          <ac:chgData name="Ifeanyi Ugwu" userId="38d86900c6144048" providerId="LiveId" clId="{14074405-0633-42E6-8099-2042925555B1}" dt="2020-06-06T20:23:55.352" v="12752" actId="21"/>
          <ac:grpSpMkLst>
            <pc:docMk/>
            <pc:sldMk cId="16569144" sldId="309"/>
            <ac:grpSpMk id="39" creationId="{DAE80673-E13E-40A8-B6D9-35579224049F}"/>
          </ac:grpSpMkLst>
        </pc:grpChg>
        <pc:picChg chg="add mod">
          <ac:chgData name="Ifeanyi Ugwu" userId="38d86900c6144048" providerId="LiveId" clId="{14074405-0633-42E6-8099-2042925555B1}" dt="2020-06-06T20:30:53.013" v="12775" actId="1076"/>
          <ac:picMkLst>
            <pc:docMk/>
            <pc:sldMk cId="16569144" sldId="309"/>
            <ac:picMk id="49" creationId="{0E6B9F15-0C45-4194-BEF5-1B410423D7AF}"/>
          </ac:picMkLst>
        </pc:picChg>
        <pc:picChg chg="add mod">
          <ac:chgData name="Ifeanyi Ugwu" userId="38d86900c6144048" providerId="LiveId" clId="{14074405-0633-42E6-8099-2042925555B1}" dt="2020-06-06T20:31:56.481" v="12779" actId="14100"/>
          <ac:picMkLst>
            <pc:docMk/>
            <pc:sldMk cId="16569144" sldId="309"/>
            <ac:picMk id="50" creationId="{9C8EADF2-A6B5-42F3-A6EC-D070D75FA068}"/>
          </ac:picMkLst>
        </pc:picChg>
        <pc:picChg chg="add mod">
          <ac:chgData name="Ifeanyi Ugwu" userId="38d86900c6144048" providerId="LiveId" clId="{14074405-0633-42E6-8099-2042925555B1}" dt="2020-06-06T20:32:22.810" v="12782" actId="1076"/>
          <ac:picMkLst>
            <pc:docMk/>
            <pc:sldMk cId="16569144" sldId="309"/>
            <ac:picMk id="51" creationId="{7782D11A-44BF-4EBE-941C-B22149759DED}"/>
          </ac:picMkLst>
        </pc:picChg>
      </pc:sldChg>
      <pc:sldChg chg="addSp delSp modSp new mod">
        <pc:chgData name="Ifeanyi Ugwu" userId="38d86900c6144048" providerId="LiveId" clId="{14074405-0633-42E6-8099-2042925555B1}" dt="2020-06-06T20:46:00.446" v="12873" actId="20577"/>
        <pc:sldMkLst>
          <pc:docMk/>
          <pc:sldMk cId="1909375425" sldId="310"/>
        </pc:sldMkLst>
        <pc:spChg chg="mod">
          <ac:chgData name="Ifeanyi Ugwu" userId="38d86900c6144048" providerId="LiveId" clId="{14074405-0633-42E6-8099-2042925555B1}" dt="2020-06-06T20:35:16.009" v="12786"/>
          <ac:spMkLst>
            <pc:docMk/>
            <pc:sldMk cId="1909375425" sldId="310"/>
            <ac:spMk id="3" creationId="{DA2FAA31-0888-4A13-AF3C-97500BEC5112}"/>
          </ac:spMkLst>
        </pc:spChg>
        <pc:spChg chg="mod">
          <ac:chgData name="Ifeanyi Ugwu" userId="38d86900c6144048" providerId="LiveId" clId="{14074405-0633-42E6-8099-2042925555B1}" dt="2020-06-06T20:35:16.009" v="12786"/>
          <ac:spMkLst>
            <pc:docMk/>
            <pc:sldMk cId="1909375425" sldId="310"/>
            <ac:spMk id="4" creationId="{2F1A1C0A-0411-4D6B-89B3-9DFDEFA46205}"/>
          </ac:spMkLst>
        </pc:spChg>
        <pc:spChg chg="mod">
          <ac:chgData name="Ifeanyi Ugwu" userId="38d86900c6144048" providerId="LiveId" clId="{14074405-0633-42E6-8099-2042925555B1}" dt="2020-06-06T20:35:16.009" v="12786"/>
          <ac:spMkLst>
            <pc:docMk/>
            <pc:sldMk cId="1909375425" sldId="310"/>
            <ac:spMk id="5" creationId="{FDE802E7-99FC-43DA-990A-B24E95D63780}"/>
          </ac:spMkLst>
        </pc:spChg>
        <pc:spChg chg="mod">
          <ac:chgData name="Ifeanyi Ugwu" userId="38d86900c6144048" providerId="LiveId" clId="{14074405-0633-42E6-8099-2042925555B1}" dt="2020-06-06T20:35:16.009" v="12786"/>
          <ac:spMkLst>
            <pc:docMk/>
            <pc:sldMk cId="1909375425" sldId="310"/>
            <ac:spMk id="6" creationId="{0E9F4197-A0AA-49D6-89B9-729925A7C00F}"/>
          </ac:spMkLst>
        </pc:spChg>
        <pc:spChg chg="mod">
          <ac:chgData name="Ifeanyi Ugwu" userId="38d86900c6144048" providerId="LiveId" clId="{14074405-0633-42E6-8099-2042925555B1}" dt="2020-06-06T20:35:16.009" v="12786"/>
          <ac:spMkLst>
            <pc:docMk/>
            <pc:sldMk cId="1909375425" sldId="310"/>
            <ac:spMk id="7" creationId="{495C5F22-C568-4392-9AE6-D0D6D0485E4E}"/>
          </ac:spMkLst>
        </pc:spChg>
        <pc:spChg chg="del mod">
          <ac:chgData name="Ifeanyi Ugwu" userId="38d86900c6144048" providerId="LiveId" clId="{14074405-0633-42E6-8099-2042925555B1}" dt="2020-06-06T20:42:00.720" v="12817" actId="21"/>
          <ac:spMkLst>
            <pc:docMk/>
            <pc:sldMk cId="1909375425" sldId="310"/>
            <ac:spMk id="8" creationId="{38295902-5176-45B9-A04E-B886B997FBCB}"/>
          </ac:spMkLst>
        </pc:spChg>
        <pc:spChg chg="mod">
          <ac:chgData name="Ifeanyi Ugwu" userId="38d86900c6144048" providerId="LiveId" clId="{14074405-0633-42E6-8099-2042925555B1}" dt="2020-06-06T20:35:32.578" v="12788"/>
          <ac:spMkLst>
            <pc:docMk/>
            <pc:sldMk cId="1909375425" sldId="310"/>
            <ac:spMk id="10" creationId="{71B671CB-68BC-4428-A3BC-513199C973F9}"/>
          </ac:spMkLst>
        </pc:spChg>
        <pc:spChg chg="mod">
          <ac:chgData name="Ifeanyi Ugwu" userId="38d86900c6144048" providerId="LiveId" clId="{14074405-0633-42E6-8099-2042925555B1}" dt="2020-06-06T20:35:32.578" v="12788"/>
          <ac:spMkLst>
            <pc:docMk/>
            <pc:sldMk cId="1909375425" sldId="310"/>
            <ac:spMk id="11" creationId="{9E6C5FE9-B552-4C16-A302-0769194EEB52}"/>
          </ac:spMkLst>
        </pc:spChg>
        <pc:spChg chg="mod">
          <ac:chgData name="Ifeanyi Ugwu" userId="38d86900c6144048" providerId="LiveId" clId="{14074405-0633-42E6-8099-2042925555B1}" dt="2020-06-06T20:35:32.578" v="12788"/>
          <ac:spMkLst>
            <pc:docMk/>
            <pc:sldMk cId="1909375425" sldId="310"/>
            <ac:spMk id="12" creationId="{9B5C47FD-616E-45F3-919B-CBF22BA2BBE2}"/>
          </ac:spMkLst>
        </pc:spChg>
        <pc:spChg chg="del mod topLvl">
          <ac:chgData name="Ifeanyi Ugwu" userId="38d86900c6144048" providerId="LiveId" clId="{14074405-0633-42E6-8099-2042925555B1}" dt="2020-06-06T20:39:19.198" v="12801" actId="478"/>
          <ac:spMkLst>
            <pc:docMk/>
            <pc:sldMk cId="1909375425" sldId="310"/>
            <ac:spMk id="20" creationId="{C09FA7A4-6C94-45D2-A592-E068A98BB956}"/>
          </ac:spMkLst>
        </pc:spChg>
        <pc:spChg chg="mod topLvl">
          <ac:chgData name="Ifeanyi Ugwu" userId="38d86900c6144048" providerId="LiveId" clId="{14074405-0633-42E6-8099-2042925555B1}" dt="2020-06-06T20:44:24.285" v="12843" actId="1076"/>
          <ac:spMkLst>
            <pc:docMk/>
            <pc:sldMk cId="1909375425" sldId="310"/>
            <ac:spMk id="21" creationId="{A4919F11-03CC-4AB0-83E8-DCB72FBAE554}"/>
          </ac:spMkLst>
        </pc:spChg>
        <pc:spChg chg="del mod topLvl">
          <ac:chgData name="Ifeanyi Ugwu" userId="38d86900c6144048" providerId="LiveId" clId="{14074405-0633-42E6-8099-2042925555B1}" dt="2020-06-06T20:40:14.167" v="12805" actId="478"/>
          <ac:spMkLst>
            <pc:docMk/>
            <pc:sldMk cId="1909375425" sldId="310"/>
            <ac:spMk id="23" creationId="{0160A30B-239C-42BD-A30E-BE9A4483840A}"/>
          </ac:spMkLst>
        </pc:spChg>
        <pc:spChg chg="mod topLvl">
          <ac:chgData name="Ifeanyi Ugwu" userId="38d86900c6144048" providerId="LiveId" clId="{14074405-0633-42E6-8099-2042925555B1}" dt="2020-06-06T20:44:40.924" v="12845" actId="14100"/>
          <ac:spMkLst>
            <pc:docMk/>
            <pc:sldMk cId="1909375425" sldId="310"/>
            <ac:spMk id="24" creationId="{A77168CC-FB6A-4B94-BF70-BDBEC44E92AC}"/>
          </ac:spMkLst>
        </pc:spChg>
        <pc:spChg chg="del mod topLvl">
          <ac:chgData name="Ifeanyi Ugwu" userId="38d86900c6144048" providerId="LiveId" clId="{14074405-0633-42E6-8099-2042925555B1}" dt="2020-06-06T20:40:50.830" v="12809" actId="21"/>
          <ac:spMkLst>
            <pc:docMk/>
            <pc:sldMk cId="1909375425" sldId="310"/>
            <ac:spMk id="26" creationId="{AE110433-44A2-4CF8-A771-9D7161A76FDC}"/>
          </ac:spMkLst>
        </pc:spChg>
        <pc:spChg chg="mod topLvl">
          <ac:chgData name="Ifeanyi Ugwu" userId="38d86900c6144048" providerId="LiveId" clId="{14074405-0633-42E6-8099-2042925555B1}" dt="2020-06-06T20:44:56.845" v="12847" actId="1076"/>
          <ac:spMkLst>
            <pc:docMk/>
            <pc:sldMk cId="1909375425" sldId="310"/>
            <ac:spMk id="27" creationId="{8F2DE492-7464-4BEA-BEEA-F9120B99E2E2}"/>
          </ac:spMkLst>
        </pc:spChg>
        <pc:spChg chg="mod">
          <ac:chgData name="Ifeanyi Ugwu" userId="38d86900c6144048" providerId="LiveId" clId="{14074405-0633-42E6-8099-2042925555B1}" dt="2020-06-06T20:42:04.462" v="12818" actId="6549"/>
          <ac:spMkLst>
            <pc:docMk/>
            <pc:sldMk cId="1909375425" sldId="310"/>
            <ac:spMk id="29" creationId="{FC73DA74-D1DB-40F4-94CF-49B92E70D0B3}"/>
          </ac:spMkLst>
        </pc:spChg>
        <pc:spChg chg="mod">
          <ac:chgData name="Ifeanyi Ugwu" userId="38d86900c6144048" providerId="LiveId" clId="{14074405-0633-42E6-8099-2042925555B1}" dt="2020-06-06T20:42:10.169" v="12821" actId="6549"/>
          <ac:spMkLst>
            <pc:docMk/>
            <pc:sldMk cId="1909375425" sldId="310"/>
            <ac:spMk id="30" creationId="{8DD2EC71-ADD5-4792-BCA4-223CEDF096E4}"/>
          </ac:spMkLst>
        </pc:spChg>
        <pc:spChg chg="del mod topLvl">
          <ac:chgData name="Ifeanyi Ugwu" userId="38d86900c6144048" providerId="LiveId" clId="{14074405-0633-42E6-8099-2042925555B1}" dt="2020-06-06T20:41:21.244" v="12812" actId="478"/>
          <ac:spMkLst>
            <pc:docMk/>
            <pc:sldMk cId="1909375425" sldId="310"/>
            <ac:spMk id="32" creationId="{9581C2B5-B2F5-4E02-AD7C-76BC47A8A086}"/>
          </ac:spMkLst>
        </pc:spChg>
        <pc:spChg chg="mod topLvl">
          <ac:chgData name="Ifeanyi Ugwu" userId="38d86900c6144048" providerId="LiveId" clId="{14074405-0633-42E6-8099-2042925555B1}" dt="2020-06-06T20:44:00.649" v="12839" actId="255"/>
          <ac:spMkLst>
            <pc:docMk/>
            <pc:sldMk cId="1909375425" sldId="310"/>
            <ac:spMk id="33" creationId="{7A3BA98A-33EA-4A3F-BDB7-32F3C02058BF}"/>
          </ac:spMkLst>
        </pc:spChg>
        <pc:spChg chg="del mod topLvl">
          <ac:chgData name="Ifeanyi Ugwu" userId="38d86900c6144048" providerId="LiveId" clId="{14074405-0633-42E6-8099-2042925555B1}" dt="2020-06-06T20:41:47.909" v="12815" actId="478"/>
          <ac:spMkLst>
            <pc:docMk/>
            <pc:sldMk cId="1909375425" sldId="310"/>
            <ac:spMk id="35" creationId="{137DAA2C-88BD-4D7D-B2D9-8465BEABA4A7}"/>
          </ac:spMkLst>
        </pc:spChg>
        <pc:spChg chg="mod topLvl">
          <ac:chgData name="Ifeanyi Ugwu" userId="38d86900c6144048" providerId="LiveId" clId="{14074405-0633-42E6-8099-2042925555B1}" dt="2020-06-06T20:43:42.393" v="12837" actId="20577"/>
          <ac:spMkLst>
            <pc:docMk/>
            <pc:sldMk cId="1909375425" sldId="310"/>
            <ac:spMk id="36" creationId="{31316E25-7F11-4D77-A38E-86CA1F7EBC3E}"/>
          </ac:spMkLst>
        </pc:spChg>
        <pc:spChg chg="add mod">
          <ac:chgData name="Ifeanyi Ugwu" userId="38d86900c6144048" providerId="LiveId" clId="{14074405-0633-42E6-8099-2042925555B1}" dt="2020-06-06T20:46:00.446" v="12873" actId="20577"/>
          <ac:spMkLst>
            <pc:docMk/>
            <pc:sldMk cId="1909375425" sldId="310"/>
            <ac:spMk id="37" creationId="{F826581D-7993-45BC-AFBE-C5445C7E1D46}"/>
          </ac:spMkLst>
        </pc:spChg>
        <pc:grpChg chg="add mod">
          <ac:chgData name="Ifeanyi Ugwu" userId="38d86900c6144048" providerId="LiveId" clId="{14074405-0633-42E6-8099-2042925555B1}" dt="2020-06-06T20:42:21.913" v="12823" actId="14100"/>
          <ac:grpSpMkLst>
            <pc:docMk/>
            <pc:sldMk cId="1909375425" sldId="310"/>
            <ac:grpSpMk id="2" creationId="{11CC6ADD-30C0-4CC8-B457-99FF559A1273}"/>
          </ac:grpSpMkLst>
        </pc:grpChg>
        <pc:grpChg chg="add mod">
          <ac:chgData name="Ifeanyi Ugwu" userId="38d86900c6144048" providerId="LiveId" clId="{14074405-0633-42E6-8099-2042925555B1}" dt="2020-06-06T20:35:32.578" v="12788"/>
          <ac:grpSpMkLst>
            <pc:docMk/>
            <pc:sldMk cId="1909375425" sldId="310"/>
            <ac:grpSpMk id="9" creationId="{EB9CE69B-7942-47DE-8DF1-92EAEC094934}"/>
          </ac:grpSpMkLst>
        </pc:grpChg>
        <pc:grpChg chg="add del mod">
          <ac:chgData name="Ifeanyi Ugwu" userId="38d86900c6144048" providerId="LiveId" clId="{14074405-0633-42E6-8099-2042925555B1}" dt="2020-06-06T20:39:19.198" v="12801" actId="478"/>
          <ac:grpSpMkLst>
            <pc:docMk/>
            <pc:sldMk cId="1909375425" sldId="310"/>
            <ac:grpSpMk id="19" creationId="{288EE306-0512-47AD-8D42-FD71DA3E8689}"/>
          </ac:grpSpMkLst>
        </pc:grpChg>
        <pc:grpChg chg="add del mod">
          <ac:chgData name="Ifeanyi Ugwu" userId="38d86900c6144048" providerId="LiveId" clId="{14074405-0633-42E6-8099-2042925555B1}" dt="2020-06-06T20:40:14.167" v="12805" actId="478"/>
          <ac:grpSpMkLst>
            <pc:docMk/>
            <pc:sldMk cId="1909375425" sldId="310"/>
            <ac:grpSpMk id="22" creationId="{FEC5774F-582D-42F2-99C0-EA5B7B378403}"/>
          </ac:grpSpMkLst>
        </pc:grpChg>
        <pc:grpChg chg="add del mod">
          <ac:chgData name="Ifeanyi Ugwu" userId="38d86900c6144048" providerId="LiveId" clId="{14074405-0633-42E6-8099-2042925555B1}" dt="2020-06-06T20:40:50.830" v="12809" actId="21"/>
          <ac:grpSpMkLst>
            <pc:docMk/>
            <pc:sldMk cId="1909375425" sldId="310"/>
            <ac:grpSpMk id="25" creationId="{6D7008F8-D254-46D2-8F73-FA96D5382061}"/>
          </ac:grpSpMkLst>
        </pc:grpChg>
        <pc:grpChg chg="add del mod">
          <ac:chgData name="Ifeanyi Ugwu" userId="38d86900c6144048" providerId="LiveId" clId="{14074405-0633-42E6-8099-2042925555B1}" dt="2020-06-06T20:42:13.680" v="12822" actId="21"/>
          <ac:grpSpMkLst>
            <pc:docMk/>
            <pc:sldMk cId="1909375425" sldId="310"/>
            <ac:grpSpMk id="28" creationId="{C7855469-11CC-4E65-B8B9-E96874347157}"/>
          </ac:grpSpMkLst>
        </pc:grpChg>
        <pc:grpChg chg="add del mod">
          <ac:chgData name="Ifeanyi Ugwu" userId="38d86900c6144048" providerId="LiveId" clId="{14074405-0633-42E6-8099-2042925555B1}" dt="2020-06-06T20:41:21.244" v="12812" actId="478"/>
          <ac:grpSpMkLst>
            <pc:docMk/>
            <pc:sldMk cId="1909375425" sldId="310"/>
            <ac:grpSpMk id="31" creationId="{7CFC7C4E-8B2D-493E-B418-294FB66C977F}"/>
          </ac:grpSpMkLst>
        </pc:grpChg>
        <pc:grpChg chg="add del mod">
          <ac:chgData name="Ifeanyi Ugwu" userId="38d86900c6144048" providerId="LiveId" clId="{14074405-0633-42E6-8099-2042925555B1}" dt="2020-06-06T20:41:47.909" v="12815" actId="478"/>
          <ac:grpSpMkLst>
            <pc:docMk/>
            <pc:sldMk cId="1909375425" sldId="310"/>
            <ac:grpSpMk id="34" creationId="{A908713D-EB48-4DCB-8839-BDC392BE82AB}"/>
          </ac:grpSpMkLst>
        </pc:grpChg>
        <pc:cxnChg chg="add mod">
          <ac:chgData name="Ifeanyi Ugwu" userId="38d86900c6144048" providerId="LiveId" clId="{14074405-0633-42E6-8099-2042925555B1}" dt="2020-06-06T20:42:43.678" v="12824" actId="1076"/>
          <ac:cxnSpMkLst>
            <pc:docMk/>
            <pc:sldMk cId="1909375425" sldId="310"/>
            <ac:cxnSpMk id="13" creationId="{1AC84BE5-6ACD-4EDE-9769-772CA96A45E9}"/>
          </ac:cxnSpMkLst>
        </pc:cxnChg>
        <pc:cxnChg chg="add del mod">
          <ac:chgData name="Ifeanyi Ugwu" userId="38d86900c6144048" providerId="LiveId" clId="{14074405-0633-42E6-8099-2042925555B1}" dt="2020-06-06T20:42:07.378" v="12819" actId="478"/>
          <ac:cxnSpMkLst>
            <pc:docMk/>
            <pc:sldMk cId="1909375425" sldId="310"/>
            <ac:cxnSpMk id="14" creationId="{2D025C14-75CF-4C09-A9C3-F6883A0ABE0F}"/>
          </ac:cxnSpMkLst>
        </pc:cxnChg>
        <pc:cxnChg chg="add mod">
          <ac:chgData name="Ifeanyi Ugwu" userId="38d86900c6144048" providerId="LiveId" clId="{14074405-0633-42E6-8099-2042925555B1}" dt="2020-06-06T20:42:55.710" v="12826" actId="1076"/>
          <ac:cxnSpMkLst>
            <pc:docMk/>
            <pc:sldMk cId="1909375425" sldId="310"/>
            <ac:cxnSpMk id="15" creationId="{FEF050D6-626E-4DC0-A75B-FC489F4CEBDA}"/>
          </ac:cxnSpMkLst>
        </pc:cxnChg>
        <pc:cxnChg chg="add mod">
          <ac:chgData name="Ifeanyi Ugwu" userId="38d86900c6144048" providerId="LiveId" clId="{14074405-0633-42E6-8099-2042925555B1}" dt="2020-06-06T20:43:03.874" v="12828" actId="1076"/>
          <ac:cxnSpMkLst>
            <pc:docMk/>
            <pc:sldMk cId="1909375425" sldId="310"/>
            <ac:cxnSpMk id="16" creationId="{BD719E61-0E4A-4AA6-936B-7D3C590BFE65}"/>
          </ac:cxnSpMkLst>
        </pc:cxnChg>
        <pc:cxnChg chg="add mod">
          <ac:chgData name="Ifeanyi Ugwu" userId="38d86900c6144048" providerId="LiveId" clId="{14074405-0633-42E6-8099-2042925555B1}" dt="2020-06-06T20:43:18.266" v="12830" actId="1076"/>
          <ac:cxnSpMkLst>
            <pc:docMk/>
            <pc:sldMk cId="1909375425" sldId="310"/>
            <ac:cxnSpMk id="17" creationId="{D5CEE404-8A42-4F29-81DF-42703DBC705C}"/>
          </ac:cxnSpMkLst>
        </pc:cxnChg>
        <pc:cxnChg chg="add mod">
          <ac:chgData name="Ifeanyi Ugwu" userId="38d86900c6144048" providerId="LiveId" clId="{14074405-0633-42E6-8099-2042925555B1}" dt="2020-06-06T20:37:24.353" v="12794"/>
          <ac:cxnSpMkLst>
            <pc:docMk/>
            <pc:sldMk cId="1909375425" sldId="310"/>
            <ac:cxnSpMk id="18" creationId="{1BC41C97-1525-4D8C-84D1-6FEB07D6FC6E}"/>
          </ac:cxnSpMkLst>
        </pc:cxnChg>
      </pc:sldChg>
      <pc:sldChg chg="addSp delSp modSp add mod">
        <pc:chgData name="Ifeanyi Ugwu" userId="38d86900c6144048" providerId="LiveId" clId="{14074405-0633-42E6-8099-2042925555B1}" dt="2020-06-07T01:53:59.979" v="15237" actId="6549"/>
        <pc:sldMkLst>
          <pc:docMk/>
          <pc:sldMk cId="16569144" sldId="311"/>
        </pc:sldMkLst>
        <pc:spChg chg="mod">
          <ac:chgData name="Ifeanyi Ugwu" userId="38d86900c6144048" providerId="LiveId" clId="{14074405-0633-42E6-8099-2042925555B1}" dt="2020-06-06T23:03:38.502" v="14366" actId="20577"/>
          <ac:spMkLst>
            <pc:docMk/>
            <pc:sldMk cId="16569144" sldId="311"/>
            <ac:spMk id="34" creationId="{AAD752D8-B4EB-4873-B0AC-FC597CA88514}"/>
          </ac:spMkLst>
        </pc:spChg>
        <pc:spChg chg="del mod">
          <ac:chgData name="Ifeanyi Ugwu" userId="38d86900c6144048" providerId="LiveId" clId="{14074405-0633-42E6-8099-2042925555B1}" dt="2020-06-06T20:47:00.834" v="12878"/>
          <ac:spMkLst>
            <pc:docMk/>
            <pc:sldMk cId="16569144" sldId="311"/>
            <ac:spMk id="37" creationId="{B933BA8E-67ED-4A41-B048-AC26B5B557AE}"/>
          </ac:spMkLst>
        </pc:spChg>
        <pc:spChg chg="mod">
          <ac:chgData name="Ifeanyi Ugwu" userId="38d86900c6144048" providerId="LiveId" clId="{14074405-0633-42E6-8099-2042925555B1}" dt="2020-06-06T20:48:02.725" v="12882"/>
          <ac:spMkLst>
            <pc:docMk/>
            <pc:sldMk cId="16569144" sldId="311"/>
            <ac:spMk id="40" creationId="{1EFAEBB5-7643-450B-949E-37C8F1BA1887}"/>
          </ac:spMkLst>
        </pc:spChg>
        <pc:spChg chg="add mod">
          <ac:chgData name="Ifeanyi Ugwu" userId="38d86900c6144048" providerId="LiveId" clId="{14074405-0633-42E6-8099-2042925555B1}" dt="2020-06-06T20:47:35.538" v="12881" actId="14100"/>
          <ac:spMkLst>
            <pc:docMk/>
            <pc:sldMk cId="16569144" sldId="311"/>
            <ac:spMk id="41" creationId="{CC8C851F-8BF8-48AA-9C15-4E45CC9CB7D1}"/>
          </ac:spMkLst>
        </pc:spChg>
        <pc:spChg chg="mod">
          <ac:chgData name="Ifeanyi Ugwu" userId="38d86900c6144048" providerId="LiveId" clId="{14074405-0633-42E6-8099-2042925555B1}" dt="2020-06-07T01:53:59.979" v="15237" actId="6549"/>
          <ac:spMkLst>
            <pc:docMk/>
            <pc:sldMk cId="16569144" sldId="311"/>
            <ac:spMk id="48" creationId="{77D40874-100F-4553-A13C-107CF6760858}"/>
          </ac:spMkLst>
        </pc:spChg>
        <pc:picChg chg="add mod">
          <ac:chgData name="Ifeanyi Ugwu" userId="38d86900c6144048" providerId="LiveId" clId="{14074405-0633-42E6-8099-2042925555B1}" dt="2020-06-06T20:48:27.380" v="12886" actId="1076"/>
          <ac:picMkLst>
            <pc:docMk/>
            <pc:sldMk cId="16569144" sldId="311"/>
            <ac:picMk id="42" creationId="{C4ED2D0D-2941-40AA-8E65-88A77E986CD5}"/>
          </ac:picMkLst>
        </pc:picChg>
        <pc:picChg chg="add mod">
          <ac:chgData name="Ifeanyi Ugwu" userId="38d86900c6144048" providerId="LiveId" clId="{14074405-0633-42E6-8099-2042925555B1}" dt="2020-06-06T20:48:45.045" v="12889" actId="1076"/>
          <ac:picMkLst>
            <pc:docMk/>
            <pc:sldMk cId="16569144" sldId="311"/>
            <ac:picMk id="43" creationId="{2C75179E-C4DF-4CE4-AE70-1C1E01EC2390}"/>
          </ac:picMkLst>
        </pc:picChg>
        <pc:picChg chg="add mod">
          <ac:chgData name="Ifeanyi Ugwu" userId="38d86900c6144048" providerId="LiveId" clId="{14074405-0633-42E6-8099-2042925555B1}" dt="2020-06-06T20:49:01.969" v="12892" actId="1076"/>
          <ac:picMkLst>
            <pc:docMk/>
            <pc:sldMk cId="16569144" sldId="311"/>
            <ac:picMk id="44" creationId="{2264A235-7E28-45C6-8C39-9B90C6CF3B3A}"/>
          </ac:picMkLst>
        </pc:picChg>
        <pc:picChg chg="del">
          <ac:chgData name="Ifeanyi Ugwu" userId="38d86900c6144048" providerId="LiveId" clId="{14074405-0633-42E6-8099-2042925555B1}" dt="2020-06-06T20:48:40.503" v="12887" actId="478"/>
          <ac:picMkLst>
            <pc:docMk/>
            <pc:sldMk cId="16569144" sldId="311"/>
            <ac:picMk id="49" creationId="{0E6B9F15-0C45-4194-BEF5-1B410423D7AF}"/>
          </ac:picMkLst>
        </pc:picChg>
        <pc:picChg chg="del">
          <ac:chgData name="Ifeanyi Ugwu" userId="38d86900c6144048" providerId="LiveId" clId="{14074405-0633-42E6-8099-2042925555B1}" dt="2020-06-06T20:48:56.283" v="12890" actId="478"/>
          <ac:picMkLst>
            <pc:docMk/>
            <pc:sldMk cId="16569144" sldId="311"/>
            <ac:picMk id="50" creationId="{9C8EADF2-A6B5-42F3-A6EC-D070D75FA068}"/>
          </ac:picMkLst>
        </pc:picChg>
        <pc:picChg chg="del">
          <ac:chgData name="Ifeanyi Ugwu" userId="38d86900c6144048" providerId="LiveId" clId="{14074405-0633-42E6-8099-2042925555B1}" dt="2020-06-06T20:48:17.332" v="12883" actId="478"/>
          <ac:picMkLst>
            <pc:docMk/>
            <pc:sldMk cId="16569144" sldId="311"/>
            <ac:picMk id="51" creationId="{7782D11A-44BF-4EBE-941C-B22149759DED}"/>
          </ac:picMkLst>
        </pc:picChg>
      </pc:sldChg>
      <pc:sldChg chg="addSp delSp modSp new mod">
        <pc:chgData name="Ifeanyi Ugwu" userId="38d86900c6144048" providerId="LiveId" clId="{14074405-0633-42E6-8099-2042925555B1}" dt="2020-06-06T21:30:41.073" v="13058" actId="108"/>
        <pc:sldMkLst>
          <pc:docMk/>
          <pc:sldMk cId="2305503564" sldId="312"/>
        </pc:sldMkLst>
        <pc:spChg chg="add del mod">
          <ac:chgData name="Ifeanyi Ugwu" userId="38d86900c6144048" providerId="LiveId" clId="{14074405-0633-42E6-8099-2042925555B1}" dt="2020-06-06T20:54:41.995" v="12899"/>
          <ac:spMkLst>
            <pc:docMk/>
            <pc:sldMk cId="2305503564" sldId="312"/>
            <ac:spMk id="2" creationId="{66F399CA-2565-49E8-80BD-59379EF7FC05}"/>
          </ac:spMkLst>
        </pc:spChg>
        <pc:spChg chg="add mod">
          <ac:chgData name="Ifeanyi Ugwu" userId="38d86900c6144048" providerId="LiveId" clId="{14074405-0633-42E6-8099-2042925555B1}" dt="2020-06-06T21:19:04.843" v="13034" actId="20577"/>
          <ac:spMkLst>
            <pc:docMk/>
            <pc:sldMk cId="2305503564" sldId="312"/>
            <ac:spMk id="3" creationId="{66F3653C-4DA3-4A6D-8BFF-25A769DDC33F}"/>
          </ac:spMkLst>
        </pc:spChg>
        <pc:spChg chg="mod">
          <ac:chgData name="Ifeanyi Ugwu" userId="38d86900c6144048" providerId="LiveId" clId="{14074405-0633-42E6-8099-2042925555B1}" dt="2020-06-06T20:55:46.553" v="12922"/>
          <ac:spMkLst>
            <pc:docMk/>
            <pc:sldMk cId="2305503564" sldId="312"/>
            <ac:spMk id="5" creationId="{49425494-A1DF-4947-9E18-217E9972A749}"/>
          </ac:spMkLst>
        </pc:spChg>
        <pc:spChg chg="mod">
          <ac:chgData name="Ifeanyi Ugwu" userId="38d86900c6144048" providerId="LiveId" clId="{14074405-0633-42E6-8099-2042925555B1}" dt="2020-06-06T20:55:46.553" v="12922"/>
          <ac:spMkLst>
            <pc:docMk/>
            <pc:sldMk cId="2305503564" sldId="312"/>
            <ac:spMk id="6" creationId="{64EED952-23A8-476C-A924-7B7E3BDDCDD5}"/>
          </ac:spMkLst>
        </pc:spChg>
        <pc:spChg chg="mod">
          <ac:chgData name="Ifeanyi Ugwu" userId="38d86900c6144048" providerId="LiveId" clId="{14074405-0633-42E6-8099-2042925555B1}" dt="2020-06-06T20:55:46.553" v="12922"/>
          <ac:spMkLst>
            <pc:docMk/>
            <pc:sldMk cId="2305503564" sldId="312"/>
            <ac:spMk id="7" creationId="{E534FDF1-5E39-46CD-A568-4BC0FB6D065F}"/>
          </ac:spMkLst>
        </pc:spChg>
        <pc:spChg chg="mod">
          <ac:chgData name="Ifeanyi Ugwu" userId="38d86900c6144048" providerId="LiveId" clId="{14074405-0633-42E6-8099-2042925555B1}" dt="2020-06-06T20:55:46.553" v="12922"/>
          <ac:spMkLst>
            <pc:docMk/>
            <pc:sldMk cId="2305503564" sldId="312"/>
            <ac:spMk id="8" creationId="{F765B0B1-1771-4AB3-8034-4BA0506F2BF9}"/>
          </ac:spMkLst>
        </pc:spChg>
        <pc:spChg chg="add del mod topLvl">
          <ac:chgData name="Ifeanyi Ugwu" userId="38d86900c6144048" providerId="LiveId" clId="{14074405-0633-42E6-8099-2042925555B1}" dt="2020-06-06T21:03:01.358" v="12950" actId="478"/>
          <ac:spMkLst>
            <pc:docMk/>
            <pc:sldMk cId="2305503564" sldId="312"/>
            <ac:spMk id="12" creationId="{BA3D2BC2-5074-4AF6-89B1-C429E522DD65}"/>
          </ac:spMkLst>
        </pc:spChg>
        <pc:spChg chg="mod topLvl">
          <ac:chgData name="Ifeanyi Ugwu" userId="38d86900c6144048" providerId="LiveId" clId="{14074405-0633-42E6-8099-2042925555B1}" dt="2020-06-06T21:30:41.073" v="13058" actId="108"/>
          <ac:spMkLst>
            <pc:docMk/>
            <pc:sldMk cId="2305503564" sldId="312"/>
            <ac:spMk id="13" creationId="{A04A5706-61AF-4B2B-B878-EAF5FDF9679E}"/>
          </ac:spMkLst>
        </pc:spChg>
        <pc:spChg chg="mod">
          <ac:chgData name="Ifeanyi Ugwu" userId="38d86900c6144048" providerId="LiveId" clId="{14074405-0633-42E6-8099-2042925555B1}" dt="2020-06-06T21:03:12.824" v="12965" actId="20577"/>
          <ac:spMkLst>
            <pc:docMk/>
            <pc:sldMk cId="2305503564" sldId="312"/>
            <ac:spMk id="15" creationId="{87F9F8C2-18A2-400B-9A85-15714FB13250}"/>
          </ac:spMkLst>
        </pc:spChg>
        <pc:spChg chg="mod">
          <ac:chgData name="Ifeanyi Ugwu" userId="38d86900c6144048" providerId="LiveId" clId="{14074405-0633-42E6-8099-2042925555B1}" dt="2020-06-06T21:17:01.973" v="13000" actId="255"/>
          <ac:spMkLst>
            <pc:docMk/>
            <pc:sldMk cId="2305503564" sldId="312"/>
            <ac:spMk id="16" creationId="{D9CE53E3-7927-4EBE-BAC3-A0B96DF49BEA}"/>
          </ac:spMkLst>
        </pc:spChg>
        <pc:spChg chg="del mod topLvl">
          <ac:chgData name="Ifeanyi Ugwu" userId="38d86900c6144048" providerId="LiveId" clId="{14074405-0633-42E6-8099-2042925555B1}" dt="2020-06-06T21:04:44.343" v="12969" actId="478"/>
          <ac:spMkLst>
            <pc:docMk/>
            <pc:sldMk cId="2305503564" sldId="312"/>
            <ac:spMk id="18" creationId="{AB02B486-1424-49E3-AC10-14862B1BAE21}"/>
          </ac:spMkLst>
        </pc:spChg>
        <pc:spChg chg="mod topLvl">
          <ac:chgData name="Ifeanyi Ugwu" userId="38d86900c6144048" providerId="LiveId" clId="{14074405-0633-42E6-8099-2042925555B1}" dt="2020-06-06T21:18:45.521" v="13012" actId="255"/>
          <ac:spMkLst>
            <pc:docMk/>
            <pc:sldMk cId="2305503564" sldId="312"/>
            <ac:spMk id="19" creationId="{32C13FF1-6205-4B54-9505-F97F7856F8D5}"/>
          </ac:spMkLst>
        </pc:spChg>
        <pc:spChg chg="mod topLvl">
          <ac:chgData name="Ifeanyi Ugwu" userId="38d86900c6144048" providerId="LiveId" clId="{14074405-0633-42E6-8099-2042925555B1}" dt="2020-06-06T21:18:34.517" v="13010" actId="1076"/>
          <ac:spMkLst>
            <pc:docMk/>
            <pc:sldMk cId="2305503564" sldId="312"/>
            <ac:spMk id="21" creationId="{4FF24512-24AA-41B1-9D98-C47ACD320E9C}"/>
          </ac:spMkLst>
        </pc:spChg>
        <pc:spChg chg="del mod topLvl">
          <ac:chgData name="Ifeanyi Ugwu" userId="38d86900c6144048" providerId="LiveId" clId="{14074405-0633-42E6-8099-2042925555B1}" dt="2020-06-06T21:05:29.825" v="12972" actId="478"/>
          <ac:spMkLst>
            <pc:docMk/>
            <pc:sldMk cId="2305503564" sldId="312"/>
            <ac:spMk id="22" creationId="{E15C067A-B142-4B72-84AE-3424426A49AF}"/>
          </ac:spMkLst>
        </pc:spChg>
        <pc:spChg chg="mod">
          <ac:chgData name="Ifeanyi Ugwu" userId="38d86900c6144048" providerId="LiveId" clId="{14074405-0633-42E6-8099-2042925555B1}" dt="2020-06-06T21:17:37.288" v="13004" actId="255"/>
          <ac:spMkLst>
            <pc:docMk/>
            <pc:sldMk cId="2305503564" sldId="312"/>
            <ac:spMk id="24" creationId="{5D9E3308-6C08-4728-A8CC-66EF8866C8A4}"/>
          </ac:spMkLst>
        </pc:spChg>
        <pc:spChg chg="mod">
          <ac:chgData name="Ifeanyi Ugwu" userId="38d86900c6144048" providerId="LiveId" clId="{14074405-0633-42E6-8099-2042925555B1}" dt="2020-06-06T21:18:04.341" v="13006" actId="2711"/>
          <ac:spMkLst>
            <pc:docMk/>
            <pc:sldMk cId="2305503564" sldId="312"/>
            <ac:spMk id="25" creationId="{DFEBDD24-D168-4722-B0FB-DFF77F4D32BC}"/>
          </ac:spMkLst>
        </pc:spChg>
        <pc:spChg chg="mod">
          <ac:chgData name="Ifeanyi Ugwu" userId="38d86900c6144048" providerId="LiveId" clId="{14074405-0633-42E6-8099-2042925555B1}" dt="2020-06-06T21:17:10.661" v="13001" actId="255"/>
          <ac:spMkLst>
            <pc:docMk/>
            <pc:sldMk cId="2305503564" sldId="312"/>
            <ac:spMk id="27" creationId="{21EE2631-459F-465F-8E1E-0B57CF89DF93}"/>
          </ac:spMkLst>
        </pc:spChg>
        <pc:spChg chg="mod">
          <ac:chgData name="Ifeanyi Ugwu" userId="38d86900c6144048" providerId="LiveId" clId="{14074405-0633-42E6-8099-2042925555B1}" dt="2020-06-06T21:17:28.027" v="13003" actId="2711"/>
          <ac:spMkLst>
            <pc:docMk/>
            <pc:sldMk cId="2305503564" sldId="312"/>
            <ac:spMk id="28" creationId="{62C75726-480E-4861-902A-CAEAC6A25ABD}"/>
          </ac:spMkLst>
        </pc:spChg>
        <pc:spChg chg="mod">
          <ac:chgData name="Ifeanyi Ugwu" userId="38d86900c6144048" providerId="LiveId" clId="{14074405-0633-42E6-8099-2042925555B1}" dt="2020-06-06T21:02:18.681" v="12940"/>
          <ac:spMkLst>
            <pc:docMk/>
            <pc:sldMk cId="2305503564" sldId="312"/>
            <ac:spMk id="30" creationId="{50A29EBC-E178-426F-AC9C-EB9B050C8A99}"/>
          </ac:spMkLst>
        </pc:spChg>
        <pc:spChg chg="mod">
          <ac:chgData name="Ifeanyi Ugwu" userId="38d86900c6144048" providerId="LiveId" clId="{14074405-0633-42E6-8099-2042925555B1}" dt="2020-06-06T21:02:18.681" v="12940"/>
          <ac:spMkLst>
            <pc:docMk/>
            <pc:sldMk cId="2305503564" sldId="312"/>
            <ac:spMk id="31" creationId="{32620D21-D35B-48EE-9018-A352B5F63F33}"/>
          </ac:spMkLst>
        </pc:spChg>
        <pc:spChg chg="add del mod">
          <ac:chgData name="Ifeanyi Ugwu" userId="38d86900c6144048" providerId="LiveId" clId="{14074405-0633-42E6-8099-2042925555B1}" dt="2020-06-06T21:02:38.800" v="12946"/>
          <ac:spMkLst>
            <pc:docMk/>
            <pc:sldMk cId="2305503564" sldId="312"/>
            <ac:spMk id="32" creationId="{B4FF5016-CCAE-432D-9AE8-F842472BDA12}"/>
          </ac:spMkLst>
        </pc:spChg>
        <pc:spChg chg="add del mod">
          <ac:chgData name="Ifeanyi Ugwu" userId="38d86900c6144048" providerId="LiveId" clId="{14074405-0633-42E6-8099-2042925555B1}" dt="2020-06-06T21:02:42.262" v="12948"/>
          <ac:spMkLst>
            <pc:docMk/>
            <pc:sldMk cId="2305503564" sldId="312"/>
            <ac:spMk id="33" creationId="{7C295604-8FCC-4BCF-8C48-704CE015693D}"/>
          </ac:spMkLst>
        </pc:spChg>
        <pc:spChg chg="add del">
          <ac:chgData name="Ifeanyi Ugwu" userId="38d86900c6144048" providerId="LiveId" clId="{14074405-0633-42E6-8099-2042925555B1}" dt="2020-06-06T21:08:54.564" v="12984" actId="22"/>
          <ac:spMkLst>
            <pc:docMk/>
            <pc:sldMk cId="2305503564" sldId="312"/>
            <ac:spMk id="35" creationId="{5BA36561-ADD8-41C9-8AAD-BA4803532763}"/>
          </ac:spMkLst>
        </pc:spChg>
        <pc:spChg chg="add del">
          <ac:chgData name="Ifeanyi Ugwu" userId="38d86900c6144048" providerId="LiveId" clId="{14074405-0633-42E6-8099-2042925555B1}" dt="2020-06-06T21:10:14.190" v="12990" actId="22"/>
          <ac:spMkLst>
            <pc:docMk/>
            <pc:sldMk cId="2305503564" sldId="312"/>
            <ac:spMk id="37" creationId="{8D5A05A8-654E-436A-B125-95E98BF85A1B}"/>
          </ac:spMkLst>
        </pc:spChg>
        <pc:spChg chg="add del mod">
          <ac:chgData name="Ifeanyi Ugwu" userId="38d86900c6144048" providerId="LiveId" clId="{14074405-0633-42E6-8099-2042925555B1}" dt="2020-06-06T21:10:55.112" v="12994"/>
          <ac:spMkLst>
            <pc:docMk/>
            <pc:sldMk cId="2305503564" sldId="312"/>
            <ac:spMk id="38" creationId="{5A04666E-9CCE-42AE-9583-34DDF9C29663}"/>
          </ac:spMkLst>
        </pc:spChg>
        <pc:spChg chg="add mod">
          <ac:chgData name="Ifeanyi Ugwu" userId="38d86900c6144048" providerId="LiveId" clId="{14074405-0633-42E6-8099-2042925555B1}" dt="2020-06-06T21:19:37.612" v="13035" actId="313"/>
          <ac:spMkLst>
            <pc:docMk/>
            <pc:sldMk cId="2305503564" sldId="312"/>
            <ac:spMk id="39" creationId="{23166481-6D07-4C0F-9E83-A0D2491BE32D}"/>
          </ac:spMkLst>
        </pc:spChg>
        <pc:grpChg chg="add mod">
          <ac:chgData name="Ifeanyi Ugwu" userId="38d86900c6144048" providerId="LiveId" clId="{14074405-0633-42E6-8099-2042925555B1}" dt="2020-06-06T20:55:46.553" v="12922"/>
          <ac:grpSpMkLst>
            <pc:docMk/>
            <pc:sldMk cId="2305503564" sldId="312"/>
            <ac:grpSpMk id="4" creationId="{6CB6979C-2EAC-4727-B1E8-98D1AF00069B}"/>
          </ac:grpSpMkLst>
        </pc:grpChg>
        <pc:grpChg chg="add del mod">
          <ac:chgData name="Ifeanyi Ugwu" userId="38d86900c6144048" providerId="LiveId" clId="{14074405-0633-42E6-8099-2042925555B1}" dt="2020-06-06T21:03:01.358" v="12950" actId="478"/>
          <ac:grpSpMkLst>
            <pc:docMk/>
            <pc:sldMk cId="2305503564" sldId="312"/>
            <ac:grpSpMk id="11" creationId="{063D5324-678D-4B6C-89DA-3EF45D183171}"/>
          </ac:grpSpMkLst>
        </pc:grpChg>
        <pc:grpChg chg="add mod">
          <ac:chgData name="Ifeanyi Ugwu" userId="38d86900c6144048" providerId="LiveId" clId="{14074405-0633-42E6-8099-2042925555B1}" dt="2020-06-06T20:56:20.493" v="12924"/>
          <ac:grpSpMkLst>
            <pc:docMk/>
            <pc:sldMk cId="2305503564" sldId="312"/>
            <ac:grpSpMk id="14" creationId="{873F43F5-B7ED-4A0E-B455-77859E36B442}"/>
          </ac:grpSpMkLst>
        </pc:grpChg>
        <pc:grpChg chg="add del mod">
          <ac:chgData name="Ifeanyi Ugwu" userId="38d86900c6144048" providerId="LiveId" clId="{14074405-0633-42E6-8099-2042925555B1}" dt="2020-06-06T21:04:44.343" v="12969" actId="478"/>
          <ac:grpSpMkLst>
            <pc:docMk/>
            <pc:sldMk cId="2305503564" sldId="312"/>
            <ac:grpSpMk id="17" creationId="{388417A3-5021-4942-9ACD-D8A2F3D001F5}"/>
          </ac:grpSpMkLst>
        </pc:grpChg>
        <pc:grpChg chg="add del mod">
          <ac:chgData name="Ifeanyi Ugwu" userId="38d86900c6144048" providerId="LiveId" clId="{14074405-0633-42E6-8099-2042925555B1}" dt="2020-06-06T21:05:29.825" v="12972" actId="478"/>
          <ac:grpSpMkLst>
            <pc:docMk/>
            <pc:sldMk cId="2305503564" sldId="312"/>
            <ac:grpSpMk id="20" creationId="{9156D8DD-FBA7-4FFF-ACB6-8E95863B7C15}"/>
          </ac:grpSpMkLst>
        </pc:grpChg>
        <pc:grpChg chg="add mod">
          <ac:chgData name="Ifeanyi Ugwu" userId="38d86900c6144048" providerId="LiveId" clId="{14074405-0633-42E6-8099-2042925555B1}" dt="2020-06-06T20:56:58.272" v="12927"/>
          <ac:grpSpMkLst>
            <pc:docMk/>
            <pc:sldMk cId="2305503564" sldId="312"/>
            <ac:grpSpMk id="23" creationId="{71DB654F-391D-4DA9-B066-85742588126D}"/>
          </ac:grpSpMkLst>
        </pc:grpChg>
        <pc:grpChg chg="add mod">
          <ac:chgData name="Ifeanyi Ugwu" userId="38d86900c6144048" providerId="LiveId" clId="{14074405-0633-42E6-8099-2042925555B1}" dt="2020-06-06T20:57:11.079" v="12928"/>
          <ac:grpSpMkLst>
            <pc:docMk/>
            <pc:sldMk cId="2305503564" sldId="312"/>
            <ac:grpSpMk id="26" creationId="{9367173F-8C01-40A7-AA04-3F56EACC944E}"/>
          </ac:grpSpMkLst>
        </pc:grpChg>
        <pc:grpChg chg="add del mod">
          <ac:chgData name="Ifeanyi Ugwu" userId="38d86900c6144048" providerId="LiveId" clId="{14074405-0633-42E6-8099-2042925555B1}" dt="2020-06-06T21:02:31.017" v="12943"/>
          <ac:grpSpMkLst>
            <pc:docMk/>
            <pc:sldMk cId="2305503564" sldId="312"/>
            <ac:grpSpMk id="29" creationId="{8A37275B-6149-46FB-BFC2-74C722417A3A}"/>
          </ac:grpSpMkLst>
        </pc:grpChg>
        <pc:picChg chg="mod">
          <ac:chgData name="Ifeanyi Ugwu" userId="38d86900c6144048" providerId="LiveId" clId="{14074405-0633-42E6-8099-2042925555B1}" dt="2020-06-06T20:55:46.553" v="12922"/>
          <ac:picMkLst>
            <pc:docMk/>
            <pc:sldMk cId="2305503564" sldId="312"/>
            <ac:picMk id="9" creationId="{C101BB92-0B16-4F27-A789-64AAA280327B}"/>
          </ac:picMkLst>
        </pc:picChg>
        <pc:picChg chg="mod">
          <ac:chgData name="Ifeanyi Ugwu" userId="38d86900c6144048" providerId="LiveId" clId="{14074405-0633-42E6-8099-2042925555B1}" dt="2020-06-06T20:55:46.553" v="12922"/>
          <ac:picMkLst>
            <pc:docMk/>
            <pc:sldMk cId="2305503564" sldId="312"/>
            <ac:picMk id="10" creationId="{1BBEDCAD-E72D-4713-8989-C8DBE78B19C5}"/>
          </ac:picMkLst>
        </pc:picChg>
      </pc:sldChg>
      <pc:sldChg chg="new del">
        <pc:chgData name="Ifeanyi Ugwu" userId="38d86900c6144048" providerId="LiveId" clId="{14074405-0633-42E6-8099-2042925555B1}" dt="2020-06-06T22:05:11.532" v="13991" actId="47"/>
        <pc:sldMkLst>
          <pc:docMk/>
          <pc:sldMk cId="1689282406" sldId="313"/>
        </pc:sldMkLst>
      </pc:sldChg>
      <pc:sldChg chg="addSp delSp modSp new del mod">
        <pc:chgData name="Ifeanyi Ugwu" userId="38d86900c6144048" providerId="LiveId" clId="{14074405-0633-42E6-8099-2042925555B1}" dt="2020-06-06T21:29:48.781" v="13056" actId="680"/>
        <pc:sldMkLst>
          <pc:docMk/>
          <pc:sldMk cId="3807519418" sldId="313"/>
        </pc:sldMkLst>
        <pc:spChg chg="add del mod">
          <ac:chgData name="Ifeanyi Ugwu" userId="38d86900c6144048" providerId="LiveId" clId="{14074405-0633-42E6-8099-2042925555B1}" dt="2020-06-06T21:29:48.391" v="13054"/>
          <ac:spMkLst>
            <pc:docMk/>
            <pc:sldMk cId="3807519418" sldId="313"/>
            <ac:spMk id="3" creationId="{05C40704-7032-48C7-9488-21403C4E16C8}"/>
          </ac:spMkLst>
        </pc:spChg>
        <pc:graphicFrameChg chg="add del mod">
          <ac:chgData name="Ifeanyi Ugwu" userId="38d86900c6144048" providerId="LiveId" clId="{14074405-0633-42E6-8099-2042925555B1}" dt="2020-06-06T21:29:48.547" v="13055"/>
          <ac:graphicFrameMkLst>
            <pc:docMk/>
            <pc:sldMk cId="3807519418" sldId="313"/>
            <ac:graphicFrameMk id="2" creationId="{FF3717D3-F867-4187-B817-0C730C66AFEC}"/>
          </ac:graphicFrameMkLst>
        </pc:graphicFrameChg>
        <pc:graphicFrameChg chg="add del mod">
          <ac:chgData name="Ifeanyi Ugwu" userId="38d86900c6144048" providerId="LiveId" clId="{14074405-0633-42E6-8099-2042925555B1}" dt="2020-06-06T21:29:48.210" v="13053"/>
          <ac:graphicFrameMkLst>
            <pc:docMk/>
            <pc:sldMk cId="3807519418" sldId="313"/>
            <ac:graphicFrameMk id="4" creationId="{0BCF5132-AE4A-431A-83A7-21E8FC546E4C}"/>
          </ac:graphicFrameMkLst>
        </pc:graphicFrameChg>
        <pc:graphicFrameChg chg="add del mod">
          <ac:chgData name="Ifeanyi Ugwu" userId="38d86900c6144048" providerId="LiveId" clId="{14074405-0633-42E6-8099-2042925555B1}" dt="2020-06-06T21:29:46.966" v="13050"/>
          <ac:graphicFrameMkLst>
            <pc:docMk/>
            <pc:sldMk cId="3807519418" sldId="313"/>
            <ac:graphicFrameMk id="5" creationId="{D89566B7-71B5-4CB6-A11E-F2C8498AB63D}"/>
          </ac:graphicFrameMkLst>
        </pc:graphicFrameChg>
      </pc:sldChg>
      <pc:sldChg chg="addSp delSp modSp add mod">
        <pc:chgData name="Ifeanyi Ugwu" userId="38d86900c6144048" providerId="LiveId" clId="{14074405-0633-42E6-8099-2042925555B1}" dt="2020-06-06T22:03:23.222" v="13987" actId="1076"/>
        <pc:sldMkLst>
          <pc:docMk/>
          <pc:sldMk cId="1441458281" sldId="314"/>
        </pc:sldMkLst>
        <pc:spChg chg="add mod">
          <ac:chgData name="Ifeanyi Ugwu" userId="38d86900c6144048" providerId="LiveId" clId="{14074405-0633-42E6-8099-2042925555B1}" dt="2020-06-06T22:03:23.222" v="13987" actId="1076"/>
          <ac:spMkLst>
            <pc:docMk/>
            <pc:sldMk cId="1441458281" sldId="314"/>
            <ac:spMk id="3" creationId="{329088A5-81B0-4B6A-A08A-7C76A2B5159E}"/>
          </ac:spMkLst>
        </pc:spChg>
        <pc:spChg chg="mod">
          <ac:chgData name="Ifeanyi Ugwu" userId="38d86900c6144048" providerId="LiveId" clId="{14074405-0633-42E6-8099-2042925555B1}" dt="2020-06-06T21:58:16.917" v="13763"/>
          <ac:spMkLst>
            <pc:docMk/>
            <pc:sldMk cId="1441458281" sldId="314"/>
            <ac:spMk id="4" creationId="{00000000-0000-0000-0000-000000000000}"/>
          </ac:spMkLst>
        </pc:spChg>
        <pc:spChg chg="add mod">
          <ac:chgData name="Ifeanyi Ugwu" userId="38d86900c6144048" providerId="LiveId" clId="{14074405-0633-42E6-8099-2042925555B1}" dt="2020-06-06T22:00:41.082" v="13769" actId="1076"/>
          <ac:spMkLst>
            <pc:docMk/>
            <pc:sldMk cId="1441458281" sldId="314"/>
            <ac:spMk id="26" creationId="{50E7C93B-78BA-4613-B4ED-03938FB404EE}"/>
          </ac:spMkLst>
        </pc:spChg>
        <pc:spChg chg="add mod">
          <ac:chgData name="Ifeanyi Ugwu" userId="38d86900c6144048" providerId="LiveId" clId="{14074405-0633-42E6-8099-2042925555B1}" dt="2020-06-06T22:00:28.126" v="13768" actId="1076"/>
          <ac:spMkLst>
            <pc:docMk/>
            <pc:sldMk cId="1441458281" sldId="314"/>
            <ac:spMk id="27" creationId="{02DE73D4-E7CA-44E1-AE35-B2245F794F8E}"/>
          </ac:spMkLst>
        </pc:spChg>
        <pc:spChg chg="mod">
          <ac:chgData name="Ifeanyi Ugwu" userId="38d86900c6144048" providerId="LiveId" clId="{14074405-0633-42E6-8099-2042925555B1}" dt="2020-06-06T21:49:22.189" v="13662" actId="6549"/>
          <ac:spMkLst>
            <pc:docMk/>
            <pc:sldMk cId="1441458281" sldId="314"/>
            <ac:spMk id="29" creationId="{922609EC-9EFC-424C-97BD-0B6E6E7C02D4}"/>
          </ac:spMkLst>
        </pc:spChg>
        <pc:spChg chg="mod">
          <ac:chgData name="Ifeanyi Ugwu" userId="38d86900c6144048" providerId="LiveId" clId="{14074405-0633-42E6-8099-2042925555B1}" dt="2020-06-06T21:57:21.199" v="13753" actId="1076"/>
          <ac:spMkLst>
            <pc:docMk/>
            <pc:sldMk cId="1441458281" sldId="314"/>
            <ac:spMk id="30" creationId="{7321F81C-265F-4D3C-8A44-C685355B7D86}"/>
          </ac:spMkLst>
        </pc:spChg>
        <pc:spChg chg="add mod">
          <ac:chgData name="Ifeanyi Ugwu" userId="38d86900c6144048" providerId="LiveId" clId="{14074405-0633-42E6-8099-2042925555B1}" dt="2020-06-06T21:57:27.460" v="13759" actId="1038"/>
          <ac:spMkLst>
            <pc:docMk/>
            <pc:sldMk cId="1441458281" sldId="314"/>
            <ac:spMk id="31" creationId="{A627DCA9-884B-47F2-BCB7-6F44E90B84BC}"/>
          </ac:spMkLst>
        </pc:spChg>
        <pc:spChg chg="add mod">
          <ac:chgData name="Ifeanyi Ugwu" userId="38d86900c6144048" providerId="LiveId" clId="{14074405-0633-42E6-8099-2042925555B1}" dt="2020-06-06T21:47:51.714" v="13563" actId="14100"/>
          <ac:spMkLst>
            <pc:docMk/>
            <pc:sldMk cId="1441458281" sldId="314"/>
            <ac:spMk id="32" creationId="{03649060-7784-4CCD-9DD6-347543C69067}"/>
          </ac:spMkLst>
        </pc:spChg>
        <pc:spChg chg="add del mod topLvl">
          <ac:chgData name="Ifeanyi Ugwu" userId="38d86900c6144048" providerId="LiveId" clId="{14074405-0633-42E6-8099-2042925555B1}" dt="2020-06-06T21:44:28.518" v="13526" actId="6549"/>
          <ac:spMkLst>
            <pc:docMk/>
            <pc:sldMk cId="1441458281" sldId="314"/>
            <ac:spMk id="34" creationId="{9330EAFA-471D-47D3-9615-AB5D3F1453A5}"/>
          </ac:spMkLst>
        </pc:spChg>
        <pc:spChg chg="mod topLvl">
          <ac:chgData name="Ifeanyi Ugwu" userId="38d86900c6144048" providerId="LiveId" clId="{14074405-0633-42E6-8099-2042925555B1}" dt="2020-06-06T21:44:07.558" v="13525" actId="21"/>
          <ac:spMkLst>
            <pc:docMk/>
            <pc:sldMk cId="1441458281" sldId="314"/>
            <ac:spMk id="35" creationId="{C6C83B59-7B3A-414B-8547-D278AB543BDA}"/>
          </ac:spMkLst>
        </pc:spChg>
        <pc:spChg chg="add mod">
          <ac:chgData name="Ifeanyi Ugwu" userId="38d86900c6144048" providerId="LiveId" clId="{14074405-0633-42E6-8099-2042925555B1}" dt="2020-06-06T22:01:20.310" v="13774" actId="1076"/>
          <ac:spMkLst>
            <pc:docMk/>
            <pc:sldMk cId="1441458281" sldId="314"/>
            <ac:spMk id="37" creationId="{E454FC05-84CB-4AAE-B989-0625F71879FE}"/>
          </ac:spMkLst>
        </pc:spChg>
        <pc:spChg chg="del mod">
          <ac:chgData name="Ifeanyi Ugwu" userId="38d86900c6144048" providerId="LiveId" clId="{14074405-0633-42E6-8099-2042925555B1}" dt="2020-06-06T21:58:22.637" v="13764" actId="21"/>
          <ac:spMkLst>
            <pc:docMk/>
            <pc:sldMk cId="1441458281" sldId="314"/>
            <ac:spMk id="53" creationId="{00000000-0000-0000-0000-000000000000}"/>
          </ac:spMkLst>
        </pc:spChg>
        <pc:spChg chg="mod">
          <ac:chgData name="Ifeanyi Ugwu" userId="38d86900c6144048" providerId="LiveId" clId="{14074405-0633-42E6-8099-2042925555B1}" dt="2020-06-06T21:35:12.012" v="13394" actId="1035"/>
          <ac:spMkLst>
            <pc:docMk/>
            <pc:sldMk cId="1441458281" sldId="314"/>
            <ac:spMk id="2425" creationId="{A4B9ADE2-FAFC-472D-9FAC-FA41401D26E7}"/>
          </ac:spMkLst>
        </pc:spChg>
        <pc:spChg chg="mod">
          <ac:chgData name="Ifeanyi Ugwu" userId="38d86900c6144048" providerId="LiveId" clId="{14074405-0633-42E6-8099-2042925555B1}" dt="2020-06-06T21:53:07.060" v="13695" actId="14100"/>
          <ac:spMkLst>
            <pc:docMk/>
            <pc:sldMk cId="1441458281" sldId="314"/>
            <ac:spMk id="2426" creationId="{D1F2DA76-C2DA-49EF-9823-BA65972634D4}"/>
          </ac:spMkLst>
        </pc:spChg>
        <pc:spChg chg="mod">
          <ac:chgData name="Ifeanyi Ugwu" userId="38d86900c6144048" providerId="LiveId" clId="{14074405-0633-42E6-8099-2042925555B1}" dt="2020-06-06T22:00:09.994" v="13766" actId="1076"/>
          <ac:spMkLst>
            <pc:docMk/>
            <pc:sldMk cId="1441458281" sldId="314"/>
            <ac:spMk id="2427" creationId="{FC187C92-B364-4348-A833-D24686BAE8F2}"/>
          </ac:spMkLst>
        </pc:spChg>
        <pc:spChg chg="mod">
          <ac:chgData name="Ifeanyi Ugwu" userId="38d86900c6144048" providerId="LiveId" clId="{14074405-0633-42E6-8099-2042925555B1}" dt="2020-06-06T22:00:17.046" v="13767" actId="1076"/>
          <ac:spMkLst>
            <pc:docMk/>
            <pc:sldMk cId="1441458281" sldId="314"/>
            <ac:spMk id="2428" creationId="{C49CF653-66D7-43C6-95FF-A6EE6A9DEFBF}"/>
          </ac:spMkLst>
        </pc:spChg>
        <pc:spChg chg="mod">
          <ac:chgData name="Ifeanyi Ugwu" userId="38d86900c6144048" providerId="LiveId" clId="{14074405-0633-42E6-8099-2042925555B1}" dt="2020-06-06T21:33:31.581" v="13145" actId="1076"/>
          <ac:spMkLst>
            <pc:docMk/>
            <pc:sldMk cId="1441458281" sldId="314"/>
            <ac:spMk id="2429" creationId="{B6135A9B-F848-4C1E-998B-315A69C80DB7}"/>
          </ac:spMkLst>
        </pc:spChg>
        <pc:spChg chg="mod">
          <ac:chgData name="Ifeanyi Ugwu" userId="38d86900c6144048" providerId="LiveId" clId="{14074405-0633-42E6-8099-2042925555B1}" dt="2020-06-06T21:56:42.344" v="13732" actId="20577"/>
          <ac:spMkLst>
            <pc:docMk/>
            <pc:sldMk cId="1441458281" sldId="314"/>
            <ac:spMk id="2430" creationId="{BB0C4E7D-C5FF-4216-A996-10EF4398A6FA}"/>
          </ac:spMkLst>
        </pc:spChg>
        <pc:spChg chg="mod">
          <ac:chgData name="Ifeanyi Ugwu" userId="38d86900c6144048" providerId="LiveId" clId="{14074405-0633-42E6-8099-2042925555B1}" dt="2020-06-06T21:52:06.470" v="13686" actId="6549"/>
          <ac:spMkLst>
            <pc:docMk/>
            <pc:sldMk cId="1441458281" sldId="314"/>
            <ac:spMk id="2432" creationId="{AA355F90-3A5A-40C4-98D4-E4A1B7B3C548}"/>
          </ac:spMkLst>
        </pc:spChg>
        <pc:spChg chg="mod">
          <ac:chgData name="Ifeanyi Ugwu" userId="38d86900c6144048" providerId="LiveId" clId="{14074405-0633-42E6-8099-2042925555B1}" dt="2020-06-06T21:53:20.191" v="13700" actId="255"/>
          <ac:spMkLst>
            <pc:docMk/>
            <pc:sldMk cId="1441458281" sldId="314"/>
            <ac:spMk id="2433" creationId="{0D3DE29D-8167-4762-878B-4D6A7AC3EE73}"/>
          </ac:spMkLst>
        </pc:spChg>
        <pc:spChg chg="mod">
          <ac:chgData name="Ifeanyi Ugwu" userId="38d86900c6144048" providerId="LiveId" clId="{14074405-0633-42E6-8099-2042925555B1}" dt="2020-06-06T21:53:32.052" v="13702" actId="6549"/>
          <ac:spMkLst>
            <pc:docMk/>
            <pc:sldMk cId="1441458281" sldId="314"/>
            <ac:spMk id="2435" creationId="{CF9F60C9-130B-48BA-B454-0ED01031C970}"/>
          </ac:spMkLst>
        </pc:spChg>
        <pc:spChg chg="mod">
          <ac:chgData name="Ifeanyi Ugwu" userId="38d86900c6144048" providerId="LiveId" clId="{14074405-0633-42E6-8099-2042925555B1}" dt="2020-06-06T21:54:12.019" v="13704" actId="255"/>
          <ac:spMkLst>
            <pc:docMk/>
            <pc:sldMk cId="1441458281" sldId="314"/>
            <ac:spMk id="2436" creationId="{1910562D-4543-4BBF-9F2B-582135BE8DC2}"/>
          </ac:spMkLst>
        </pc:spChg>
        <pc:spChg chg="mod">
          <ac:chgData name="Ifeanyi Ugwu" userId="38d86900c6144048" providerId="LiveId" clId="{14074405-0633-42E6-8099-2042925555B1}" dt="2020-06-06T21:55:27.577" v="13721" actId="6549"/>
          <ac:spMkLst>
            <pc:docMk/>
            <pc:sldMk cId="1441458281" sldId="314"/>
            <ac:spMk id="2438" creationId="{171455FE-667B-445A-960B-8DF2A0B495B5}"/>
          </ac:spMkLst>
        </pc:spChg>
        <pc:spChg chg="mod">
          <ac:chgData name="Ifeanyi Ugwu" userId="38d86900c6144048" providerId="LiveId" clId="{14074405-0633-42E6-8099-2042925555B1}" dt="2020-06-06T21:56:16.208" v="13725" actId="14100"/>
          <ac:spMkLst>
            <pc:docMk/>
            <pc:sldMk cId="1441458281" sldId="314"/>
            <ac:spMk id="2439" creationId="{8A716BC6-76C7-44F6-B3CD-2C514D43EFF7}"/>
          </ac:spMkLst>
        </pc:spChg>
        <pc:spChg chg="del">
          <ac:chgData name="Ifeanyi Ugwu" userId="38d86900c6144048" providerId="LiveId" clId="{14074405-0633-42E6-8099-2042925555B1}" dt="2020-06-06T21:32:35.656" v="13140" actId="21"/>
          <ac:spMkLst>
            <pc:docMk/>
            <pc:sldMk cId="1441458281" sldId="314"/>
            <ac:spMk id="2440" creationId="{B1AB52D9-9C06-4096-943A-0A9D0E60B199}"/>
          </ac:spMkLst>
        </pc:spChg>
        <pc:spChg chg="del mod">
          <ac:chgData name="Ifeanyi Ugwu" userId="38d86900c6144048" providerId="LiveId" clId="{14074405-0633-42E6-8099-2042925555B1}" dt="2020-06-06T21:32:27.747" v="13138" actId="21"/>
          <ac:spMkLst>
            <pc:docMk/>
            <pc:sldMk cId="1441458281" sldId="314"/>
            <ac:spMk id="2441" creationId="{C750EDD2-0324-4EBA-9389-2BF2FE325ED7}"/>
          </ac:spMkLst>
        </pc:spChg>
        <pc:spChg chg="del">
          <ac:chgData name="Ifeanyi Ugwu" userId="38d86900c6144048" providerId="LiveId" clId="{14074405-0633-42E6-8099-2042925555B1}" dt="2020-06-06T21:32:31.581" v="13139" actId="21"/>
          <ac:spMkLst>
            <pc:docMk/>
            <pc:sldMk cId="1441458281" sldId="314"/>
            <ac:spMk id="2442" creationId="{87F2B4EE-77F2-406A-9CA3-C1615ECE0647}"/>
          </ac:spMkLst>
        </pc:spChg>
        <pc:spChg chg="del">
          <ac:chgData name="Ifeanyi Ugwu" userId="38d86900c6144048" providerId="LiveId" clId="{14074405-0633-42E6-8099-2042925555B1}" dt="2020-06-06T21:35:26.713" v="13420" actId="478"/>
          <ac:spMkLst>
            <pc:docMk/>
            <pc:sldMk cId="1441458281" sldId="314"/>
            <ac:spMk id="2443" creationId="{BBC2CF5D-EDB9-44C3-8700-5620D72B40EB}"/>
          </ac:spMkLst>
        </pc:spChg>
        <pc:spChg chg="del">
          <ac:chgData name="Ifeanyi Ugwu" userId="38d86900c6144048" providerId="LiveId" clId="{14074405-0633-42E6-8099-2042925555B1}" dt="2020-06-06T21:34:44.227" v="13304" actId="478"/>
          <ac:spMkLst>
            <pc:docMk/>
            <pc:sldMk cId="1441458281" sldId="314"/>
            <ac:spMk id="2444" creationId="{9FE49F67-8FD7-4791-8C34-676D255789C5}"/>
          </ac:spMkLst>
        </pc:spChg>
        <pc:spChg chg="del">
          <ac:chgData name="Ifeanyi Ugwu" userId="38d86900c6144048" providerId="LiveId" clId="{14074405-0633-42E6-8099-2042925555B1}" dt="2020-06-06T21:33:46.104" v="13176" actId="478"/>
          <ac:spMkLst>
            <pc:docMk/>
            <pc:sldMk cId="1441458281" sldId="314"/>
            <ac:spMk id="2445" creationId="{304433FD-1CED-4889-B958-A6E5B8180B9C}"/>
          </ac:spMkLst>
        </pc:spChg>
        <pc:grpChg chg="add mod">
          <ac:chgData name="Ifeanyi Ugwu" userId="38d86900c6144048" providerId="LiveId" clId="{14074405-0633-42E6-8099-2042925555B1}" dt="2020-06-06T22:00:53.008" v="13771" actId="1076"/>
          <ac:grpSpMkLst>
            <pc:docMk/>
            <pc:sldMk cId="1441458281" sldId="314"/>
            <ac:grpSpMk id="28" creationId="{AD177621-B647-49F8-B7E6-38AC5E47A159}"/>
          </ac:grpSpMkLst>
        </pc:grpChg>
        <pc:grpChg chg="add del mod">
          <ac:chgData name="Ifeanyi Ugwu" userId="38d86900c6144048" providerId="LiveId" clId="{14074405-0633-42E6-8099-2042925555B1}" dt="2020-06-06T21:44:07.558" v="13525" actId="21"/>
          <ac:grpSpMkLst>
            <pc:docMk/>
            <pc:sldMk cId="1441458281" sldId="314"/>
            <ac:grpSpMk id="33" creationId="{1E35766F-E6D8-42A2-8F8E-83746D4B4847}"/>
          </ac:grpSpMkLst>
        </pc:grpChg>
        <pc:grpChg chg="mod">
          <ac:chgData name="Ifeanyi Ugwu" userId="38d86900c6144048" providerId="LiveId" clId="{14074405-0633-42E6-8099-2042925555B1}" dt="2020-06-06T22:01:10.714" v="13773" actId="1076"/>
          <ac:grpSpMkLst>
            <pc:docMk/>
            <pc:sldMk cId="1441458281" sldId="314"/>
            <ac:grpSpMk id="2431" creationId="{BA0E8DEF-2C4E-42DB-81EF-1F851329DF18}"/>
          </ac:grpSpMkLst>
        </pc:grpChg>
        <pc:grpChg chg="mod">
          <ac:chgData name="Ifeanyi Ugwu" userId="38d86900c6144048" providerId="LiveId" clId="{14074405-0633-42E6-8099-2042925555B1}" dt="2020-06-06T22:00:59.454" v="13772" actId="1076"/>
          <ac:grpSpMkLst>
            <pc:docMk/>
            <pc:sldMk cId="1441458281" sldId="314"/>
            <ac:grpSpMk id="2434" creationId="{BE43D4BC-AAB8-4EC1-AE72-068A5769B4E8}"/>
          </ac:grpSpMkLst>
        </pc:grpChg>
        <pc:grpChg chg="mod">
          <ac:chgData name="Ifeanyi Ugwu" userId="38d86900c6144048" providerId="LiveId" clId="{14074405-0633-42E6-8099-2042925555B1}" dt="2020-06-06T21:33:55.584" v="13211" actId="1038"/>
          <ac:grpSpMkLst>
            <pc:docMk/>
            <pc:sldMk cId="1441458281" sldId="314"/>
            <ac:grpSpMk id="2437" creationId="{389546E0-6EC6-4AEE-8610-FEDB6A093287}"/>
          </ac:grpSpMkLst>
        </pc:grpChg>
      </pc:sldChg>
      <pc:sldChg chg="delSp modSp add mod">
        <pc:chgData name="Ifeanyi Ugwu" userId="38d86900c6144048" providerId="LiveId" clId="{14074405-0633-42E6-8099-2042925555B1}" dt="2020-06-06T22:18:51.755" v="14010" actId="21"/>
        <pc:sldMkLst>
          <pc:docMk/>
          <pc:sldMk cId="1832103495" sldId="315"/>
        </pc:sldMkLst>
        <pc:spChg chg="del mod">
          <ac:chgData name="Ifeanyi Ugwu" userId="38d86900c6144048" providerId="LiveId" clId="{14074405-0633-42E6-8099-2042925555B1}" dt="2020-06-06T22:18:51.755" v="14010" actId="21"/>
          <ac:spMkLst>
            <pc:docMk/>
            <pc:sldMk cId="1832103495" sldId="315"/>
            <ac:spMk id="4" creationId="{298CF959-4651-4C64-A08C-8F2BDE46A824}"/>
          </ac:spMkLst>
        </pc:spChg>
      </pc:sldChg>
      <pc:sldChg chg="new del">
        <pc:chgData name="Ifeanyi Ugwu" userId="38d86900c6144048" providerId="LiveId" clId="{14074405-0633-42E6-8099-2042925555B1}" dt="2020-06-06T22:17:08.498" v="13999" actId="47"/>
        <pc:sldMkLst>
          <pc:docMk/>
          <pc:sldMk cId="2361145348" sldId="315"/>
        </pc:sldMkLst>
      </pc:sldChg>
      <pc:sldChg chg="add">
        <pc:chgData name="Ifeanyi Ugwu" userId="38d86900c6144048" providerId="LiveId" clId="{14074405-0633-42E6-8099-2042925555B1}" dt="2020-06-06T22:32:39.186" v="14019" actId="22"/>
        <pc:sldMkLst>
          <pc:docMk/>
          <pc:sldMk cId="2631436460" sldId="316"/>
        </pc:sldMkLst>
      </pc:sldChg>
      <pc:sldChg chg="new del">
        <pc:chgData name="Ifeanyi Ugwu" userId="38d86900c6144048" providerId="LiveId" clId="{14074405-0633-42E6-8099-2042925555B1}" dt="2020-06-07T01:15:10.896" v="15032" actId="47"/>
        <pc:sldMkLst>
          <pc:docMk/>
          <pc:sldMk cId="4130556539" sldId="317"/>
        </pc:sldMkLst>
      </pc:sldChg>
      <pc:sldChg chg="addSp delSp modSp add mod">
        <pc:chgData name="Ifeanyi Ugwu" userId="38d86900c6144048" providerId="LiveId" clId="{14074405-0633-42E6-8099-2042925555B1}" dt="2020-06-07T02:28:57.098" v="15240" actId="313"/>
        <pc:sldMkLst>
          <pc:docMk/>
          <pc:sldMk cId="3242632937" sldId="318"/>
        </pc:sldMkLst>
        <pc:spChg chg="mod">
          <ac:chgData name="Ifeanyi Ugwu" userId="38d86900c6144048" providerId="LiveId" clId="{14074405-0633-42E6-8099-2042925555B1}" dt="2020-06-07T02:28:57.098" v="15240" actId="313"/>
          <ac:spMkLst>
            <pc:docMk/>
            <pc:sldMk cId="3242632937" sldId="318"/>
            <ac:spMk id="2" creationId="{206381AD-4C2B-4745-99B1-0BBCE6131A71}"/>
          </ac:spMkLst>
        </pc:spChg>
        <pc:spChg chg="mod">
          <ac:chgData name="Ifeanyi Ugwu" userId="38d86900c6144048" providerId="LiveId" clId="{14074405-0633-42E6-8099-2042925555B1}" dt="2020-06-07T00:41:08.532" v="14552" actId="1076"/>
          <ac:spMkLst>
            <pc:docMk/>
            <pc:sldMk cId="3242632937" sldId="318"/>
            <ac:spMk id="5" creationId="{F6CC1BCC-B3C5-4920-B869-E3DABB2D2F8D}"/>
          </ac:spMkLst>
        </pc:spChg>
        <pc:spChg chg="mod">
          <ac:chgData name="Ifeanyi Ugwu" userId="38d86900c6144048" providerId="LiveId" clId="{14074405-0633-42E6-8099-2042925555B1}" dt="2020-06-07T00:41:00.310" v="14551" actId="255"/>
          <ac:spMkLst>
            <pc:docMk/>
            <pc:sldMk cId="3242632937" sldId="318"/>
            <ac:spMk id="6" creationId="{C2970D32-AB42-4C94-8D38-D723364F07E1}"/>
          </ac:spMkLst>
        </pc:spChg>
        <pc:spChg chg="mod">
          <ac:chgData name="Ifeanyi Ugwu" userId="38d86900c6144048" providerId="LiveId" clId="{14074405-0633-42E6-8099-2042925555B1}" dt="2020-06-07T01:00:00.028" v="14991" actId="113"/>
          <ac:spMkLst>
            <pc:docMk/>
            <pc:sldMk cId="3242632937" sldId="318"/>
            <ac:spMk id="8" creationId="{BBA086AF-5622-43CF-AA35-6B914E91A0A9}"/>
          </ac:spMkLst>
        </pc:spChg>
        <pc:spChg chg="mod">
          <ac:chgData name="Ifeanyi Ugwu" userId="38d86900c6144048" providerId="LiveId" clId="{14074405-0633-42E6-8099-2042925555B1}" dt="2020-06-07T00:59:37.315" v="14988" actId="255"/>
          <ac:spMkLst>
            <pc:docMk/>
            <pc:sldMk cId="3242632937" sldId="318"/>
            <ac:spMk id="9" creationId="{886967D2-05D7-4CAB-A62E-0C127D252FCA}"/>
          </ac:spMkLst>
        </pc:spChg>
        <pc:spChg chg="mod">
          <ac:chgData name="Ifeanyi Ugwu" userId="38d86900c6144048" providerId="LiveId" clId="{14074405-0633-42E6-8099-2042925555B1}" dt="2020-06-07T00:56:08.091" v="14866" actId="1076"/>
          <ac:spMkLst>
            <pc:docMk/>
            <pc:sldMk cId="3242632937" sldId="318"/>
            <ac:spMk id="11" creationId="{966EEA75-6CD7-4870-9A32-A54FCDA09E28}"/>
          </ac:spMkLst>
        </pc:spChg>
        <pc:spChg chg="mod">
          <ac:chgData name="Ifeanyi Ugwu" userId="38d86900c6144048" providerId="LiveId" clId="{14074405-0633-42E6-8099-2042925555B1}" dt="2020-06-07T00:55:48.858" v="14864" actId="255"/>
          <ac:spMkLst>
            <pc:docMk/>
            <pc:sldMk cId="3242632937" sldId="318"/>
            <ac:spMk id="12" creationId="{363B9F45-CF80-4417-B5AC-517D50595592}"/>
          </ac:spMkLst>
        </pc:spChg>
        <pc:spChg chg="mod">
          <ac:chgData name="Ifeanyi Ugwu" userId="38d86900c6144048" providerId="LiveId" clId="{14074405-0633-42E6-8099-2042925555B1}" dt="2020-06-07T00:44:12.611" v="14657" actId="1076"/>
          <ac:spMkLst>
            <pc:docMk/>
            <pc:sldMk cId="3242632937" sldId="318"/>
            <ac:spMk id="14" creationId="{ECCAC77B-E404-4ABE-9037-B5DBA0832B44}"/>
          </ac:spMkLst>
        </pc:spChg>
        <pc:spChg chg="mod">
          <ac:chgData name="Ifeanyi Ugwu" userId="38d86900c6144048" providerId="LiveId" clId="{14074405-0633-42E6-8099-2042925555B1}" dt="2020-06-07T00:44:04.849" v="14656" actId="255"/>
          <ac:spMkLst>
            <pc:docMk/>
            <pc:sldMk cId="3242632937" sldId="318"/>
            <ac:spMk id="15" creationId="{58C8E7DB-8AB5-4BA4-A6D2-8A9A51F5E62F}"/>
          </ac:spMkLst>
        </pc:spChg>
        <pc:spChg chg="add del mod">
          <ac:chgData name="Ifeanyi Ugwu" userId="38d86900c6144048" providerId="LiveId" clId="{14074405-0633-42E6-8099-2042925555B1}" dt="2020-06-07T00:37:39.850" v="14495"/>
          <ac:spMkLst>
            <pc:docMk/>
            <pc:sldMk cId="3242632937" sldId="318"/>
            <ac:spMk id="19" creationId="{18410CA9-2499-4A30-A18C-5C7E413E106C}"/>
          </ac:spMkLst>
        </pc:spChg>
        <pc:spChg chg="add mod">
          <ac:chgData name="Ifeanyi Ugwu" userId="38d86900c6144048" providerId="LiveId" clId="{14074405-0633-42E6-8099-2042925555B1}" dt="2020-06-07T00:47:05.457" v="14694" actId="20577"/>
          <ac:spMkLst>
            <pc:docMk/>
            <pc:sldMk cId="3242632937" sldId="318"/>
            <ac:spMk id="20" creationId="{21D9D968-58CF-4AA0-9346-69E9FB6EC62F}"/>
          </ac:spMkLst>
        </pc:spChg>
        <pc:spChg chg="add del mod">
          <ac:chgData name="Ifeanyi Ugwu" userId="38d86900c6144048" providerId="LiveId" clId="{14074405-0633-42E6-8099-2042925555B1}" dt="2020-06-07T00:44:37.966" v="14661"/>
          <ac:spMkLst>
            <pc:docMk/>
            <pc:sldMk cId="3242632937" sldId="318"/>
            <ac:spMk id="21" creationId="{EC686767-DEDC-49FE-811D-3B6739EDF6EF}"/>
          </ac:spMkLst>
        </pc:spChg>
        <pc:spChg chg="add mod">
          <ac:chgData name="Ifeanyi Ugwu" userId="38d86900c6144048" providerId="LiveId" clId="{14074405-0633-42E6-8099-2042925555B1}" dt="2020-06-07T00:46:20.762" v="14682" actId="20577"/>
          <ac:spMkLst>
            <pc:docMk/>
            <pc:sldMk cId="3242632937" sldId="318"/>
            <ac:spMk id="22" creationId="{715A02D9-6EE1-4258-A855-33BB0A628A3D}"/>
          </ac:spMkLst>
        </pc:spChg>
        <pc:spChg chg="del">
          <ac:chgData name="Ifeanyi Ugwu" userId="38d86900c6144048" providerId="LiveId" clId="{14074405-0633-42E6-8099-2042925555B1}" dt="2020-06-07T00:37:10.680" v="14492" actId="478"/>
          <ac:spMkLst>
            <pc:docMk/>
            <pc:sldMk cId="3242632937" sldId="318"/>
            <ac:spMk id="23" creationId="{652E5758-AC26-4542-8417-FB0BD9F788AF}"/>
          </ac:spMkLst>
        </pc:spChg>
        <pc:spChg chg="del">
          <ac:chgData name="Ifeanyi Ugwu" userId="38d86900c6144048" providerId="LiveId" clId="{14074405-0633-42E6-8099-2042925555B1}" dt="2020-06-07T00:45:45.175" v="14672" actId="478"/>
          <ac:spMkLst>
            <pc:docMk/>
            <pc:sldMk cId="3242632937" sldId="318"/>
            <ac:spMk id="24" creationId="{21AEE740-B480-49A1-9D0D-66FC353F150A}"/>
          </ac:spMkLst>
        </pc:spChg>
        <pc:spChg chg="del">
          <ac:chgData name="Ifeanyi Ugwu" userId="38d86900c6144048" providerId="LiveId" clId="{14074405-0633-42E6-8099-2042925555B1}" dt="2020-06-07T00:44:19.301" v="14658" actId="478"/>
          <ac:spMkLst>
            <pc:docMk/>
            <pc:sldMk cId="3242632937" sldId="318"/>
            <ac:spMk id="25" creationId="{9DB4A19C-9B23-457D-890A-AF00A980E12D}"/>
          </ac:spMkLst>
        </pc:spChg>
        <pc:spChg chg="del">
          <ac:chgData name="Ifeanyi Ugwu" userId="38d86900c6144048" providerId="LiveId" clId="{14074405-0633-42E6-8099-2042925555B1}" dt="2020-06-07T00:56:52.057" v="14867" actId="478"/>
          <ac:spMkLst>
            <pc:docMk/>
            <pc:sldMk cId="3242632937" sldId="318"/>
            <ac:spMk id="26" creationId="{ED1F1946-61BB-43F6-BF37-09141F5B5F13}"/>
          </ac:spMkLst>
        </pc:spChg>
        <pc:spChg chg="add mod">
          <ac:chgData name="Ifeanyi Ugwu" userId="38d86900c6144048" providerId="LiveId" clId="{14074405-0633-42E6-8099-2042925555B1}" dt="2020-06-07T00:52:20.401" v="14722" actId="1076"/>
          <ac:spMkLst>
            <pc:docMk/>
            <pc:sldMk cId="3242632937" sldId="318"/>
            <ac:spMk id="28" creationId="{B47DCC3E-71B1-42F8-9191-60F1E777873F}"/>
          </ac:spMkLst>
        </pc:spChg>
        <pc:spChg chg="add mod">
          <ac:chgData name="Ifeanyi Ugwu" userId="38d86900c6144048" providerId="LiveId" clId="{14074405-0633-42E6-8099-2042925555B1}" dt="2020-06-07T00:57:48.636" v="14881" actId="14100"/>
          <ac:spMkLst>
            <pc:docMk/>
            <pc:sldMk cId="3242632937" sldId="318"/>
            <ac:spMk id="29" creationId="{8258CA26-F594-4412-B643-6E0C744ED655}"/>
          </ac:spMkLst>
        </pc:spChg>
        <pc:grpChg chg="mod">
          <ac:chgData name="Ifeanyi Ugwu" userId="38d86900c6144048" providerId="LiveId" clId="{14074405-0633-42E6-8099-2042925555B1}" dt="2020-06-07T00:46:40.986" v="14685" actId="1076"/>
          <ac:grpSpMkLst>
            <pc:docMk/>
            <pc:sldMk cId="3242632937" sldId="318"/>
            <ac:grpSpMk id="4" creationId="{DFF9F36E-9F9B-4FB5-B179-FAB1E679E07D}"/>
          </ac:grpSpMkLst>
        </pc:grpChg>
        <pc:grpChg chg="mod">
          <ac:chgData name="Ifeanyi Ugwu" userId="38d86900c6144048" providerId="LiveId" clId="{14074405-0633-42E6-8099-2042925555B1}" dt="2020-06-07T00:46:46.050" v="14686" actId="1076"/>
          <ac:grpSpMkLst>
            <pc:docMk/>
            <pc:sldMk cId="3242632937" sldId="318"/>
            <ac:grpSpMk id="13" creationId="{F1F03798-736D-46AB-A9EE-9F93552A6BDD}"/>
          </ac:grpSpMkLst>
        </pc:grpChg>
      </pc:sldChg>
      <pc:sldChg chg="addSp delSp modSp add del mod">
        <pc:chgData name="Ifeanyi Ugwu" userId="38d86900c6144048" providerId="LiveId" clId="{14074405-0633-42E6-8099-2042925555B1}" dt="2020-06-07T01:35:46.446" v="15054" actId="47"/>
        <pc:sldMkLst>
          <pc:docMk/>
          <pc:sldMk cId="3592874135" sldId="319"/>
        </pc:sldMkLst>
        <pc:spChg chg="mod">
          <ac:chgData name="Ifeanyi Ugwu" userId="38d86900c6144048" providerId="LiveId" clId="{14074405-0633-42E6-8099-2042925555B1}" dt="2020-06-07T01:15:08.939" v="15031" actId="27636"/>
          <ac:spMkLst>
            <pc:docMk/>
            <pc:sldMk cId="3592874135" sldId="319"/>
            <ac:spMk id="2" creationId="{206381AD-4C2B-4745-99B1-0BBCE6131A71}"/>
          </ac:spMkLst>
        </pc:spChg>
        <pc:spChg chg="del">
          <ac:chgData name="Ifeanyi Ugwu" userId="38d86900c6144048" providerId="LiveId" clId="{14074405-0633-42E6-8099-2042925555B1}" dt="2020-06-07T01:16:28.074" v="15034" actId="478"/>
          <ac:spMkLst>
            <pc:docMk/>
            <pc:sldMk cId="3592874135" sldId="319"/>
            <ac:spMk id="6" creationId="{F010320B-5689-4638-A337-990A6E373DEB}"/>
          </ac:spMkLst>
        </pc:spChg>
        <pc:spChg chg="add mod">
          <ac:chgData name="Ifeanyi Ugwu" userId="38d86900c6144048" providerId="LiveId" clId="{14074405-0633-42E6-8099-2042925555B1}" dt="2020-06-07T01:16:36.396" v="15036" actId="1076"/>
          <ac:spMkLst>
            <pc:docMk/>
            <pc:sldMk cId="3592874135" sldId="319"/>
            <ac:spMk id="29" creationId="{0DC8DC44-05E4-46E0-8A20-7EE922616556}"/>
          </ac:spMkLst>
        </pc:spChg>
        <pc:grpChg chg="del">
          <ac:chgData name="Ifeanyi Ugwu" userId="38d86900c6144048" providerId="LiveId" clId="{14074405-0633-42E6-8099-2042925555B1}" dt="2020-06-07T01:32:55.826" v="15051" actId="478"/>
          <ac:grpSpMkLst>
            <pc:docMk/>
            <pc:sldMk cId="3592874135" sldId="319"/>
            <ac:grpSpMk id="23" creationId="{D6076EDB-2675-496F-93F5-641F578D5E5E}"/>
          </ac:grpSpMkLst>
        </pc:grpChg>
        <pc:graphicFrameChg chg="mod">
          <ac:chgData name="Ifeanyi Ugwu" userId="38d86900c6144048" providerId="LiveId" clId="{14074405-0633-42E6-8099-2042925555B1}" dt="2020-06-07T01:16:05.347" v="15033"/>
          <ac:graphicFrameMkLst>
            <pc:docMk/>
            <pc:sldMk cId="3592874135" sldId="319"/>
            <ac:graphicFrameMk id="28" creationId="{5B8A885B-8D52-44E1-8959-F6E07AD3DD32}"/>
          </ac:graphicFrameMkLst>
        </pc:graphicFrameChg>
      </pc:sldChg>
      <pc:sldChg chg="modSp new add del">
        <pc:chgData name="Ifeanyi Ugwu" userId="38d86900c6144048" providerId="LiveId" clId="{14074405-0633-42E6-8099-2042925555B1}" dt="2020-06-07T01:48:27.532" v="15191" actId="47"/>
        <pc:sldMkLst>
          <pc:docMk/>
          <pc:sldMk cId="2901325792" sldId="320"/>
        </pc:sldMkLst>
        <pc:picChg chg="mod">
          <ac:chgData name="Ifeanyi Ugwu" userId="38d86900c6144048" providerId="LiveId" clId="{14074405-0633-42E6-8099-2042925555B1}" dt="2020-06-07T01:27:54.367" v="15044" actId="14100"/>
          <ac:picMkLst>
            <pc:docMk/>
            <pc:sldMk cId="2901325792" sldId="320"/>
            <ac:picMk id="2050" creationId="{43F45DE9-973B-4810-A0D9-691AAA327C88}"/>
          </ac:picMkLst>
        </pc:picChg>
      </pc:sldChg>
      <pc:sldChg chg="new del">
        <pc:chgData name="Ifeanyi Ugwu" userId="38d86900c6144048" providerId="LiveId" clId="{14074405-0633-42E6-8099-2042925555B1}" dt="2020-06-07T01:27:29.915" v="15038" actId="680"/>
        <pc:sldMkLst>
          <pc:docMk/>
          <pc:sldMk cId="2970208414" sldId="320"/>
        </pc:sldMkLst>
      </pc:sldChg>
      <pc:sldChg chg="addSp">
        <pc:chgData name="Ifeanyi Ugwu" userId="38d86900c6144048" providerId="LiveId" clId="{14074405-0633-42E6-8099-2042925555B1}" dt="2020-06-07T01:27:36.931" v="15040"/>
        <pc:sldMkLst>
          <pc:docMk/>
          <pc:sldMk cId="3989054722" sldId="320"/>
        </pc:sldMkLst>
        <pc:picChg chg="add">
          <ac:chgData name="Ifeanyi Ugwu" userId="38d86900c6144048" providerId="LiveId" clId="{14074405-0633-42E6-8099-2042925555B1}" dt="2020-06-07T01:27:36.931" v="15040"/>
          <ac:picMkLst>
            <pc:docMk/>
            <pc:sldMk cId="3989054722" sldId="320"/>
            <ac:picMk id="2050" creationId="{43F45DE9-973B-4810-A0D9-691AAA327C88}"/>
          </ac:picMkLst>
        </pc:picChg>
      </pc:sldChg>
      <pc:sldChg chg="new del">
        <pc:chgData name="Ifeanyi Ugwu" userId="38d86900c6144048" providerId="LiveId" clId="{14074405-0633-42E6-8099-2042925555B1}" dt="2020-06-07T01:43:16.602" v="15058" actId="47"/>
        <pc:sldMkLst>
          <pc:docMk/>
          <pc:sldMk cId="3305604440" sldId="321"/>
        </pc:sldMkLst>
      </pc:sldChg>
      <pc:sldChg chg="delSp modSp add mod">
        <pc:chgData name="Ifeanyi Ugwu" userId="38d86900c6144048" providerId="LiveId" clId="{14074405-0633-42E6-8099-2042925555B1}" dt="2020-06-07T02:32:34.393" v="15287" actId="20577"/>
        <pc:sldMkLst>
          <pc:docMk/>
          <pc:sldMk cId="2653053401" sldId="322"/>
        </pc:sldMkLst>
        <pc:spChg chg="mod">
          <ac:chgData name="Ifeanyi Ugwu" userId="38d86900c6144048" providerId="LiveId" clId="{14074405-0633-42E6-8099-2042925555B1}" dt="2020-06-07T02:32:34.393" v="15287" actId="20577"/>
          <ac:spMkLst>
            <pc:docMk/>
            <pc:sldMk cId="2653053401" sldId="322"/>
            <ac:spMk id="2" creationId="{00000000-0000-0000-0000-000000000000}"/>
          </ac:spMkLst>
        </pc:spChg>
        <pc:spChg chg="mod">
          <ac:chgData name="Ifeanyi Ugwu" userId="38d86900c6144048" providerId="LiveId" clId="{14074405-0633-42E6-8099-2042925555B1}" dt="2020-06-07T01:46:26.954" v="15179" actId="6549"/>
          <ac:spMkLst>
            <pc:docMk/>
            <pc:sldMk cId="2653053401" sldId="322"/>
            <ac:spMk id="19" creationId="{09382C0D-7285-40A4-9D9A-6736F37897A6}"/>
          </ac:spMkLst>
        </pc:spChg>
        <pc:spChg chg="mod">
          <ac:chgData name="Ifeanyi Ugwu" userId="38d86900c6144048" providerId="LiveId" clId="{14074405-0633-42E6-8099-2042925555B1}" dt="2020-06-07T01:46:58.797" v="15182" actId="14100"/>
          <ac:spMkLst>
            <pc:docMk/>
            <pc:sldMk cId="2653053401" sldId="322"/>
            <ac:spMk id="20" creationId="{49933698-870F-44CC-A3E8-1838A4BFEDBF}"/>
          </ac:spMkLst>
        </pc:spChg>
        <pc:spChg chg="mod">
          <ac:chgData name="Ifeanyi Ugwu" userId="38d86900c6144048" providerId="LiveId" clId="{14074405-0633-42E6-8099-2042925555B1}" dt="2020-06-07T01:47:06.707" v="15183" actId="6549"/>
          <ac:spMkLst>
            <pc:docMk/>
            <pc:sldMk cId="2653053401" sldId="322"/>
            <ac:spMk id="22" creationId="{45656A07-EF51-4936-B6C8-479C0B39E41A}"/>
          </ac:spMkLst>
        </pc:spChg>
        <pc:spChg chg="mod">
          <ac:chgData name="Ifeanyi Ugwu" userId="38d86900c6144048" providerId="LiveId" clId="{14074405-0633-42E6-8099-2042925555B1}" dt="2020-06-07T01:47:17.557" v="15184" actId="255"/>
          <ac:spMkLst>
            <pc:docMk/>
            <pc:sldMk cId="2653053401" sldId="322"/>
            <ac:spMk id="23" creationId="{2A613AFE-0077-4287-B3D9-26CE8FDB3C2B}"/>
          </ac:spMkLst>
        </pc:spChg>
        <pc:spChg chg="mod">
          <ac:chgData name="Ifeanyi Ugwu" userId="38d86900c6144048" providerId="LiveId" clId="{14074405-0633-42E6-8099-2042925555B1}" dt="2020-06-07T01:43:27.014" v="15066" actId="20577"/>
          <ac:spMkLst>
            <pc:docMk/>
            <pc:sldMk cId="2653053401" sldId="322"/>
            <ac:spMk id="24" creationId="{A49284A5-0AD4-4AA7-B9D9-3D6DBD97772F}"/>
          </ac:spMkLst>
        </pc:spChg>
        <pc:spChg chg="mod">
          <ac:chgData name="Ifeanyi Ugwu" userId="38d86900c6144048" providerId="LiveId" clId="{14074405-0633-42E6-8099-2042925555B1}" dt="2020-06-07T01:44:22.847" v="15128" actId="20577"/>
          <ac:spMkLst>
            <pc:docMk/>
            <pc:sldMk cId="2653053401" sldId="322"/>
            <ac:spMk id="25" creationId="{D6B6AE90-4933-4E3A-A3F3-3C6C23418876}"/>
          </ac:spMkLst>
        </pc:spChg>
        <pc:spChg chg="del">
          <ac:chgData name="Ifeanyi Ugwu" userId="38d86900c6144048" providerId="LiveId" clId="{14074405-0633-42E6-8099-2042925555B1}" dt="2020-06-07T01:47:41.183" v="15190" actId="478"/>
          <ac:spMkLst>
            <pc:docMk/>
            <pc:sldMk cId="2653053401" sldId="322"/>
            <ac:spMk id="26" creationId="{A7E14769-8899-4C6F-A0BE-DC9266736373}"/>
          </ac:spMkLst>
        </pc:spChg>
        <pc:spChg chg="del">
          <ac:chgData name="Ifeanyi Ugwu" userId="38d86900c6144048" providerId="LiveId" clId="{14074405-0633-42E6-8099-2042925555B1}" dt="2020-06-07T01:47:25.851" v="15186" actId="478"/>
          <ac:spMkLst>
            <pc:docMk/>
            <pc:sldMk cId="2653053401" sldId="322"/>
            <ac:spMk id="27" creationId="{8BB5E533-8633-4AB6-A211-C4A03BE9A144}"/>
          </ac:spMkLst>
        </pc:spChg>
        <pc:spChg chg="mod">
          <ac:chgData name="Ifeanyi Ugwu" userId="38d86900c6144048" providerId="LiveId" clId="{14074405-0633-42E6-8099-2042925555B1}" dt="2020-06-07T01:47:28.411" v="15187" actId="6549"/>
          <ac:spMkLst>
            <pc:docMk/>
            <pc:sldMk cId="2653053401" sldId="322"/>
            <ac:spMk id="32" creationId="{6BF7E384-559E-44C6-9696-39FC528FCE93}"/>
          </ac:spMkLst>
        </pc:spChg>
        <pc:grpChg chg="mod">
          <ac:chgData name="Ifeanyi Ugwu" userId="38d86900c6144048" providerId="LiveId" clId="{14074405-0633-42E6-8099-2042925555B1}" dt="2020-06-07T01:47:20.583" v="15185" actId="14100"/>
          <ac:grpSpMkLst>
            <pc:docMk/>
            <pc:sldMk cId="2653053401" sldId="322"/>
            <ac:grpSpMk id="21" creationId="{64A0DF52-3F41-4276-8D3C-EF55CDE5D545}"/>
          </ac:grpSpMkLst>
        </pc:grpChg>
        <pc:grpChg chg="del">
          <ac:chgData name="Ifeanyi Ugwu" userId="38d86900c6144048" providerId="LiveId" clId="{14074405-0633-42E6-8099-2042925555B1}" dt="2020-06-07T01:47:38.979" v="15189" actId="21"/>
          <ac:grpSpMkLst>
            <pc:docMk/>
            <pc:sldMk cId="2653053401" sldId="322"/>
            <ac:grpSpMk id="28" creationId="{CFDDF809-8D23-41B1-A437-91F8B9D665D4}"/>
          </ac:grpSpMkLst>
        </pc:grpChg>
        <pc:grpChg chg="del">
          <ac:chgData name="Ifeanyi Ugwu" userId="38d86900c6144048" providerId="LiveId" clId="{14074405-0633-42E6-8099-2042925555B1}" dt="2020-06-07T01:47:33.591" v="15188" actId="21"/>
          <ac:grpSpMkLst>
            <pc:docMk/>
            <pc:sldMk cId="2653053401" sldId="322"/>
            <ac:grpSpMk id="31" creationId="{427E5958-B5A9-4C36-B6C7-CCCA592C4707}"/>
          </ac:grpSpMkLst>
        </pc:grpChg>
      </pc:sldChg>
      <pc:sldMasterChg chg="addSldLayout">
        <pc:chgData name="Ifeanyi Ugwu" userId="38d86900c6144048" providerId="LiveId" clId="{14074405-0633-42E6-8099-2042925555B1}" dt="2020-06-07T01:43:12.850" v="15056" actId="22"/>
        <pc:sldMasterMkLst>
          <pc:docMk/>
          <pc:sldMasterMk cId="3762602917" sldId="2147483768"/>
        </pc:sldMasterMkLst>
        <pc:sldLayoutChg chg="add">
          <pc:chgData name="Ifeanyi Ugwu" userId="38d86900c6144048" providerId="LiveId" clId="{14074405-0633-42E6-8099-2042925555B1}" dt="2020-06-06T21:31:19.765" v="13060" actId="22"/>
          <pc:sldLayoutMkLst>
            <pc:docMk/>
            <pc:sldMasterMk cId="3762602917" sldId="2147483768"/>
            <pc:sldLayoutMk cId="1038463003" sldId="2147483780"/>
          </pc:sldLayoutMkLst>
        </pc:sldLayoutChg>
        <pc:sldLayoutChg chg="add">
          <pc:chgData name="Ifeanyi Ugwu" userId="38d86900c6144048" providerId="LiveId" clId="{14074405-0633-42E6-8099-2042925555B1}" dt="2020-06-06T22:18:42.520" v="14008" actId="22"/>
          <pc:sldLayoutMkLst>
            <pc:docMk/>
            <pc:sldMasterMk cId="3762602917" sldId="2147483768"/>
            <pc:sldLayoutMk cId="2410878500" sldId="2147483781"/>
          </pc:sldLayoutMkLst>
        </pc:sldLayoutChg>
        <pc:sldLayoutChg chg="add">
          <pc:chgData name="Ifeanyi Ugwu" userId="38d86900c6144048" providerId="LiveId" clId="{14074405-0633-42E6-8099-2042925555B1}" dt="2020-06-06T22:32:39.186" v="14019" actId="22"/>
          <pc:sldLayoutMkLst>
            <pc:docMk/>
            <pc:sldMasterMk cId="3762602917" sldId="2147483768"/>
            <pc:sldLayoutMk cId="2098225666" sldId="2147483782"/>
          </pc:sldLayoutMkLst>
        </pc:sldLayoutChg>
        <pc:sldLayoutChg chg="add">
          <pc:chgData name="Ifeanyi Ugwu" userId="38d86900c6144048" providerId="LiveId" clId="{14074405-0633-42E6-8099-2042925555B1}" dt="2020-06-07T00:36:49.396" v="14490" actId="22"/>
          <pc:sldLayoutMkLst>
            <pc:docMk/>
            <pc:sldMasterMk cId="3762602917" sldId="2147483768"/>
            <pc:sldLayoutMk cId="3134530324" sldId="2147483783"/>
          </pc:sldLayoutMkLst>
        </pc:sldLayoutChg>
        <pc:sldLayoutChg chg="add">
          <pc:chgData name="Ifeanyi Ugwu" userId="38d86900c6144048" providerId="LiveId" clId="{14074405-0633-42E6-8099-2042925555B1}" dt="2020-06-07T01:15:08.888" v="15030" actId="22"/>
          <pc:sldLayoutMkLst>
            <pc:docMk/>
            <pc:sldMasterMk cId="3762602917" sldId="2147483768"/>
            <pc:sldLayoutMk cId="3038357407" sldId="2147483784"/>
          </pc:sldLayoutMkLst>
        </pc:sldLayoutChg>
        <pc:sldLayoutChg chg="add">
          <pc:chgData name="Ifeanyi Ugwu" userId="38d86900c6144048" providerId="LiveId" clId="{14074405-0633-42E6-8099-2042925555B1}" dt="2020-06-07T01:43:12.850" v="15056" actId="22"/>
          <pc:sldLayoutMkLst>
            <pc:docMk/>
            <pc:sldMasterMk cId="3762602917" sldId="2147483768"/>
            <pc:sldLayoutMk cId="709429213" sldId="2147483785"/>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6" Type="http://schemas.openxmlformats.org/officeDocument/2006/relationships/image" Target="../media/image19.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_rels/data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g"/><Relationship Id="rId1" Type="http://schemas.openxmlformats.org/officeDocument/2006/relationships/image" Target="../media/image21.jpg"/></Relationships>
</file>

<file path=ppt/diagrams/_rels/data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image" Target="../media/image28.jpg"/></Relationships>
</file>

<file path=ppt/diagrams/_rels/data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ata7.xml.rels><?xml version="1.0" encoding="UTF-8" standalone="yes"?>
<Relationships xmlns="http://schemas.openxmlformats.org/package/2006/relationships"><Relationship Id="rId1" Type="http://schemas.openxmlformats.org/officeDocument/2006/relationships/image" Target="../media/image37.png"/></Relationships>
</file>

<file path=ppt/diagrams/_rels/data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6" Type="http://schemas.openxmlformats.org/officeDocument/2006/relationships/image" Target="../media/image19.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g"/><Relationship Id="rId1" Type="http://schemas.openxmlformats.org/officeDocument/2006/relationships/image" Target="../media/image21.jpg"/></Relationships>
</file>

<file path=ppt/diagrams/_rels/drawing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image" Target="../media/image28.jpg"/></Relationships>
</file>

<file path=ppt/diagrams/_rels/drawing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7.xml.rels><?xml version="1.0" encoding="UTF-8" standalone="yes"?>
<Relationships xmlns="http://schemas.openxmlformats.org/package/2006/relationships"><Relationship Id="rId1" Type="http://schemas.openxmlformats.org/officeDocument/2006/relationships/image" Target="../media/image37.png"/></Relationships>
</file>

<file path=ppt/diagrams/_rels/drawing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0B3A89-6FDF-4C0D-A5D3-5B4F0B3152B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1A22C5A-7F42-4137-914A-F8FA09F8D779}">
      <dgm:prSet custT="1"/>
      <dgm:spPr/>
      <dgm:t>
        <a:bodyPr/>
        <a:lstStyle/>
        <a:p>
          <a:pPr>
            <a:lnSpc>
              <a:spcPct val="100000"/>
            </a:lnSpc>
            <a:defRPr cap="all"/>
          </a:pPr>
          <a:r>
            <a:rPr lang="en-US" sz="1600" kern="1200" cap="all" dirty="0">
              <a:solidFill>
                <a:schemeClr val="bg1"/>
              </a:solidFill>
              <a:latin typeface="Gill Sans MT" panose="020B0502020104020203"/>
              <a:ea typeface="+mn-ea"/>
              <a:cs typeface="+mn-cs"/>
            </a:rPr>
            <a:t>Objectives</a:t>
          </a:r>
        </a:p>
      </dgm:t>
    </dgm:pt>
    <dgm:pt modelId="{08B2D39B-BAE5-49C2-9B76-F5DA4B470110}" type="parTrans" cxnId="{D0BBF740-F097-4C8A-AC8B-606B9A4ABB8F}">
      <dgm:prSet/>
      <dgm:spPr/>
      <dgm:t>
        <a:bodyPr/>
        <a:lstStyle/>
        <a:p>
          <a:endParaRPr lang="en-US"/>
        </a:p>
      </dgm:t>
    </dgm:pt>
    <dgm:pt modelId="{7CB83A0C-BB2F-449F-9A97-978FB6D3AD22}" type="sibTrans" cxnId="{D0BBF740-F097-4C8A-AC8B-606B9A4ABB8F}">
      <dgm:prSet/>
      <dgm:spPr/>
      <dgm:t>
        <a:bodyPr/>
        <a:lstStyle/>
        <a:p>
          <a:endParaRPr lang="en-US"/>
        </a:p>
      </dgm:t>
    </dgm:pt>
    <dgm:pt modelId="{AC97DCF9-75B1-4344-B609-5ABE9FEDCA54}">
      <dgm:prSet/>
      <dgm:spPr/>
      <dgm:t>
        <a:bodyPr/>
        <a:lstStyle/>
        <a:p>
          <a:pPr>
            <a:lnSpc>
              <a:spcPct val="100000"/>
            </a:lnSpc>
            <a:defRPr cap="all"/>
          </a:pPr>
          <a:r>
            <a:rPr lang="en-US" dirty="0">
              <a:solidFill>
                <a:schemeClr val="bg1"/>
              </a:solidFill>
            </a:rPr>
            <a:t>Methodology</a:t>
          </a:r>
          <a:r>
            <a:rPr lang="en-US" dirty="0"/>
            <a:t> </a:t>
          </a:r>
        </a:p>
      </dgm:t>
    </dgm:pt>
    <dgm:pt modelId="{4DB05EC7-8D50-4A80-896B-AF5FF7F67F55}" type="parTrans" cxnId="{46D5B4B4-94A3-47F5-94BC-548B283BA139}">
      <dgm:prSet/>
      <dgm:spPr/>
      <dgm:t>
        <a:bodyPr/>
        <a:lstStyle/>
        <a:p>
          <a:endParaRPr lang="en-US"/>
        </a:p>
      </dgm:t>
    </dgm:pt>
    <dgm:pt modelId="{7138E663-C30B-46BA-97CA-4B4540B04A8B}" type="sibTrans" cxnId="{46D5B4B4-94A3-47F5-94BC-548B283BA139}">
      <dgm:prSet/>
      <dgm:spPr/>
      <dgm:t>
        <a:bodyPr/>
        <a:lstStyle/>
        <a:p>
          <a:endParaRPr lang="en-US"/>
        </a:p>
      </dgm:t>
    </dgm:pt>
    <dgm:pt modelId="{5E3396D7-27AA-4A6B-8282-FD7CF3B9A9E2}">
      <dgm:prSet/>
      <dgm:spPr/>
      <dgm:t>
        <a:bodyPr/>
        <a:lstStyle/>
        <a:p>
          <a:pPr>
            <a:lnSpc>
              <a:spcPct val="100000"/>
            </a:lnSpc>
            <a:defRPr cap="all"/>
          </a:pPr>
          <a:r>
            <a:rPr lang="en-US" dirty="0">
              <a:solidFill>
                <a:schemeClr val="bg1"/>
              </a:solidFill>
            </a:rPr>
            <a:t>Approach</a:t>
          </a:r>
        </a:p>
      </dgm:t>
    </dgm:pt>
    <dgm:pt modelId="{3134F90C-EA56-4E67-A629-7E4AAF60990B}" type="parTrans" cxnId="{88D9FABB-B416-4DB3-AA16-96FC1D60E868}">
      <dgm:prSet/>
      <dgm:spPr/>
      <dgm:t>
        <a:bodyPr/>
        <a:lstStyle/>
        <a:p>
          <a:endParaRPr lang="en-US"/>
        </a:p>
      </dgm:t>
    </dgm:pt>
    <dgm:pt modelId="{308F4FA5-5B0E-4CF8-B806-EBA8DD29728C}" type="sibTrans" cxnId="{88D9FABB-B416-4DB3-AA16-96FC1D60E868}">
      <dgm:prSet/>
      <dgm:spPr/>
      <dgm:t>
        <a:bodyPr/>
        <a:lstStyle/>
        <a:p>
          <a:endParaRPr lang="en-US"/>
        </a:p>
      </dgm:t>
    </dgm:pt>
    <dgm:pt modelId="{F05D488E-6DFE-41DE-9D99-FA1E0923251B}">
      <dgm:prSet/>
      <dgm:spPr/>
      <dgm:t>
        <a:bodyPr/>
        <a:lstStyle/>
        <a:p>
          <a:pPr>
            <a:lnSpc>
              <a:spcPct val="100000"/>
            </a:lnSpc>
            <a:defRPr cap="all"/>
          </a:pPr>
          <a:r>
            <a:rPr lang="en-US" dirty="0">
              <a:solidFill>
                <a:schemeClr val="bg1"/>
              </a:solidFill>
            </a:rPr>
            <a:t>Dashboard</a:t>
          </a:r>
        </a:p>
      </dgm:t>
    </dgm:pt>
    <dgm:pt modelId="{7B0D7329-FEC0-448F-B6E3-7D46AF5C705A}" type="parTrans" cxnId="{0E461B9C-29A6-477E-94C7-433197C35E03}">
      <dgm:prSet/>
      <dgm:spPr/>
      <dgm:t>
        <a:bodyPr/>
        <a:lstStyle/>
        <a:p>
          <a:endParaRPr lang="en-US"/>
        </a:p>
      </dgm:t>
    </dgm:pt>
    <dgm:pt modelId="{44B3ED05-3139-458F-8750-B16B02592C4E}" type="sibTrans" cxnId="{0E461B9C-29A6-477E-94C7-433197C35E03}">
      <dgm:prSet/>
      <dgm:spPr/>
      <dgm:t>
        <a:bodyPr/>
        <a:lstStyle/>
        <a:p>
          <a:endParaRPr lang="en-US"/>
        </a:p>
      </dgm:t>
    </dgm:pt>
    <dgm:pt modelId="{11A99BB6-D191-4097-A5D4-18EB1F49FDB9}">
      <dgm:prSet custT="1"/>
      <dgm:spPr/>
      <dgm:t>
        <a:bodyPr/>
        <a:lstStyle/>
        <a:p>
          <a:pPr>
            <a:lnSpc>
              <a:spcPct val="100000"/>
            </a:lnSpc>
            <a:defRPr cap="all"/>
          </a:pPr>
          <a:r>
            <a:rPr lang="en-US" sz="1600" dirty="0">
              <a:solidFill>
                <a:schemeClr val="bg1"/>
              </a:solidFill>
            </a:rPr>
            <a:t>Recommendation System</a:t>
          </a:r>
        </a:p>
      </dgm:t>
    </dgm:pt>
    <dgm:pt modelId="{DAA1761D-DFEF-4D75-A867-6BB3961B62C0}" type="parTrans" cxnId="{7666BB7B-CB23-4327-B7FE-20AA57E87B06}">
      <dgm:prSet/>
      <dgm:spPr/>
      <dgm:t>
        <a:bodyPr/>
        <a:lstStyle/>
        <a:p>
          <a:endParaRPr lang="en-US"/>
        </a:p>
      </dgm:t>
    </dgm:pt>
    <dgm:pt modelId="{A5BF2CB6-6ECB-4DE2-8ACA-A6D33265D69F}" type="sibTrans" cxnId="{7666BB7B-CB23-4327-B7FE-20AA57E87B06}">
      <dgm:prSet/>
      <dgm:spPr/>
      <dgm:t>
        <a:bodyPr/>
        <a:lstStyle/>
        <a:p>
          <a:endParaRPr lang="en-US"/>
        </a:p>
      </dgm:t>
    </dgm:pt>
    <dgm:pt modelId="{02CDE369-13AD-49A8-96C8-B32B5E8E7194}">
      <dgm:prSet custT="1"/>
      <dgm:spPr/>
      <dgm:t>
        <a:bodyPr/>
        <a:lstStyle/>
        <a:p>
          <a:pPr>
            <a:lnSpc>
              <a:spcPct val="100000"/>
            </a:lnSpc>
            <a:defRPr cap="all"/>
          </a:pPr>
          <a:r>
            <a:rPr lang="en-US" sz="1600" kern="1200" dirty="0">
              <a:solidFill>
                <a:schemeClr val="bg1"/>
              </a:solidFill>
            </a:rPr>
            <a:t>Churn </a:t>
          </a:r>
          <a:r>
            <a:rPr lang="en-US" sz="1600" kern="1200" cap="all" dirty="0">
              <a:solidFill>
                <a:schemeClr val="bg1"/>
              </a:solidFill>
              <a:latin typeface="Gill Sans MT" panose="020B0502020104020203"/>
              <a:ea typeface="+mn-ea"/>
              <a:cs typeface="+mn-cs"/>
            </a:rPr>
            <a:t>Predictive</a:t>
          </a:r>
          <a:r>
            <a:rPr lang="en-US" sz="1600" kern="1200" dirty="0">
              <a:solidFill>
                <a:schemeClr val="bg1"/>
              </a:solidFill>
            </a:rPr>
            <a:t> Model</a:t>
          </a:r>
        </a:p>
      </dgm:t>
    </dgm:pt>
    <dgm:pt modelId="{77B111B0-26ED-4CA8-84EE-F8B3C9837AC8}" type="parTrans" cxnId="{FBBEEF6C-C179-4F8C-B944-72B64CC49558}">
      <dgm:prSet/>
      <dgm:spPr/>
      <dgm:t>
        <a:bodyPr/>
        <a:lstStyle/>
        <a:p>
          <a:endParaRPr lang="en-US"/>
        </a:p>
      </dgm:t>
    </dgm:pt>
    <dgm:pt modelId="{2059A3F6-9605-4BF1-BABB-340B9F0C50E6}" type="sibTrans" cxnId="{FBBEEF6C-C179-4F8C-B944-72B64CC49558}">
      <dgm:prSet/>
      <dgm:spPr/>
      <dgm:t>
        <a:bodyPr/>
        <a:lstStyle/>
        <a:p>
          <a:endParaRPr lang="en-US"/>
        </a:p>
      </dgm:t>
    </dgm:pt>
    <dgm:pt modelId="{809D6D10-E29D-4B5D-A3BF-731D233CE32F}">
      <dgm:prSet custT="1"/>
      <dgm:spPr/>
      <dgm:t>
        <a:bodyPr/>
        <a:lstStyle/>
        <a:p>
          <a:pPr>
            <a:lnSpc>
              <a:spcPct val="100000"/>
            </a:lnSpc>
            <a:defRPr cap="all"/>
          </a:pPr>
          <a:r>
            <a:rPr lang="en-US" sz="1600" dirty="0">
              <a:solidFill>
                <a:schemeClr val="bg1"/>
              </a:solidFill>
            </a:rPr>
            <a:t>Commercial Benefit </a:t>
          </a:r>
          <a:endParaRPr lang="en-GB" sz="1600" dirty="0">
            <a:solidFill>
              <a:schemeClr val="bg1"/>
            </a:solidFill>
          </a:endParaRPr>
        </a:p>
      </dgm:t>
    </dgm:pt>
    <dgm:pt modelId="{93AC388D-EB09-4719-9295-93E3A2FB7B85}" type="parTrans" cxnId="{D918C406-17DA-45F3-8895-CAA1C9716CEA}">
      <dgm:prSet/>
      <dgm:spPr/>
      <dgm:t>
        <a:bodyPr/>
        <a:lstStyle/>
        <a:p>
          <a:endParaRPr lang="en-US"/>
        </a:p>
      </dgm:t>
    </dgm:pt>
    <dgm:pt modelId="{F5B4EF8E-FA80-4D5D-B337-8A739367C2AC}" type="sibTrans" cxnId="{D918C406-17DA-45F3-8895-CAA1C9716CEA}">
      <dgm:prSet/>
      <dgm:spPr/>
      <dgm:t>
        <a:bodyPr/>
        <a:lstStyle/>
        <a:p>
          <a:endParaRPr lang="en-US"/>
        </a:p>
      </dgm:t>
    </dgm:pt>
    <dgm:pt modelId="{A7CBDEE6-A58E-45AF-AD11-4A8D4F1EFAA4}">
      <dgm:prSet custT="1"/>
      <dgm:spPr/>
      <dgm:t>
        <a:bodyPr/>
        <a:lstStyle/>
        <a:p>
          <a:pPr>
            <a:lnSpc>
              <a:spcPct val="100000"/>
            </a:lnSpc>
            <a:defRPr cap="all"/>
          </a:pPr>
          <a:r>
            <a:rPr lang="en-US" sz="1600" dirty="0">
              <a:solidFill>
                <a:schemeClr val="bg1"/>
              </a:solidFill>
            </a:rPr>
            <a:t>Recommendation</a:t>
          </a:r>
          <a:endParaRPr lang="en-GB" sz="1600" dirty="0">
            <a:solidFill>
              <a:schemeClr val="bg1"/>
            </a:solidFill>
          </a:endParaRPr>
        </a:p>
      </dgm:t>
    </dgm:pt>
    <dgm:pt modelId="{F2F5258C-9DE0-4B0D-9BF8-FF7E42C5556C}" type="parTrans" cxnId="{E09CA967-52C5-46AF-B32F-0A0C384060BF}">
      <dgm:prSet/>
      <dgm:spPr/>
      <dgm:t>
        <a:bodyPr/>
        <a:lstStyle/>
        <a:p>
          <a:endParaRPr lang="en-GB"/>
        </a:p>
      </dgm:t>
    </dgm:pt>
    <dgm:pt modelId="{E9AA1405-B3C3-47C0-81E4-3761A47B5BE8}" type="sibTrans" cxnId="{E09CA967-52C5-46AF-B32F-0A0C384060BF}">
      <dgm:prSet/>
      <dgm:spPr/>
      <dgm:t>
        <a:bodyPr/>
        <a:lstStyle/>
        <a:p>
          <a:endParaRPr lang="en-GB"/>
        </a:p>
      </dgm:t>
    </dgm:pt>
    <dgm:pt modelId="{1BAA1407-E123-4A51-B9EF-D793067D938F}" type="pres">
      <dgm:prSet presAssocID="{BA0B3A89-6FDF-4C0D-A5D3-5B4F0B3152BA}" presName="root" presStyleCnt="0">
        <dgm:presLayoutVars>
          <dgm:dir/>
          <dgm:resizeHandles val="exact"/>
        </dgm:presLayoutVars>
      </dgm:prSet>
      <dgm:spPr/>
    </dgm:pt>
    <dgm:pt modelId="{EF1CE6AD-5058-42EE-AE8B-A94D0ECA41A6}" type="pres">
      <dgm:prSet presAssocID="{21A22C5A-7F42-4137-914A-F8FA09F8D779}" presName="compNode" presStyleCnt="0"/>
      <dgm:spPr/>
    </dgm:pt>
    <dgm:pt modelId="{433C6F9B-11A3-47CE-A83C-1BD42828B9A9}" type="pres">
      <dgm:prSet presAssocID="{21A22C5A-7F42-4137-914A-F8FA09F8D779}" presName="iconBgRect" presStyleLbl="bgShp" presStyleIdx="0" presStyleCnt="8"/>
      <dgm:spPr/>
    </dgm:pt>
    <dgm:pt modelId="{CF7711B8-4855-4E32-A693-774017C67BD1}" type="pres">
      <dgm:prSet presAssocID="{21A22C5A-7F42-4137-914A-F8FA09F8D779}"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nd Chime"/>
        </a:ext>
      </dgm:extLst>
    </dgm:pt>
    <dgm:pt modelId="{4ECADA52-80E0-49C0-B79B-A4068F71D671}" type="pres">
      <dgm:prSet presAssocID="{21A22C5A-7F42-4137-914A-F8FA09F8D779}" presName="spaceRect" presStyleCnt="0"/>
      <dgm:spPr/>
    </dgm:pt>
    <dgm:pt modelId="{59EE68C8-E2FB-484A-B20B-224525F03D98}" type="pres">
      <dgm:prSet presAssocID="{21A22C5A-7F42-4137-914A-F8FA09F8D779}" presName="textRect" presStyleLbl="revTx" presStyleIdx="0" presStyleCnt="8">
        <dgm:presLayoutVars>
          <dgm:chMax val="1"/>
          <dgm:chPref val="1"/>
        </dgm:presLayoutVars>
      </dgm:prSet>
      <dgm:spPr/>
    </dgm:pt>
    <dgm:pt modelId="{0EC0CF84-D34A-4494-8623-82556CB008D9}" type="pres">
      <dgm:prSet presAssocID="{7CB83A0C-BB2F-449F-9A97-978FB6D3AD22}" presName="sibTrans" presStyleCnt="0"/>
      <dgm:spPr/>
    </dgm:pt>
    <dgm:pt modelId="{EC66DADC-D2CE-4EBD-B13B-8776930B3757}" type="pres">
      <dgm:prSet presAssocID="{AC97DCF9-75B1-4344-B609-5ABE9FEDCA54}" presName="compNode" presStyleCnt="0"/>
      <dgm:spPr/>
    </dgm:pt>
    <dgm:pt modelId="{E1F7CF48-AD84-40DB-BF76-BB03124C6965}" type="pres">
      <dgm:prSet presAssocID="{AC97DCF9-75B1-4344-B609-5ABE9FEDCA54}" presName="iconBgRect" presStyleLbl="bgShp" presStyleIdx="1" presStyleCnt="8"/>
      <dgm:spPr/>
    </dgm:pt>
    <dgm:pt modelId="{958CA69A-36DB-40FE-B9A5-178AEFCB6737}" type="pres">
      <dgm:prSet presAssocID="{AC97DCF9-75B1-4344-B609-5ABE9FEDCA54}"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lue"/>
        </a:ext>
      </dgm:extLst>
    </dgm:pt>
    <dgm:pt modelId="{8A2F15A4-3742-4E69-BBB9-A1D576ECFB70}" type="pres">
      <dgm:prSet presAssocID="{AC97DCF9-75B1-4344-B609-5ABE9FEDCA54}" presName="spaceRect" presStyleCnt="0"/>
      <dgm:spPr/>
    </dgm:pt>
    <dgm:pt modelId="{D5832294-2039-4C24-AB08-A996FBCCA74B}" type="pres">
      <dgm:prSet presAssocID="{AC97DCF9-75B1-4344-B609-5ABE9FEDCA54}" presName="textRect" presStyleLbl="revTx" presStyleIdx="1" presStyleCnt="8">
        <dgm:presLayoutVars>
          <dgm:chMax val="1"/>
          <dgm:chPref val="1"/>
        </dgm:presLayoutVars>
      </dgm:prSet>
      <dgm:spPr/>
    </dgm:pt>
    <dgm:pt modelId="{ADB17290-B59E-44A3-B823-FF60AC64A072}" type="pres">
      <dgm:prSet presAssocID="{7138E663-C30B-46BA-97CA-4B4540B04A8B}" presName="sibTrans" presStyleCnt="0"/>
      <dgm:spPr/>
    </dgm:pt>
    <dgm:pt modelId="{2B79F947-5A6D-496B-BCC9-9ACA2164A0D8}" type="pres">
      <dgm:prSet presAssocID="{5E3396D7-27AA-4A6B-8282-FD7CF3B9A9E2}" presName="compNode" presStyleCnt="0"/>
      <dgm:spPr/>
    </dgm:pt>
    <dgm:pt modelId="{0BF47272-22DD-4C86-9D33-FD5C3416BF1C}" type="pres">
      <dgm:prSet presAssocID="{5E3396D7-27AA-4A6B-8282-FD7CF3B9A9E2}" presName="iconBgRect" presStyleLbl="bgShp" presStyleIdx="2" presStyleCnt="8"/>
      <dgm:spPr/>
    </dgm:pt>
    <dgm:pt modelId="{313E0CFF-0E61-40AC-869B-28ED7DF99063}" type="pres">
      <dgm:prSet presAssocID="{5E3396D7-27AA-4A6B-8282-FD7CF3B9A9E2}"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C4AC0C72-2FBB-4DEA-ABAB-B7EEF31F4B1F}" type="pres">
      <dgm:prSet presAssocID="{5E3396D7-27AA-4A6B-8282-FD7CF3B9A9E2}" presName="spaceRect" presStyleCnt="0"/>
      <dgm:spPr/>
    </dgm:pt>
    <dgm:pt modelId="{770684B4-34CC-43E9-87E2-6C6E10B22ABE}" type="pres">
      <dgm:prSet presAssocID="{5E3396D7-27AA-4A6B-8282-FD7CF3B9A9E2}" presName="textRect" presStyleLbl="revTx" presStyleIdx="2" presStyleCnt="8">
        <dgm:presLayoutVars>
          <dgm:chMax val="1"/>
          <dgm:chPref val="1"/>
        </dgm:presLayoutVars>
      </dgm:prSet>
      <dgm:spPr/>
    </dgm:pt>
    <dgm:pt modelId="{6E65BC93-82E6-46A4-B57C-BF1FE1668D5F}" type="pres">
      <dgm:prSet presAssocID="{308F4FA5-5B0E-4CF8-B806-EBA8DD29728C}" presName="sibTrans" presStyleCnt="0"/>
      <dgm:spPr/>
    </dgm:pt>
    <dgm:pt modelId="{84048EFE-FDBD-4174-B591-72FF6E1773D9}" type="pres">
      <dgm:prSet presAssocID="{F05D488E-6DFE-41DE-9D99-FA1E0923251B}" presName="compNode" presStyleCnt="0"/>
      <dgm:spPr/>
    </dgm:pt>
    <dgm:pt modelId="{8E85407E-79AB-4B29-B3AA-80D3AF7CE822}" type="pres">
      <dgm:prSet presAssocID="{F05D488E-6DFE-41DE-9D99-FA1E0923251B}" presName="iconBgRect" presStyleLbl="bgShp" presStyleIdx="3" presStyleCnt="8"/>
      <dgm:spPr/>
    </dgm:pt>
    <dgm:pt modelId="{81FA8239-4323-44E6-97C8-3F47A146709D}" type="pres">
      <dgm:prSet presAssocID="{F05D488E-6DFE-41DE-9D99-FA1E0923251B}"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auge"/>
        </a:ext>
      </dgm:extLst>
    </dgm:pt>
    <dgm:pt modelId="{376D261C-EED9-46E8-9EA1-D6EBBC19FF3C}" type="pres">
      <dgm:prSet presAssocID="{F05D488E-6DFE-41DE-9D99-FA1E0923251B}" presName="spaceRect" presStyleCnt="0"/>
      <dgm:spPr/>
    </dgm:pt>
    <dgm:pt modelId="{790B4A5A-1736-4E38-95D2-568FC7B80534}" type="pres">
      <dgm:prSet presAssocID="{F05D488E-6DFE-41DE-9D99-FA1E0923251B}" presName="textRect" presStyleLbl="revTx" presStyleIdx="3" presStyleCnt="8">
        <dgm:presLayoutVars>
          <dgm:chMax val="1"/>
          <dgm:chPref val="1"/>
        </dgm:presLayoutVars>
      </dgm:prSet>
      <dgm:spPr/>
    </dgm:pt>
    <dgm:pt modelId="{DAB2A3AC-99E5-45CC-A5CB-5DB865068B2D}" type="pres">
      <dgm:prSet presAssocID="{44B3ED05-3139-458F-8750-B16B02592C4E}" presName="sibTrans" presStyleCnt="0"/>
      <dgm:spPr/>
    </dgm:pt>
    <dgm:pt modelId="{6700DF62-B2F3-4286-959C-0A727DAA754D}" type="pres">
      <dgm:prSet presAssocID="{11A99BB6-D191-4097-A5D4-18EB1F49FDB9}" presName="compNode" presStyleCnt="0"/>
      <dgm:spPr/>
    </dgm:pt>
    <dgm:pt modelId="{08C4A7D6-7CFE-49C1-966C-619B8C1A2043}" type="pres">
      <dgm:prSet presAssocID="{11A99BB6-D191-4097-A5D4-18EB1F49FDB9}" presName="iconBgRect" presStyleLbl="bgShp" presStyleIdx="4" presStyleCnt="8"/>
      <dgm:spPr/>
    </dgm:pt>
    <dgm:pt modelId="{B887F045-DC2F-49AA-9A1C-58FD90530FDC}" type="pres">
      <dgm:prSet presAssocID="{11A99BB6-D191-4097-A5D4-18EB1F49FDB9}"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2B897E21-4A30-498E-9EF0-B6A5FB0C5077}" type="pres">
      <dgm:prSet presAssocID="{11A99BB6-D191-4097-A5D4-18EB1F49FDB9}" presName="spaceRect" presStyleCnt="0"/>
      <dgm:spPr/>
    </dgm:pt>
    <dgm:pt modelId="{FBCFB33D-914A-44D8-A4BD-F54961B52BAB}" type="pres">
      <dgm:prSet presAssocID="{11A99BB6-D191-4097-A5D4-18EB1F49FDB9}" presName="textRect" presStyleLbl="revTx" presStyleIdx="4" presStyleCnt="8">
        <dgm:presLayoutVars>
          <dgm:chMax val="1"/>
          <dgm:chPref val="1"/>
        </dgm:presLayoutVars>
      </dgm:prSet>
      <dgm:spPr/>
    </dgm:pt>
    <dgm:pt modelId="{04468A13-74CD-4184-856E-38CE716FDEEE}" type="pres">
      <dgm:prSet presAssocID="{A5BF2CB6-6ECB-4DE2-8ACA-A6D33265D69F}" presName="sibTrans" presStyleCnt="0"/>
      <dgm:spPr/>
    </dgm:pt>
    <dgm:pt modelId="{96A9CEC0-566C-4523-9350-E99E82AD4FD3}" type="pres">
      <dgm:prSet presAssocID="{02CDE369-13AD-49A8-96C8-B32B5E8E7194}" presName="compNode" presStyleCnt="0"/>
      <dgm:spPr/>
    </dgm:pt>
    <dgm:pt modelId="{D47AA902-EB16-462A-8354-3B2FA332FB5F}" type="pres">
      <dgm:prSet presAssocID="{02CDE369-13AD-49A8-96C8-B32B5E8E7194}" presName="iconBgRect" presStyleLbl="bgShp" presStyleIdx="5" presStyleCnt="8"/>
      <dgm:spPr/>
    </dgm:pt>
    <dgm:pt modelId="{41BA2791-6004-47F0-A74A-7CDA60F66CC6}" type="pres">
      <dgm:prSet presAssocID="{02CDE369-13AD-49A8-96C8-B32B5E8E7194}"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atabase"/>
        </a:ext>
      </dgm:extLst>
    </dgm:pt>
    <dgm:pt modelId="{5ADDAB4B-620A-46F8-9BE9-BA2163FDB4F9}" type="pres">
      <dgm:prSet presAssocID="{02CDE369-13AD-49A8-96C8-B32B5E8E7194}" presName="spaceRect" presStyleCnt="0"/>
      <dgm:spPr/>
    </dgm:pt>
    <dgm:pt modelId="{EB8A17BA-8B25-4C5B-85BF-57A15F101C7B}" type="pres">
      <dgm:prSet presAssocID="{02CDE369-13AD-49A8-96C8-B32B5E8E7194}" presName="textRect" presStyleLbl="revTx" presStyleIdx="5" presStyleCnt="8">
        <dgm:presLayoutVars>
          <dgm:chMax val="1"/>
          <dgm:chPref val="1"/>
        </dgm:presLayoutVars>
      </dgm:prSet>
      <dgm:spPr/>
    </dgm:pt>
    <dgm:pt modelId="{3795F667-984C-4F82-9F3C-6B6838945CA4}" type="pres">
      <dgm:prSet presAssocID="{2059A3F6-9605-4BF1-BABB-340B9F0C50E6}" presName="sibTrans" presStyleCnt="0"/>
      <dgm:spPr/>
    </dgm:pt>
    <dgm:pt modelId="{26694B2D-FBB3-4570-B0F9-D83EB50547DC}" type="pres">
      <dgm:prSet presAssocID="{809D6D10-E29D-4B5D-A3BF-731D233CE32F}" presName="compNode" presStyleCnt="0"/>
      <dgm:spPr/>
    </dgm:pt>
    <dgm:pt modelId="{3DEAC503-E263-4B24-9920-DEE02C38BFF8}" type="pres">
      <dgm:prSet presAssocID="{809D6D10-E29D-4B5D-A3BF-731D233CE32F}" presName="iconBgRect" presStyleLbl="bgShp" presStyleIdx="6" presStyleCnt="8"/>
      <dgm:spPr/>
    </dgm:pt>
    <dgm:pt modelId="{935309C2-914E-457C-93E0-CADAA9DC4725}" type="pres">
      <dgm:prSet presAssocID="{809D6D10-E29D-4B5D-A3BF-731D233CE32F}" presName="iconRect" presStyleLbl="node1" presStyleIdx="6" presStyleCnt="8" custScaleX="143493" custScaleY="137186"/>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t="-23000" b="-23000"/>
          </a:stretch>
        </a:blipFill>
      </dgm:spPr>
      <dgm:extLst>
        <a:ext uri="{E40237B7-FDA0-4F09-8148-C483321AD2D9}">
          <dgm14:cNvPr xmlns:dgm14="http://schemas.microsoft.com/office/drawing/2010/diagram" id="0" name="" descr="Business Growth"/>
        </a:ext>
      </dgm:extLst>
    </dgm:pt>
    <dgm:pt modelId="{294A843F-BEBE-4454-800D-7C56FDEF486C}" type="pres">
      <dgm:prSet presAssocID="{809D6D10-E29D-4B5D-A3BF-731D233CE32F}" presName="spaceRect" presStyleCnt="0"/>
      <dgm:spPr/>
    </dgm:pt>
    <dgm:pt modelId="{0DA32736-D59C-4B57-A229-34586C538F4A}" type="pres">
      <dgm:prSet presAssocID="{809D6D10-E29D-4B5D-A3BF-731D233CE32F}" presName="textRect" presStyleLbl="revTx" presStyleIdx="6" presStyleCnt="8">
        <dgm:presLayoutVars>
          <dgm:chMax val="1"/>
          <dgm:chPref val="1"/>
        </dgm:presLayoutVars>
      </dgm:prSet>
      <dgm:spPr/>
    </dgm:pt>
    <dgm:pt modelId="{E61F63D2-2F46-41C5-A89D-A4F07455C418}" type="pres">
      <dgm:prSet presAssocID="{F5B4EF8E-FA80-4D5D-B337-8A739367C2AC}" presName="sibTrans" presStyleCnt="0"/>
      <dgm:spPr/>
    </dgm:pt>
    <dgm:pt modelId="{93CD0E24-8DF1-4269-B0BF-D2EAF0C7953C}" type="pres">
      <dgm:prSet presAssocID="{A7CBDEE6-A58E-45AF-AD11-4A8D4F1EFAA4}" presName="compNode" presStyleCnt="0"/>
      <dgm:spPr/>
    </dgm:pt>
    <dgm:pt modelId="{142F646A-70BB-47EB-B03B-1E052107FF8B}" type="pres">
      <dgm:prSet presAssocID="{A7CBDEE6-A58E-45AF-AD11-4A8D4F1EFAA4}" presName="iconBgRect" presStyleLbl="bgShp" presStyleIdx="7" presStyleCnt="8"/>
      <dgm:spPr/>
    </dgm:pt>
    <dgm:pt modelId="{229461E0-52EA-4939-B48F-3DF75862B613}" type="pres">
      <dgm:prSet presAssocID="{A7CBDEE6-A58E-45AF-AD11-4A8D4F1EFAA4}" presName="iconRect" presStyleLbl="node1" presStyleIdx="7" presStyleCnt="8" custScaleX="175707" custScaleY="248610"/>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Handshake"/>
        </a:ext>
      </dgm:extLst>
    </dgm:pt>
    <dgm:pt modelId="{2751BBEA-C014-44A5-9234-7B43E8A75B22}" type="pres">
      <dgm:prSet presAssocID="{A7CBDEE6-A58E-45AF-AD11-4A8D4F1EFAA4}" presName="spaceRect" presStyleCnt="0"/>
      <dgm:spPr/>
    </dgm:pt>
    <dgm:pt modelId="{888B3704-AC7E-4BD5-8DD6-20B29803C8E0}" type="pres">
      <dgm:prSet presAssocID="{A7CBDEE6-A58E-45AF-AD11-4A8D4F1EFAA4}" presName="textRect" presStyleLbl="revTx" presStyleIdx="7" presStyleCnt="8">
        <dgm:presLayoutVars>
          <dgm:chMax val="1"/>
          <dgm:chPref val="1"/>
        </dgm:presLayoutVars>
      </dgm:prSet>
      <dgm:spPr/>
    </dgm:pt>
  </dgm:ptLst>
  <dgm:cxnLst>
    <dgm:cxn modelId="{D918C406-17DA-45F3-8895-CAA1C9716CEA}" srcId="{BA0B3A89-6FDF-4C0D-A5D3-5B4F0B3152BA}" destId="{809D6D10-E29D-4B5D-A3BF-731D233CE32F}" srcOrd="6" destOrd="0" parTransId="{93AC388D-EB09-4719-9295-93E3A2FB7B85}" sibTransId="{F5B4EF8E-FA80-4D5D-B337-8A739367C2AC}"/>
    <dgm:cxn modelId="{CF74E20D-8AB1-4520-AD9B-B7B1C536BF30}" type="presOf" srcId="{AC97DCF9-75B1-4344-B609-5ABE9FEDCA54}" destId="{D5832294-2039-4C24-AB08-A996FBCCA74B}" srcOrd="0" destOrd="0" presId="urn:microsoft.com/office/officeart/2018/5/layout/IconCircleLabelList"/>
    <dgm:cxn modelId="{02E7B127-D76A-42B0-9DE9-977653BBC2B2}" type="presOf" srcId="{A7CBDEE6-A58E-45AF-AD11-4A8D4F1EFAA4}" destId="{888B3704-AC7E-4BD5-8DD6-20B29803C8E0}" srcOrd="0" destOrd="0" presId="urn:microsoft.com/office/officeart/2018/5/layout/IconCircleLabelList"/>
    <dgm:cxn modelId="{D0BBF740-F097-4C8A-AC8B-606B9A4ABB8F}" srcId="{BA0B3A89-6FDF-4C0D-A5D3-5B4F0B3152BA}" destId="{21A22C5A-7F42-4137-914A-F8FA09F8D779}" srcOrd="0" destOrd="0" parTransId="{08B2D39B-BAE5-49C2-9B76-F5DA4B470110}" sibTransId="{7CB83A0C-BB2F-449F-9A97-978FB6D3AD22}"/>
    <dgm:cxn modelId="{E09CA967-52C5-46AF-B32F-0A0C384060BF}" srcId="{BA0B3A89-6FDF-4C0D-A5D3-5B4F0B3152BA}" destId="{A7CBDEE6-A58E-45AF-AD11-4A8D4F1EFAA4}" srcOrd="7" destOrd="0" parTransId="{F2F5258C-9DE0-4B0D-9BF8-FF7E42C5556C}" sibTransId="{E9AA1405-B3C3-47C0-81E4-3761A47B5BE8}"/>
    <dgm:cxn modelId="{FBBEEF6C-C179-4F8C-B944-72B64CC49558}" srcId="{BA0B3A89-6FDF-4C0D-A5D3-5B4F0B3152BA}" destId="{02CDE369-13AD-49A8-96C8-B32B5E8E7194}" srcOrd="5" destOrd="0" parTransId="{77B111B0-26ED-4CA8-84EE-F8B3C9837AC8}" sibTransId="{2059A3F6-9605-4BF1-BABB-340B9F0C50E6}"/>
    <dgm:cxn modelId="{0B43FC6F-46F8-4EF9-BBB2-660B33FE3247}" type="presOf" srcId="{BA0B3A89-6FDF-4C0D-A5D3-5B4F0B3152BA}" destId="{1BAA1407-E123-4A51-B9EF-D793067D938F}" srcOrd="0" destOrd="0" presId="urn:microsoft.com/office/officeart/2018/5/layout/IconCircleLabelList"/>
    <dgm:cxn modelId="{7666BB7B-CB23-4327-B7FE-20AA57E87B06}" srcId="{BA0B3A89-6FDF-4C0D-A5D3-5B4F0B3152BA}" destId="{11A99BB6-D191-4097-A5D4-18EB1F49FDB9}" srcOrd="4" destOrd="0" parTransId="{DAA1761D-DFEF-4D75-A867-6BB3961B62C0}" sibTransId="{A5BF2CB6-6ECB-4DE2-8ACA-A6D33265D69F}"/>
    <dgm:cxn modelId="{0E461B9C-29A6-477E-94C7-433197C35E03}" srcId="{BA0B3A89-6FDF-4C0D-A5D3-5B4F0B3152BA}" destId="{F05D488E-6DFE-41DE-9D99-FA1E0923251B}" srcOrd="3" destOrd="0" parTransId="{7B0D7329-FEC0-448F-B6E3-7D46AF5C705A}" sibTransId="{44B3ED05-3139-458F-8750-B16B02592C4E}"/>
    <dgm:cxn modelId="{5BBE59A2-E79A-4B5E-A16D-582E6474A596}" type="presOf" srcId="{809D6D10-E29D-4B5D-A3BF-731D233CE32F}" destId="{0DA32736-D59C-4B57-A229-34586C538F4A}" srcOrd="0" destOrd="0" presId="urn:microsoft.com/office/officeart/2018/5/layout/IconCircleLabelList"/>
    <dgm:cxn modelId="{2D7CD5A9-38E8-451F-8C75-D13FF650C102}" type="presOf" srcId="{02CDE369-13AD-49A8-96C8-B32B5E8E7194}" destId="{EB8A17BA-8B25-4C5B-85BF-57A15F101C7B}" srcOrd="0" destOrd="0" presId="urn:microsoft.com/office/officeart/2018/5/layout/IconCircleLabelList"/>
    <dgm:cxn modelId="{A4C01EB0-4D97-4229-9273-DC29A5D8CA6A}" type="presOf" srcId="{F05D488E-6DFE-41DE-9D99-FA1E0923251B}" destId="{790B4A5A-1736-4E38-95D2-568FC7B80534}" srcOrd="0" destOrd="0" presId="urn:microsoft.com/office/officeart/2018/5/layout/IconCircleLabelList"/>
    <dgm:cxn modelId="{C3E5DDB0-2167-4902-91A2-F5866197E8A7}" type="presOf" srcId="{11A99BB6-D191-4097-A5D4-18EB1F49FDB9}" destId="{FBCFB33D-914A-44D8-A4BD-F54961B52BAB}" srcOrd="0" destOrd="0" presId="urn:microsoft.com/office/officeart/2018/5/layout/IconCircleLabelList"/>
    <dgm:cxn modelId="{46D5B4B4-94A3-47F5-94BC-548B283BA139}" srcId="{BA0B3A89-6FDF-4C0D-A5D3-5B4F0B3152BA}" destId="{AC97DCF9-75B1-4344-B609-5ABE9FEDCA54}" srcOrd="1" destOrd="0" parTransId="{4DB05EC7-8D50-4A80-896B-AF5FF7F67F55}" sibTransId="{7138E663-C30B-46BA-97CA-4B4540B04A8B}"/>
    <dgm:cxn modelId="{88D9FABB-B416-4DB3-AA16-96FC1D60E868}" srcId="{BA0B3A89-6FDF-4C0D-A5D3-5B4F0B3152BA}" destId="{5E3396D7-27AA-4A6B-8282-FD7CF3B9A9E2}" srcOrd="2" destOrd="0" parTransId="{3134F90C-EA56-4E67-A629-7E4AAF60990B}" sibTransId="{308F4FA5-5B0E-4CF8-B806-EBA8DD29728C}"/>
    <dgm:cxn modelId="{D37D96E3-99B1-4FC8-A215-98601C03A819}" type="presOf" srcId="{5E3396D7-27AA-4A6B-8282-FD7CF3B9A9E2}" destId="{770684B4-34CC-43E9-87E2-6C6E10B22ABE}" srcOrd="0" destOrd="0" presId="urn:microsoft.com/office/officeart/2018/5/layout/IconCircleLabelList"/>
    <dgm:cxn modelId="{C23239EA-381A-4EB3-BA10-09D096BD2FE3}" type="presOf" srcId="{21A22C5A-7F42-4137-914A-F8FA09F8D779}" destId="{59EE68C8-E2FB-484A-B20B-224525F03D98}" srcOrd="0" destOrd="0" presId="urn:microsoft.com/office/officeart/2018/5/layout/IconCircleLabelList"/>
    <dgm:cxn modelId="{B7F8C03E-741B-4E40-960F-AE0C9D1B8E62}" type="presParOf" srcId="{1BAA1407-E123-4A51-B9EF-D793067D938F}" destId="{EF1CE6AD-5058-42EE-AE8B-A94D0ECA41A6}" srcOrd="0" destOrd="0" presId="urn:microsoft.com/office/officeart/2018/5/layout/IconCircleLabelList"/>
    <dgm:cxn modelId="{C9114AF8-0A06-4E09-84D9-86FDA5809A76}" type="presParOf" srcId="{EF1CE6AD-5058-42EE-AE8B-A94D0ECA41A6}" destId="{433C6F9B-11A3-47CE-A83C-1BD42828B9A9}" srcOrd="0" destOrd="0" presId="urn:microsoft.com/office/officeart/2018/5/layout/IconCircleLabelList"/>
    <dgm:cxn modelId="{F1211155-AA2A-4C27-AB02-AD30C027610F}" type="presParOf" srcId="{EF1CE6AD-5058-42EE-AE8B-A94D0ECA41A6}" destId="{CF7711B8-4855-4E32-A693-774017C67BD1}" srcOrd="1" destOrd="0" presId="urn:microsoft.com/office/officeart/2018/5/layout/IconCircleLabelList"/>
    <dgm:cxn modelId="{70069A52-855E-4C94-BD78-A966F5C5E7EA}" type="presParOf" srcId="{EF1CE6AD-5058-42EE-AE8B-A94D0ECA41A6}" destId="{4ECADA52-80E0-49C0-B79B-A4068F71D671}" srcOrd="2" destOrd="0" presId="urn:microsoft.com/office/officeart/2018/5/layout/IconCircleLabelList"/>
    <dgm:cxn modelId="{AE1581FB-FE97-423C-99EB-4EF579806621}" type="presParOf" srcId="{EF1CE6AD-5058-42EE-AE8B-A94D0ECA41A6}" destId="{59EE68C8-E2FB-484A-B20B-224525F03D98}" srcOrd="3" destOrd="0" presId="urn:microsoft.com/office/officeart/2018/5/layout/IconCircleLabelList"/>
    <dgm:cxn modelId="{EA81ABA9-8710-4D54-8E90-425DB7B7E6DF}" type="presParOf" srcId="{1BAA1407-E123-4A51-B9EF-D793067D938F}" destId="{0EC0CF84-D34A-4494-8623-82556CB008D9}" srcOrd="1" destOrd="0" presId="urn:microsoft.com/office/officeart/2018/5/layout/IconCircleLabelList"/>
    <dgm:cxn modelId="{F139FB37-BC29-46E4-AE19-A54DC91E3CDD}" type="presParOf" srcId="{1BAA1407-E123-4A51-B9EF-D793067D938F}" destId="{EC66DADC-D2CE-4EBD-B13B-8776930B3757}" srcOrd="2" destOrd="0" presId="urn:microsoft.com/office/officeart/2018/5/layout/IconCircleLabelList"/>
    <dgm:cxn modelId="{DBDD3A4F-B74B-49A6-A8F5-41C96E4D344B}" type="presParOf" srcId="{EC66DADC-D2CE-4EBD-B13B-8776930B3757}" destId="{E1F7CF48-AD84-40DB-BF76-BB03124C6965}" srcOrd="0" destOrd="0" presId="urn:microsoft.com/office/officeart/2018/5/layout/IconCircleLabelList"/>
    <dgm:cxn modelId="{71331C65-F759-4593-A6F5-A26B520BC9F8}" type="presParOf" srcId="{EC66DADC-D2CE-4EBD-B13B-8776930B3757}" destId="{958CA69A-36DB-40FE-B9A5-178AEFCB6737}" srcOrd="1" destOrd="0" presId="urn:microsoft.com/office/officeart/2018/5/layout/IconCircleLabelList"/>
    <dgm:cxn modelId="{8D1047C5-7A42-4FBB-87E4-18D23C041A09}" type="presParOf" srcId="{EC66DADC-D2CE-4EBD-B13B-8776930B3757}" destId="{8A2F15A4-3742-4E69-BBB9-A1D576ECFB70}" srcOrd="2" destOrd="0" presId="urn:microsoft.com/office/officeart/2018/5/layout/IconCircleLabelList"/>
    <dgm:cxn modelId="{2AAFFF30-4EEB-4165-9EF7-A96B85F8332E}" type="presParOf" srcId="{EC66DADC-D2CE-4EBD-B13B-8776930B3757}" destId="{D5832294-2039-4C24-AB08-A996FBCCA74B}" srcOrd="3" destOrd="0" presId="urn:microsoft.com/office/officeart/2018/5/layout/IconCircleLabelList"/>
    <dgm:cxn modelId="{C8A61A69-4969-4D2E-A2D7-E6CE9FA41070}" type="presParOf" srcId="{1BAA1407-E123-4A51-B9EF-D793067D938F}" destId="{ADB17290-B59E-44A3-B823-FF60AC64A072}" srcOrd="3" destOrd="0" presId="urn:microsoft.com/office/officeart/2018/5/layout/IconCircleLabelList"/>
    <dgm:cxn modelId="{BAE16824-4A6C-462C-8384-95453BFC5049}" type="presParOf" srcId="{1BAA1407-E123-4A51-B9EF-D793067D938F}" destId="{2B79F947-5A6D-496B-BCC9-9ACA2164A0D8}" srcOrd="4" destOrd="0" presId="urn:microsoft.com/office/officeart/2018/5/layout/IconCircleLabelList"/>
    <dgm:cxn modelId="{DF1A4537-DE68-4D78-9DEE-14FA199ADC4F}" type="presParOf" srcId="{2B79F947-5A6D-496B-BCC9-9ACA2164A0D8}" destId="{0BF47272-22DD-4C86-9D33-FD5C3416BF1C}" srcOrd="0" destOrd="0" presId="urn:microsoft.com/office/officeart/2018/5/layout/IconCircleLabelList"/>
    <dgm:cxn modelId="{DF7C3C32-B77D-4177-B30D-4887B1D1A35C}" type="presParOf" srcId="{2B79F947-5A6D-496B-BCC9-9ACA2164A0D8}" destId="{313E0CFF-0E61-40AC-869B-28ED7DF99063}" srcOrd="1" destOrd="0" presId="urn:microsoft.com/office/officeart/2018/5/layout/IconCircleLabelList"/>
    <dgm:cxn modelId="{23AC1F95-0BE3-4EE8-B1B7-E29C93FE1016}" type="presParOf" srcId="{2B79F947-5A6D-496B-BCC9-9ACA2164A0D8}" destId="{C4AC0C72-2FBB-4DEA-ABAB-B7EEF31F4B1F}" srcOrd="2" destOrd="0" presId="urn:microsoft.com/office/officeart/2018/5/layout/IconCircleLabelList"/>
    <dgm:cxn modelId="{06B8CB5C-C7EA-4D61-AA13-A8851F7ADA6E}" type="presParOf" srcId="{2B79F947-5A6D-496B-BCC9-9ACA2164A0D8}" destId="{770684B4-34CC-43E9-87E2-6C6E10B22ABE}" srcOrd="3" destOrd="0" presId="urn:microsoft.com/office/officeart/2018/5/layout/IconCircleLabelList"/>
    <dgm:cxn modelId="{081B687D-B3D0-4A13-9CA3-B02B31D494A1}" type="presParOf" srcId="{1BAA1407-E123-4A51-B9EF-D793067D938F}" destId="{6E65BC93-82E6-46A4-B57C-BF1FE1668D5F}" srcOrd="5" destOrd="0" presId="urn:microsoft.com/office/officeart/2018/5/layout/IconCircleLabelList"/>
    <dgm:cxn modelId="{7E44A64B-7632-4CA7-87BE-5D682FDC7C02}" type="presParOf" srcId="{1BAA1407-E123-4A51-B9EF-D793067D938F}" destId="{84048EFE-FDBD-4174-B591-72FF6E1773D9}" srcOrd="6" destOrd="0" presId="urn:microsoft.com/office/officeart/2018/5/layout/IconCircleLabelList"/>
    <dgm:cxn modelId="{B21843A8-683E-4675-84B2-0170988ABE82}" type="presParOf" srcId="{84048EFE-FDBD-4174-B591-72FF6E1773D9}" destId="{8E85407E-79AB-4B29-B3AA-80D3AF7CE822}" srcOrd="0" destOrd="0" presId="urn:microsoft.com/office/officeart/2018/5/layout/IconCircleLabelList"/>
    <dgm:cxn modelId="{7D39E320-95A8-4BF0-B5D0-0D422A4D1A7B}" type="presParOf" srcId="{84048EFE-FDBD-4174-B591-72FF6E1773D9}" destId="{81FA8239-4323-44E6-97C8-3F47A146709D}" srcOrd="1" destOrd="0" presId="urn:microsoft.com/office/officeart/2018/5/layout/IconCircleLabelList"/>
    <dgm:cxn modelId="{B2ED82FD-5FDA-45B0-8B76-FAE2CFC63337}" type="presParOf" srcId="{84048EFE-FDBD-4174-B591-72FF6E1773D9}" destId="{376D261C-EED9-46E8-9EA1-D6EBBC19FF3C}" srcOrd="2" destOrd="0" presId="urn:microsoft.com/office/officeart/2018/5/layout/IconCircleLabelList"/>
    <dgm:cxn modelId="{FB06ACED-81C0-43CF-897B-C353473293DC}" type="presParOf" srcId="{84048EFE-FDBD-4174-B591-72FF6E1773D9}" destId="{790B4A5A-1736-4E38-95D2-568FC7B80534}" srcOrd="3" destOrd="0" presId="urn:microsoft.com/office/officeart/2018/5/layout/IconCircleLabelList"/>
    <dgm:cxn modelId="{6186201B-FB57-49DA-9759-3CA48B601BDD}" type="presParOf" srcId="{1BAA1407-E123-4A51-B9EF-D793067D938F}" destId="{DAB2A3AC-99E5-45CC-A5CB-5DB865068B2D}" srcOrd="7" destOrd="0" presId="urn:microsoft.com/office/officeart/2018/5/layout/IconCircleLabelList"/>
    <dgm:cxn modelId="{4A6C60F2-53A7-4563-ACE7-E90CB3A80337}" type="presParOf" srcId="{1BAA1407-E123-4A51-B9EF-D793067D938F}" destId="{6700DF62-B2F3-4286-959C-0A727DAA754D}" srcOrd="8" destOrd="0" presId="urn:microsoft.com/office/officeart/2018/5/layout/IconCircleLabelList"/>
    <dgm:cxn modelId="{69CD2442-EBC6-49F0-BA76-16492FA51704}" type="presParOf" srcId="{6700DF62-B2F3-4286-959C-0A727DAA754D}" destId="{08C4A7D6-7CFE-49C1-966C-619B8C1A2043}" srcOrd="0" destOrd="0" presId="urn:microsoft.com/office/officeart/2018/5/layout/IconCircleLabelList"/>
    <dgm:cxn modelId="{641D6C3C-24C0-4BC0-90A7-9BD4B20522CF}" type="presParOf" srcId="{6700DF62-B2F3-4286-959C-0A727DAA754D}" destId="{B887F045-DC2F-49AA-9A1C-58FD90530FDC}" srcOrd="1" destOrd="0" presId="urn:microsoft.com/office/officeart/2018/5/layout/IconCircleLabelList"/>
    <dgm:cxn modelId="{FBDBEB25-C872-46F1-934C-1883C02F58F0}" type="presParOf" srcId="{6700DF62-B2F3-4286-959C-0A727DAA754D}" destId="{2B897E21-4A30-498E-9EF0-B6A5FB0C5077}" srcOrd="2" destOrd="0" presId="urn:microsoft.com/office/officeart/2018/5/layout/IconCircleLabelList"/>
    <dgm:cxn modelId="{4A6B47DD-D332-4C0B-BE02-6CBA32A0C928}" type="presParOf" srcId="{6700DF62-B2F3-4286-959C-0A727DAA754D}" destId="{FBCFB33D-914A-44D8-A4BD-F54961B52BAB}" srcOrd="3" destOrd="0" presId="urn:microsoft.com/office/officeart/2018/5/layout/IconCircleLabelList"/>
    <dgm:cxn modelId="{6F502D3D-E1CA-46BF-A56A-9A2BA21F6DCD}" type="presParOf" srcId="{1BAA1407-E123-4A51-B9EF-D793067D938F}" destId="{04468A13-74CD-4184-856E-38CE716FDEEE}" srcOrd="9" destOrd="0" presId="urn:microsoft.com/office/officeart/2018/5/layout/IconCircleLabelList"/>
    <dgm:cxn modelId="{B371E880-BDF9-43ED-A29F-4B4FD63AC827}" type="presParOf" srcId="{1BAA1407-E123-4A51-B9EF-D793067D938F}" destId="{96A9CEC0-566C-4523-9350-E99E82AD4FD3}" srcOrd="10" destOrd="0" presId="urn:microsoft.com/office/officeart/2018/5/layout/IconCircleLabelList"/>
    <dgm:cxn modelId="{047375EE-D9F8-44AE-867E-8D384A7FFF09}" type="presParOf" srcId="{96A9CEC0-566C-4523-9350-E99E82AD4FD3}" destId="{D47AA902-EB16-462A-8354-3B2FA332FB5F}" srcOrd="0" destOrd="0" presId="urn:microsoft.com/office/officeart/2018/5/layout/IconCircleLabelList"/>
    <dgm:cxn modelId="{F7A9977D-538B-4EC2-BD9E-5E5571A5089A}" type="presParOf" srcId="{96A9CEC0-566C-4523-9350-E99E82AD4FD3}" destId="{41BA2791-6004-47F0-A74A-7CDA60F66CC6}" srcOrd="1" destOrd="0" presId="urn:microsoft.com/office/officeart/2018/5/layout/IconCircleLabelList"/>
    <dgm:cxn modelId="{F8F02BDB-3951-435E-B54A-57E9E5EE3F50}" type="presParOf" srcId="{96A9CEC0-566C-4523-9350-E99E82AD4FD3}" destId="{5ADDAB4B-620A-46F8-9BE9-BA2163FDB4F9}" srcOrd="2" destOrd="0" presId="urn:microsoft.com/office/officeart/2018/5/layout/IconCircleLabelList"/>
    <dgm:cxn modelId="{73EB1D7A-6874-4AE2-8011-E16E31A3BD0D}" type="presParOf" srcId="{96A9CEC0-566C-4523-9350-E99E82AD4FD3}" destId="{EB8A17BA-8B25-4C5B-85BF-57A15F101C7B}" srcOrd="3" destOrd="0" presId="urn:microsoft.com/office/officeart/2018/5/layout/IconCircleLabelList"/>
    <dgm:cxn modelId="{811C00E3-74A9-432A-8C2B-E3057CB492E5}" type="presParOf" srcId="{1BAA1407-E123-4A51-B9EF-D793067D938F}" destId="{3795F667-984C-4F82-9F3C-6B6838945CA4}" srcOrd="11" destOrd="0" presId="urn:microsoft.com/office/officeart/2018/5/layout/IconCircleLabelList"/>
    <dgm:cxn modelId="{8D9203AB-A71E-421F-A6FB-C27ABA4CF556}" type="presParOf" srcId="{1BAA1407-E123-4A51-B9EF-D793067D938F}" destId="{26694B2D-FBB3-4570-B0F9-D83EB50547DC}" srcOrd="12" destOrd="0" presId="urn:microsoft.com/office/officeart/2018/5/layout/IconCircleLabelList"/>
    <dgm:cxn modelId="{A8AC58BB-92F1-4F38-8CA6-80E972A3021B}" type="presParOf" srcId="{26694B2D-FBB3-4570-B0F9-D83EB50547DC}" destId="{3DEAC503-E263-4B24-9920-DEE02C38BFF8}" srcOrd="0" destOrd="0" presId="urn:microsoft.com/office/officeart/2018/5/layout/IconCircleLabelList"/>
    <dgm:cxn modelId="{DDDF0FC5-AC26-46CD-8A40-F460E76E6DA5}" type="presParOf" srcId="{26694B2D-FBB3-4570-B0F9-D83EB50547DC}" destId="{935309C2-914E-457C-93E0-CADAA9DC4725}" srcOrd="1" destOrd="0" presId="urn:microsoft.com/office/officeart/2018/5/layout/IconCircleLabelList"/>
    <dgm:cxn modelId="{2B3C06D6-4C9A-46EC-B39F-E66AF74B30DF}" type="presParOf" srcId="{26694B2D-FBB3-4570-B0F9-D83EB50547DC}" destId="{294A843F-BEBE-4454-800D-7C56FDEF486C}" srcOrd="2" destOrd="0" presId="urn:microsoft.com/office/officeart/2018/5/layout/IconCircleLabelList"/>
    <dgm:cxn modelId="{9A43E6AE-F6A8-4EDA-A42B-5576CBC219BB}" type="presParOf" srcId="{26694B2D-FBB3-4570-B0F9-D83EB50547DC}" destId="{0DA32736-D59C-4B57-A229-34586C538F4A}" srcOrd="3" destOrd="0" presId="urn:microsoft.com/office/officeart/2018/5/layout/IconCircleLabelList"/>
    <dgm:cxn modelId="{436F3329-248E-407C-BE86-3CC31EF12FB4}" type="presParOf" srcId="{1BAA1407-E123-4A51-B9EF-D793067D938F}" destId="{E61F63D2-2F46-41C5-A89D-A4F07455C418}" srcOrd="13" destOrd="0" presId="urn:microsoft.com/office/officeart/2018/5/layout/IconCircleLabelList"/>
    <dgm:cxn modelId="{55DC2AFE-835D-47AB-AA37-1F7076DED894}" type="presParOf" srcId="{1BAA1407-E123-4A51-B9EF-D793067D938F}" destId="{93CD0E24-8DF1-4269-B0BF-D2EAF0C7953C}" srcOrd="14" destOrd="0" presId="urn:microsoft.com/office/officeart/2018/5/layout/IconCircleLabelList"/>
    <dgm:cxn modelId="{61EBCEC3-A200-4CCC-911E-72D619A533D0}" type="presParOf" srcId="{93CD0E24-8DF1-4269-B0BF-D2EAF0C7953C}" destId="{142F646A-70BB-47EB-B03B-1E052107FF8B}" srcOrd="0" destOrd="0" presId="urn:microsoft.com/office/officeart/2018/5/layout/IconCircleLabelList"/>
    <dgm:cxn modelId="{83DD26BC-22CA-4169-ABD8-50A9E23D1E90}" type="presParOf" srcId="{93CD0E24-8DF1-4269-B0BF-D2EAF0C7953C}" destId="{229461E0-52EA-4939-B48F-3DF75862B613}" srcOrd="1" destOrd="0" presId="urn:microsoft.com/office/officeart/2018/5/layout/IconCircleLabelList"/>
    <dgm:cxn modelId="{8B605B08-6EED-4581-9B82-244F73C7BCB0}" type="presParOf" srcId="{93CD0E24-8DF1-4269-B0BF-D2EAF0C7953C}" destId="{2751BBEA-C014-44A5-9234-7B43E8A75B22}" srcOrd="2" destOrd="0" presId="urn:microsoft.com/office/officeart/2018/5/layout/IconCircleLabelList"/>
    <dgm:cxn modelId="{5364FE3B-B86A-499B-B7D2-5301E72DBEE1}" type="presParOf" srcId="{93CD0E24-8DF1-4269-B0BF-D2EAF0C7953C}" destId="{888B3704-AC7E-4BD5-8DD6-20B29803C8E0}"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B004440-FF8F-49BE-9AB6-062EE672D881}" type="doc">
      <dgm:prSet loTypeId="urn:microsoft.com/office/officeart/2005/8/layout/bList2" loCatId="list" qsTypeId="urn:microsoft.com/office/officeart/2005/8/quickstyle/simple1" qsCatId="simple" csTypeId="urn:microsoft.com/office/officeart/2005/8/colors/accent1_2" csCatId="accent1" phldr="1"/>
      <dgm:spPr/>
    </dgm:pt>
    <dgm:pt modelId="{FC5A3438-881D-47C0-A2D1-8156B90ADD69}">
      <dgm:prSet phldrT="[Text]" custT="1"/>
      <dgm:spPr/>
      <dgm:t>
        <a:bodyPr/>
        <a:lstStyle/>
        <a:p>
          <a:r>
            <a:rPr lang="en-US" sz="2400" dirty="0"/>
            <a:t>Recommendation Engine</a:t>
          </a:r>
          <a:endParaRPr lang="en-GB" sz="2400" dirty="0"/>
        </a:p>
      </dgm:t>
    </dgm:pt>
    <dgm:pt modelId="{7C8AF315-B767-44B9-A081-E2C41CC1675A}" type="parTrans" cxnId="{36BECF56-C75F-4C16-BED9-627F5C35A1BC}">
      <dgm:prSet/>
      <dgm:spPr/>
      <dgm:t>
        <a:bodyPr/>
        <a:lstStyle/>
        <a:p>
          <a:endParaRPr lang="en-GB"/>
        </a:p>
      </dgm:t>
    </dgm:pt>
    <dgm:pt modelId="{FF5CA1CE-85A0-4333-A90C-C8217C4017C8}" type="sibTrans" cxnId="{36BECF56-C75F-4C16-BED9-627F5C35A1BC}">
      <dgm:prSet/>
      <dgm:spPr/>
      <dgm:t>
        <a:bodyPr/>
        <a:lstStyle/>
        <a:p>
          <a:endParaRPr lang="en-GB"/>
        </a:p>
      </dgm:t>
    </dgm:pt>
    <dgm:pt modelId="{2B29F8AC-DD82-4D0C-90D5-1BDC1F7EDF4B}">
      <dgm:prSet phldrT="[Text]" custT="1"/>
      <dgm:spPr/>
      <dgm:t>
        <a:bodyPr/>
        <a:lstStyle/>
        <a:p>
          <a:r>
            <a:rPr lang="en-US" sz="2400" dirty="0"/>
            <a:t>Churn Model</a:t>
          </a:r>
          <a:endParaRPr lang="en-GB" sz="2400" dirty="0"/>
        </a:p>
      </dgm:t>
    </dgm:pt>
    <dgm:pt modelId="{7AF06913-AED9-46BA-817C-D4A802BE6569}" type="parTrans" cxnId="{F273F080-571D-4E1B-8F2C-5022676AB206}">
      <dgm:prSet/>
      <dgm:spPr/>
      <dgm:t>
        <a:bodyPr/>
        <a:lstStyle/>
        <a:p>
          <a:endParaRPr lang="en-GB"/>
        </a:p>
      </dgm:t>
    </dgm:pt>
    <dgm:pt modelId="{A5516A73-DECC-4915-92AB-D175D54BCDA6}" type="sibTrans" cxnId="{F273F080-571D-4E1B-8F2C-5022676AB206}">
      <dgm:prSet/>
      <dgm:spPr/>
      <dgm:t>
        <a:bodyPr/>
        <a:lstStyle/>
        <a:p>
          <a:endParaRPr lang="en-GB"/>
        </a:p>
      </dgm:t>
    </dgm:pt>
    <dgm:pt modelId="{DF169F02-B998-4E6B-AD73-F9A97AD9BBD9}">
      <dgm:prSet custT="1"/>
      <dgm:spPr/>
      <dgm:t>
        <a:bodyPr/>
        <a:lstStyle/>
        <a:p>
          <a:pPr>
            <a:buFont typeface="Arial" panose="020B0604020202020204" pitchFamily="34" charset="0"/>
            <a:buChar char="•"/>
          </a:pPr>
          <a:r>
            <a:rPr lang="en-US" sz="2400" dirty="0"/>
            <a:t>Dashboard</a:t>
          </a:r>
          <a:endParaRPr lang="en-GB" sz="2400" dirty="0"/>
        </a:p>
      </dgm:t>
    </dgm:pt>
    <dgm:pt modelId="{88C21661-0D70-4E23-A1A0-F02D20AFB185}" type="parTrans" cxnId="{163D2B84-62A7-49EF-85E4-6A790147466D}">
      <dgm:prSet/>
      <dgm:spPr/>
      <dgm:t>
        <a:bodyPr/>
        <a:lstStyle/>
        <a:p>
          <a:endParaRPr lang="en-GB"/>
        </a:p>
      </dgm:t>
    </dgm:pt>
    <dgm:pt modelId="{035DEECD-746D-4464-A9B0-2A2B61D84E32}" type="sibTrans" cxnId="{163D2B84-62A7-49EF-85E4-6A790147466D}">
      <dgm:prSet/>
      <dgm:spPr/>
      <dgm:t>
        <a:bodyPr/>
        <a:lstStyle/>
        <a:p>
          <a:endParaRPr lang="en-GB"/>
        </a:p>
      </dgm:t>
    </dgm:pt>
    <dgm:pt modelId="{6BA1A973-6F9B-46B7-ABE8-C40EC190A1C4}">
      <dgm:prSet custT="1"/>
      <dgm:spPr/>
      <dgm:t>
        <a:bodyPr/>
        <a:lstStyle/>
        <a:p>
          <a:r>
            <a:rPr lang="en-US" sz="1800" dirty="0"/>
            <a:t>Data was script from SQL server in live connection</a:t>
          </a:r>
        </a:p>
      </dgm:t>
    </dgm:pt>
    <dgm:pt modelId="{54048BE6-EAF1-447E-9D4C-E4FB22784588}" type="parTrans" cxnId="{14F8706F-8C1E-4EC2-9374-D701943E3EA2}">
      <dgm:prSet/>
      <dgm:spPr/>
      <dgm:t>
        <a:bodyPr/>
        <a:lstStyle/>
        <a:p>
          <a:endParaRPr lang="en-GB"/>
        </a:p>
      </dgm:t>
    </dgm:pt>
    <dgm:pt modelId="{A61C07F8-EF48-4034-A1D8-EEE13637EDA3}" type="sibTrans" cxnId="{14F8706F-8C1E-4EC2-9374-D701943E3EA2}">
      <dgm:prSet/>
      <dgm:spPr/>
      <dgm:t>
        <a:bodyPr/>
        <a:lstStyle/>
        <a:p>
          <a:endParaRPr lang="en-GB"/>
        </a:p>
      </dgm:t>
    </dgm:pt>
    <dgm:pt modelId="{57B7C1C9-66BC-4071-9E27-2D3E77A6C9A6}">
      <dgm:prSet custT="1"/>
      <dgm:spPr/>
      <dgm:t>
        <a:bodyPr/>
        <a:lstStyle/>
        <a:p>
          <a:r>
            <a:rPr lang="en-US" sz="1800" dirty="0"/>
            <a:t>Incorporated Microsoft </a:t>
          </a:r>
          <a:r>
            <a:rPr lang="en-US" sz="1800" dirty="0" err="1"/>
            <a:t>PowerBI</a:t>
          </a:r>
          <a:r>
            <a:rPr lang="en-US" sz="1800" dirty="0"/>
            <a:t> to hence analytics visibility for proper analysis</a:t>
          </a:r>
        </a:p>
      </dgm:t>
    </dgm:pt>
    <dgm:pt modelId="{E26F41BD-3CB5-479D-96D7-94B15B7EBD42}" type="parTrans" cxnId="{5A2B547E-6E06-4722-BCA2-4ACC0E68ABE4}">
      <dgm:prSet/>
      <dgm:spPr/>
      <dgm:t>
        <a:bodyPr/>
        <a:lstStyle/>
        <a:p>
          <a:endParaRPr lang="en-GB"/>
        </a:p>
      </dgm:t>
    </dgm:pt>
    <dgm:pt modelId="{40E40B9D-0013-443D-9BAA-F5613EE34089}" type="sibTrans" cxnId="{5A2B547E-6E06-4722-BCA2-4ACC0E68ABE4}">
      <dgm:prSet/>
      <dgm:spPr/>
      <dgm:t>
        <a:bodyPr/>
        <a:lstStyle/>
        <a:p>
          <a:endParaRPr lang="en-GB"/>
        </a:p>
      </dgm:t>
    </dgm:pt>
    <dgm:pt modelId="{BEE265F6-50A9-4C38-83F8-D52551CCF54E}">
      <dgm:prSet custT="1"/>
      <dgm:spPr/>
      <dgm:t>
        <a:bodyPr/>
        <a:lstStyle/>
        <a:p>
          <a:pPr marL="171450" lvl="1" indent="-171450" algn="l" defTabSz="800100">
            <a:lnSpc>
              <a:spcPct val="90000"/>
            </a:lnSpc>
            <a:spcBef>
              <a:spcPct val="0"/>
            </a:spcBef>
            <a:spcAft>
              <a:spcPct val="15000"/>
            </a:spcAft>
            <a:buChar char="•"/>
          </a:pPr>
          <a:r>
            <a:rPr lang="en-US" sz="1600" kern="1200" dirty="0"/>
            <a:t> </a:t>
          </a:r>
          <a:r>
            <a:rPr lang="en-US" sz="1800" kern="1200" dirty="0">
              <a:solidFill>
                <a:prstClr val="black">
                  <a:hueOff val="0"/>
                  <a:satOff val="0"/>
                  <a:lumOff val="0"/>
                  <a:alphaOff val="0"/>
                </a:prstClr>
              </a:solidFill>
              <a:latin typeface="Gill Sans MT" panose="020B0502020104020203"/>
              <a:ea typeface="+mn-ea"/>
              <a:cs typeface="+mn-cs"/>
            </a:rPr>
            <a:t>Data sourced from SQL server</a:t>
          </a:r>
          <a:endParaRPr lang="en-GB" sz="1800" kern="1200" dirty="0">
            <a:solidFill>
              <a:prstClr val="black">
                <a:hueOff val="0"/>
                <a:satOff val="0"/>
                <a:lumOff val="0"/>
                <a:alphaOff val="0"/>
              </a:prstClr>
            </a:solidFill>
            <a:latin typeface="Gill Sans MT" panose="020B0502020104020203"/>
            <a:ea typeface="+mn-ea"/>
            <a:cs typeface="+mn-cs"/>
          </a:endParaRPr>
        </a:p>
      </dgm:t>
    </dgm:pt>
    <dgm:pt modelId="{98769578-ACDE-4404-B819-BD9F4C446655}" type="parTrans" cxnId="{499C1383-A17A-419A-91BB-72CE95A6D11B}">
      <dgm:prSet/>
      <dgm:spPr/>
      <dgm:t>
        <a:bodyPr/>
        <a:lstStyle/>
        <a:p>
          <a:endParaRPr lang="en-GB"/>
        </a:p>
      </dgm:t>
    </dgm:pt>
    <dgm:pt modelId="{F9ABD19C-CA14-4651-AFA6-230A2963B9F4}" type="sibTrans" cxnId="{499C1383-A17A-419A-91BB-72CE95A6D11B}">
      <dgm:prSet/>
      <dgm:spPr/>
      <dgm:t>
        <a:bodyPr/>
        <a:lstStyle/>
        <a:p>
          <a:endParaRPr lang="en-GB"/>
        </a:p>
      </dgm:t>
    </dgm:pt>
    <dgm:pt modelId="{5AB9DE01-3310-4102-8466-08DA332F0028}">
      <dgm:prSet custT="1"/>
      <dgm:spPr/>
      <dgm:t>
        <a:bodyPr/>
        <a:lstStyle/>
        <a:p>
          <a:pPr marL="171450" lvl="1" indent="-171450" algn="l" defTabSz="800100">
            <a:lnSpc>
              <a:spcPct val="90000"/>
            </a:lnSpc>
            <a:spcBef>
              <a:spcPct val="0"/>
            </a:spcBef>
            <a:spcAft>
              <a:spcPct val="15000"/>
            </a:spcAft>
            <a:buChar char="•"/>
          </a:pPr>
          <a:r>
            <a:rPr lang="en-US" sz="1800" kern="1200" dirty="0">
              <a:solidFill>
                <a:prstClr val="black">
                  <a:hueOff val="0"/>
                  <a:satOff val="0"/>
                  <a:lumOff val="0"/>
                  <a:alphaOff val="0"/>
                </a:prstClr>
              </a:solidFill>
              <a:latin typeface="Gill Sans MT" panose="020B0502020104020203"/>
              <a:ea typeface="+mn-ea"/>
              <a:cs typeface="+mn-cs"/>
            </a:rPr>
            <a:t> Collaborative model was deployed.</a:t>
          </a:r>
          <a:endParaRPr lang="en-GB" sz="1800" kern="1200" dirty="0">
            <a:solidFill>
              <a:prstClr val="black">
                <a:hueOff val="0"/>
                <a:satOff val="0"/>
                <a:lumOff val="0"/>
                <a:alphaOff val="0"/>
              </a:prstClr>
            </a:solidFill>
            <a:latin typeface="Gill Sans MT" panose="020B0502020104020203"/>
            <a:ea typeface="+mn-ea"/>
            <a:cs typeface="+mn-cs"/>
          </a:endParaRPr>
        </a:p>
      </dgm:t>
    </dgm:pt>
    <dgm:pt modelId="{629B80C6-BA3B-453B-9831-3B7E80A2136D}" type="parTrans" cxnId="{20B9CAFA-A4B1-4C70-8BC1-00E86185C770}">
      <dgm:prSet/>
      <dgm:spPr/>
      <dgm:t>
        <a:bodyPr/>
        <a:lstStyle/>
        <a:p>
          <a:endParaRPr lang="en-GB"/>
        </a:p>
      </dgm:t>
    </dgm:pt>
    <dgm:pt modelId="{4C579FA2-5292-48C7-8368-67FE95CC4189}" type="sibTrans" cxnId="{20B9CAFA-A4B1-4C70-8BC1-00E86185C770}">
      <dgm:prSet/>
      <dgm:spPr/>
      <dgm:t>
        <a:bodyPr/>
        <a:lstStyle/>
        <a:p>
          <a:endParaRPr lang="en-GB"/>
        </a:p>
      </dgm:t>
    </dgm:pt>
    <dgm:pt modelId="{1ED9BCD7-83F4-41A8-974A-BEA761846F61}">
      <dgm:prSet/>
      <dgm:spPr/>
      <dgm:t>
        <a:bodyPr/>
        <a:lstStyle/>
        <a:p>
          <a:pPr marL="171450" lvl="1" indent="0" algn="l" defTabSz="711200">
            <a:lnSpc>
              <a:spcPct val="90000"/>
            </a:lnSpc>
            <a:spcBef>
              <a:spcPct val="0"/>
            </a:spcBef>
            <a:spcAft>
              <a:spcPct val="15000"/>
            </a:spcAft>
          </a:pPr>
          <a:endParaRPr lang="en-GB" sz="1600" kern="1200" dirty="0"/>
        </a:p>
      </dgm:t>
    </dgm:pt>
    <dgm:pt modelId="{07B8B02B-1D81-4FB6-B487-072DAF3E200C}" type="parTrans" cxnId="{A820F494-F5FD-41E0-A471-F84B011E13DD}">
      <dgm:prSet/>
      <dgm:spPr/>
      <dgm:t>
        <a:bodyPr/>
        <a:lstStyle/>
        <a:p>
          <a:endParaRPr lang="en-GB"/>
        </a:p>
      </dgm:t>
    </dgm:pt>
    <dgm:pt modelId="{77062C20-B101-4B82-88D5-7204AD8BFF5E}" type="sibTrans" cxnId="{A820F494-F5FD-41E0-A471-F84B011E13DD}">
      <dgm:prSet/>
      <dgm:spPr/>
      <dgm:t>
        <a:bodyPr/>
        <a:lstStyle/>
        <a:p>
          <a:endParaRPr lang="en-GB"/>
        </a:p>
      </dgm:t>
    </dgm:pt>
    <dgm:pt modelId="{F98C360D-3AFA-4407-BFC6-56670BA43EF5}">
      <dgm:prSet custT="1"/>
      <dgm:spPr/>
      <dgm:t>
        <a:bodyPr/>
        <a:lstStyle/>
        <a:p>
          <a:pPr marL="171450" lvl="1" indent="-171450" algn="l" defTabSz="800100">
            <a:lnSpc>
              <a:spcPct val="90000"/>
            </a:lnSpc>
            <a:spcBef>
              <a:spcPct val="0"/>
            </a:spcBef>
            <a:spcAft>
              <a:spcPct val="15000"/>
            </a:spcAft>
            <a:buChar char="•"/>
          </a:pPr>
          <a:r>
            <a:rPr lang="en-US" sz="1800" kern="1200" dirty="0">
              <a:solidFill>
                <a:prstClr val="black">
                  <a:hueOff val="0"/>
                  <a:satOff val="0"/>
                  <a:lumOff val="0"/>
                  <a:alphaOff val="0"/>
                </a:prstClr>
              </a:solidFill>
              <a:latin typeface="Gill Sans MT" panose="020B0502020104020203"/>
              <a:ea typeface="+mn-ea"/>
              <a:cs typeface="+mn-cs"/>
            </a:rPr>
            <a:t> Turicreate library was used to build the model</a:t>
          </a:r>
          <a:endParaRPr lang="en-GB" sz="1800" kern="1200" dirty="0">
            <a:solidFill>
              <a:prstClr val="black">
                <a:hueOff val="0"/>
                <a:satOff val="0"/>
                <a:lumOff val="0"/>
                <a:alphaOff val="0"/>
              </a:prstClr>
            </a:solidFill>
            <a:latin typeface="Gill Sans MT" panose="020B0502020104020203"/>
            <a:ea typeface="+mn-ea"/>
            <a:cs typeface="+mn-cs"/>
          </a:endParaRPr>
        </a:p>
      </dgm:t>
    </dgm:pt>
    <dgm:pt modelId="{94B81FBB-9FC4-4332-AA70-BF591C5599EA}" type="parTrans" cxnId="{C9950617-4BB9-4C35-8F10-F3DBF17E8AB0}">
      <dgm:prSet/>
      <dgm:spPr/>
      <dgm:t>
        <a:bodyPr/>
        <a:lstStyle/>
        <a:p>
          <a:endParaRPr lang="en-GB"/>
        </a:p>
      </dgm:t>
    </dgm:pt>
    <dgm:pt modelId="{35040127-6F3F-4D60-96DE-51E7BCAD09CA}" type="sibTrans" cxnId="{C9950617-4BB9-4C35-8F10-F3DBF17E8AB0}">
      <dgm:prSet/>
      <dgm:spPr/>
      <dgm:t>
        <a:bodyPr/>
        <a:lstStyle/>
        <a:p>
          <a:endParaRPr lang="en-GB"/>
        </a:p>
      </dgm:t>
    </dgm:pt>
    <dgm:pt modelId="{61329B77-FE5D-4937-978C-9D878B4A1F05}">
      <dgm:prSet custT="1"/>
      <dgm:spPr/>
      <dgm:t>
        <a:bodyPr/>
        <a:lstStyle/>
        <a:p>
          <a:pPr marL="171450" lvl="1" indent="-171450" algn="l" defTabSz="800100">
            <a:lnSpc>
              <a:spcPct val="90000"/>
            </a:lnSpc>
            <a:spcBef>
              <a:spcPct val="0"/>
            </a:spcBef>
            <a:spcAft>
              <a:spcPct val="15000"/>
            </a:spcAft>
            <a:buChar char="•"/>
          </a:pPr>
          <a:r>
            <a:rPr lang="en-US" sz="1800" kern="1200" dirty="0">
              <a:solidFill>
                <a:prstClr val="black">
                  <a:hueOff val="0"/>
                  <a:satOff val="0"/>
                  <a:lumOff val="0"/>
                  <a:alphaOff val="0"/>
                </a:prstClr>
              </a:solidFill>
              <a:latin typeface="Gill Sans MT" panose="020B0502020104020203"/>
              <a:ea typeface="+mn-ea"/>
              <a:cs typeface="+mn-cs"/>
            </a:rPr>
            <a:t>Database was joined using python code</a:t>
          </a:r>
          <a:endParaRPr lang="en-GB" sz="1800" kern="1200" dirty="0">
            <a:solidFill>
              <a:prstClr val="black">
                <a:hueOff val="0"/>
                <a:satOff val="0"/>
                <a:lumOff val="0"/>
                <a:alphaOff val="0"/>
              </a:prstClr>
            </a:solidFill>
            <a:latin typeface="Gill Sans MT" panose="020B0502020104020203"/>
            <a:ea typeface="+mn-ea"/>
            <a:cs typeface="+mn-cs"/>
          </a:endParaRPr>
        </a:p>
      </dgm:t>
    </dgm:pt>
    <dgm:pt modelId="{93EB84F1-917B-41BB-A0F7-7E508014A543}" type="parTrans" cxnId="{72D798D8-A352-4CB4-8949-C9C3A5D873C6}">
      <dgm:prSet/>
      <dgm:spPr/>
      <dgm:t>
        <a:bodyPr/>
        <a:lstStyle/>
        <a:p>
          <a:endParaRPr lang="en-GB"/>
        </a:p>
      </dgm:t>
    </dgm:pt>
    <dgm:pt modelId="{757C4707-9801-4E4A-915A-1631413C80E2}" type="sibTrans" cxnId="{72D798D8-A352-4CB4-8949-C9C3A5D873C6}">
      <dgm:prSet/>
      <dgm:spPr/>
      <dgm:t>
        <a:bodyPr/>
        <a:lstStyle/>
        <a:p>
          <a:endParaRPr lang="en-GB"/>
        </a:p>
      </dgm:t>
    </dgm:pt>
    <dgm:pt modelId="{AEC84CED-DEC5-435C-AC4A-5F5B9F03D00F}">
      <dgm:prSet/>
      <dgm:spPr/>
      <dgm:t>
        <a:bodyPr/>
        <a:lstStyle/>
        <a:p>
          <a:pPr marL="171450" lvl="1" indent="0" algn="l" defTabSz="711200">
            <a:lnSpc>
              <a:spcPct val="90000"/>
            </a:lnSpc>
            <a:spcBef>
              <a:spcPct val="0"/>
            </a:spcBef>
            <a:spcAft>
              <a:spcPct val="15000"/>
            </a:spcAft>
          </a:pPr>
          <a:endParaRPr lang="en-GB" sz="1600" kern="1200" dirty="0"/>
        </a:p>
      </dgm:t>
    </dgm:pt>
    <dgm:pt modelId="{CFFBB4E6-2AB7-4F78-9002-AB39E9D058D7}" type="parTrans" cxnId="{39CED594-A71F-446F-8606-4236B981E0E7}">
      <dgm:prSet/>
      <dgm:spPr/>
      <dgm:t>
        <a:bodyPr/>
        <a:lstStyle/>
        <a:p>
          <a:endParaRPr lang="en-GB"/>
        </a:p>
      </dgm:t>
    </dgm:pt>
    <dgm:pt modelId="{3B700D3F-5376-4BBA-9572-EB6FBFFD5168}" type="sibTrans" cxnId="{39CED594-A71F-446F-8606-4236B981E0E7}">
      <dgm:prSet/>
      <dgm:spPr/>
      <dgm:t>
        <a:bodyPr/>
        <a:lstStyle/>
        <a:p>
          <a:endParaRPr lang="en-GB"/>
        </a:p>
      </dgm:t>
    </dgm:pt>
    <dgm:pt modelId="{562466E1-A505-4CF1-A535-18203920FBC6}">
      <dgm:prSet custT="1"/>
      <dgm:spPr/>
      <dgm:t>
        <a:bodyPr/>
        <a:lstStyle/>
        <a:p>
          <a:pPr marL="171450" lvl="1" indent="-171450" algn="l" defTabSz="800100">
            <a:lnSpc>
              <a:spcPct val="90000"/>
            </a:lnSpc>
            <a:spcBef>
              <a:spcPct val="0"/>
            </a:spcBef>
            <a:spcAft>
              <a:spcPct val="15000"/>
            </a:spcAft>
            <a:buChar char="•"/>
          </a:pPr>
          <a:r>
            <a:rPr lang="en-US" sz="1800" kern="1200" dirty="0">
              <a:solidFill>
                <a:prstClr val="black">
                  <a:hueOff val="0"/>
                  <a:satOff val="0"/>
                  <a:lumOff val="0"/>
                  <a:alphaOff val="0"/>
                </a:prstClr>
              </a:solidFill>
              <a:latin typeface="Gill Sans MT" panose="020B0502020104020203"/>
              <a:ea typeface="+mn-ea"/>
              <a:cs typeface="+mn-cs"/>
            </a:rPr>
            <a:t>Unsupervised Technique </a:t>
          </a:r>
          <a:endParaRPr lang="en-GB" sz="1800" kern="1200" dirty="0">
            <a:solidFill>
              <a:prstClr val="black">
                <a:hueOff val="0"/>
                <a:satOff val="0"/>
                <a:lumOff val="0"/>
                <a:alphaOff val="0"/>
              </a:prstClr>
            </a:solidFill>
            <a:latin typeface="Gill Sans MT" panose="020B0502020104020203"/>
            <a:ea typeface="+mn-ea"/>
            <a:cs typeface="+mn-cs"/>
          </a:endParaRPr>
        </a:p>
      </dgm:t>
    </dgm:pt>
    <dgm:pt modelId="{26188C7E-9ACF-4C2D-A045-85F7F7C03641}" type="parTrans" cxnId="{79E1ABA6-7805-4316-841E-B0FEBD666F13}">
      <dgm:prSet/>
      <dgm:spPr/>
      <dgm:t>
        <a:bodyPr/>
        <a:lstStyle/>
        <a:p>
          <a:endParaRPr lang="en-GB"/>
        </a:p>
      </dgm:t>
    </dgm:pt>
    <dgm:pt modelId="{29AFFF80-70CD-458C-9A7C-1EFEA40B0F7D}" type="sibTrans" cxnId="{79E1ABA6-7805-4316-841E-B0FEBD666F13}">
      <dgm:prSet/>
      <dgm:spPr/>
      <dgm:t>
        <a:bodyPr/>
        <a:lstStyle/>
        <a:p>
          <a:endParaRPr lang="en-GB"/>
        </a:p>
      </dgm:t>
    </dgm:pt>
    <dgm:pt modelId="{4C21DFA9-181B-4148-BFAB-B23CE32C918E}">
      <dgm:prSet custT="1"/>
      <dgm:spPr/>
      <dgm:t>
        <a:bodyPr/>
        <a:lstStyle/>
        <a:p>
          <a:pPr marL="171450" lvl="1" indent="-171450" algn="l" defTabSz="800100">
            <a:lnSpc>
              <a:spcPct val="90000"/>
            </a:lnSpc>
            <a:spcBef>
              <a:spcPct val="0"/>
            </a:spcBef>
            <a:spcAft>
              <a:spcPct val="15000"/>
            </a:spcAft>
            <a:buChar char="•"/>
          </a:pPr>
          <a:r>
            <a:rPr lang="en-US" sz="1800" kern="1200" dirty="0">
              <a:solidFill>
                <a:prstClr val="black">
                  <a:hueOff val="0"/>
                  <a:satOff val="0"/>
                  <a:lumOff val="0"/>
                  <a:alphaOff val="0"/>
                </a:prstClr>
              </a:solidFill>
              <a:latin typeface="Gill Sans MT" panose="020B0502020104020203"/>
              <a:ea typeface="+mn-ea"/>
              <a:cs typeface="+mn-cs"/>
            </a:rPr>
            <a:t>Supervised Technique</a:t>
          </a:r>
          <a:endParaRPr lang="en-GB" sz="1800" kern="1200" dirty="0">
            <a:solidFill>
              <a:prstClr val="black">
                <a:hueOff val="0"/>
                <a:satOff val="0"/>
                <a:lumOff val="0"/>
                <a:alphaOff val="0"/>
              </a:prstClr>
            </a:solidFill>
            <a:latin typeface="Gill Sans MT" panose="020B0502020104020203"/>
            <a:ea typeface="+mn-ea"/>
            <a:cs typeface="+mn-cs"/>
          </a:endParaRPr>
        </a:p>
      </dgm:t>
    </dgm:pt>
    <dgm:pt modelId="{89FC1D91-8CE3-4337-8AE4-4D015AE788AC}" type="parTrans" cxnId="{DFCEE77E-D110-4798-AF5C-698DE00A3939}">
      <dgm:prSet/>
      <dgm:spPr/>
      <dgm:t>
        <a:bodyPr/>
        <a:lstStyle/>
        <a:p>
          <a:endParaRPr lang="en-GB"/>
        </a:p>
      </dgm:t>
    </dgm:pt>
    <dgm:pt modelId="{CE58E78D-957D-46C1-B709-FB34326CC9D5}" type="sibTrans" cxnId="{DFCEE77E-D110-4798-AF5C-698DE00A3939}">
      <dgm:prSet/>
      <dgm:spPr/>
      <dgm:t>
        <a:bodyPr/>
        <a:lstStyle/>
        <a:p>
          <a:endParaRPr lang="en-GB"/>
        </a:p>
      </dgm:t>
    </dgm:pt>
    <dgm:pt modelId="{C9E4E143-A494-4C42-999E-29CEEF1F38E7}">
      <dgm:prSet custT="1"/>
      <dgm:spPr/>
      <dgm:t>
        <a:bodyPr/>
        <a:lstStyle/>
        <a:p>
          <a:pPr marL="171450" lvl="1" indent="-171450" algn="l" defTabSz="800100">
            <a:lnSpc>
              <a:spcPct val="90000"/>
            </a:lnSpc>
            <a:spcBef>
              <a:spcPct val="0"/>
            </a:spcBef>
            <a:spcAft>
              <a:spcPct val="15000"/>
            </a:spcAft>
            <a:buChar char="•"/>
          </a:pPr>
          <a:r>
            <a:rPr lang="en-US" sz="1800" kern="1200" dirty="0">
              <a:solidFill>
                <a:prstClr val="black">
                  <a:hueOff val="0"/>
                  <a:satOff val="0"/>
                  <a:lumOff val="0"/>
                  <a:alphaOff val="0"/>
                </a:prstClr>
              </a:solidFill>
              <a:latin typeface="Gill Sans MT" panose="020B0502020104020203"/>
              <a:ea typeface="+mn-ea"/>
              <a:cs typeface="+mn-cs"/>
            </a:rPr>
            <a:t>Variable Selection</a:t>
          </a:r>
          <a:endParaRPr lang="en-GB" sz="1800" kern="1200" dirty="0">
            <a:solidFill>
              <a:prstClr val="black">
                <a:hueOff val="0"/>
                <a:satOff val="0"/>
                <a:lumOff val="0"/>
                <a:alphaOff val="0"/>
              </a:prstClr>
            </a:solidFill>
            <a:latin typeface="Gill Sans MT" panose="020B0502020104020203"/>
            <a:ea typeface="+mn-ea"/>
            <a:cs typeface="+mn-cs"/>
          </a:endParaRPr>
        </a:p>
      </dgm:t>
    </dgm:pt>
    <dgm:pt modelId="{8B64524D-F1E2-4107-9B10-E19064795CEA}" type="parTrans" cxnId="{5EEC3751-86D8-4615-B68C-9506FE3BE32C}">
      <dgm:prSet/>
      <dgm:spPr/>
      <dgm:t>
        <a:bodyPr/>
        <a:lstStyle/>
        <a:p>
          <a:endParaRPr lang="en-GB"/>
        </a:p>
      </dgm:t>
    </dgm:pt>
    <dgm:pt modelId="{AE439650-7CE5-493F-BB27-5E8959933FEE}" type="sibTrans" cxnId="{5EEC3751-86D8-4615-B68C-9506FE3BE32C}">
      <dgm:prSet/>
      <dgm:spPr/>
      <dgm:t>
        <a:bodyPr/>
        <a:lstStyle/>
        <a:p>
          <a:endParaRPr lang="en-GB"/>
        </a:p>
      </dgm:t>
    </dgm:pt>
    <dgm:pt modelId="{783A8053-AB7A-4623-AEB5-9BE73206943C}">
      <dgm:prSet custT="1"/>
      <dgm:spPr/>
      <dgm:t>
        <a:bodyPr/>
        <a:lstStyle/>
        <a:p>
          <a:pPr marL="171450" lvl="1" indent="-171450" algn="l" defTabSz="800100">
            <a:lnSpc>
              <a:spcPct val="90000"/>
            </a:lnSpc>
            <a:spcBef>
              <a:spcPct val="0"/>
            </a:spcBef>
            <a:spcAft>
              <a:spcPct val="15000"/>
            </a:spcAft>
            <a:buChar char="•"/>
          </a:pPr>
          <a:r>
            <a:rPr lang="en-US" sz="1800" kern="1200" dirty="0">
              <a:solidFill>
                <a:prstClr val="black">
                  <a:hueOff val="0"/>
                  <a:satOff val="0"/>
                  <a:lumOff val="0"/>
                  <a:alphaOff val="0"/>
                </a:prstClr>
              </a:solidFill>
              <a:latin typeface="Gill Sans MT" panose="020B0502020104020203"/>
              <a:ea typeface="+mn-ea"/>
              <a:cs typeface="+mn-cs"/>
            </a:rPr>
            <a:t>Cross Validation </a:t>
          </a:r>
          <a:endParaRPr lang="en-GB" sz="1800" kern="1200" dirty="0">
            <a:solidFill>
              <a:prstClr val="black">
                <a:hueOff val="0"/>
                <a:satOff val="0"/>
                <a:lumOff val="0"/>
                <a:alphaOff val="0"/>
              </a:prstClr>
            </a:solidFill>
            <a:latin typeface="Gill Sans MT" panose="020B0502020104020203"/>
            <a:ea typeface="+mn-ea"/>
            <a:cs typeface="+mn-cs"/>
          </a:endParaRPr>
        </a:p>
      </dgm:t>
    </dgm:pt>
    <dgm:pt modelId="{61508066-25ED-4724-B249-9995D83B6962}" type="parTrans" cxnId="{4978BE76-D3E5-4613-A6BC-01E445660864}">
      <dgm:prSet/>
      <dgm:spPr/>
      <dgm:t>
        <a:bodyPr/>
        <a:lstStyle/>
        <a:p>
          <a:endParaRPr lang="en-GB"/>
        </a:p>
      </dgm:t>
    </dgm:pt>
    <dgm:pt modelId="{522D2947-3FAC-4510-89C0-E22B62378567}" type="sibTrans" cxnId="{4978BE76-D3E5-4613-A6BC-01E445660864}">
      <dgm:prSet/>
      <dgm:spPr/>
      <dgm:t>
        <a:bodyPr/>
        <a:lstStyle/>
        <a:p>
          <a:endParaRPr lang="en-GB"/>
        </a:p>
      </dgm:t>
    </dgm:pt>
    <dgm:pt modelId="{602598A3-CE7B-46AF-84DC-E07AA829730E}">
      <dgm:prSet custT="1"/>
      <dgm:spPr/>
      <dgm:t>
        <a:bodyPr/>
        <a:lstStyle/>
        <a:p>
          <a:pPr marL="171450" lvl="1" indent="-171450" algn="l" defTabSz="800100">
            <a:lnSpc>
              <a:spcPct val="90000"/>
            </a:lnSpc>
            <a:spcBef>
              <a:spcPct val="0"/>
            </a:spcBef>
            <a:spcAft>
              <a:spcPct val="15000"/>
            </a:spcAft>
            <a:buChar char="•"/>
          </a:pPr>
          <a:r>
            <a:rPr lang="en-US" sz="1800" kern="1200" dirty="0">
              <a:solidFill>
                <a:prstClr val="black">
                  <a:hueOff val="0"/>
                  <a:satOff val="0"/>
                  <a:lumOff val="0"/>
                  <a:alphaOff val="0"/>
                </a:prstClr>
              </a:solidFill>
              <a:latin typeface="Gill Sans MT" panose="020B0502020104020203"/>
              <a:ea typeface="+mn-ea"/>
              <a:cs typeface="+mn-cs"/>
            </a:rPr>
            <a:t>Model Selection </a:t>
          </a:r>
          <a:endParaRPr lang="en-GB" sz="1800" kern="1200" dirty="0">
            <a:solidFill>
              <a:prstClr val="black">
                <a:hueOff val="0"/>
                <a:satOff val="0"/>
                <a:lumOff val="0"/>
                <a:alphaOff val="0"/>
              </a:prstClr>
            </a:solidFill>
            <a:latin typeface="Gill Sans MT" panose="020B0502020104020203"/>
            <a:ea typeface="+mn-ea"/>
            <a:cs typeface="+mn-cs"/>
          </a:endParaRPr>
        </a:p>
      </dgm:t>
    </dgm:pt>
    <dgm:pt modelId="{87226BEA-3807-4E0B-9F71-CD53823E598C}" type="parTrans" cxnId="{E1567B95-BE5E-4E22-B6CB-86DCC33BCB70}">
      <dgm:prSet/>
      <dgm:spPr/>
      <dgm:t>
        <a:bodyPr/>
        <a:lstStyle/>
        <a:p>
          <a:endParaRPr lang="en-GB"/>
        </a:p>
      </dgm:t>
    </dgm:pt>
    <dgm:pt modelId="{B8657B78-0B7F-41F5-9979-E40AC5374264}" type="sibTrans" cxnId="{E1567B95-BE5E-4E22-B6CB-86DCC33BCB70}">
      <dgm:prSet/>
      <dgm:spPr/>
      <dgm:t>
        <a:bodyPr/>
        <a:lstStyle/>
        <a:p>
          <a:endParaRPr lang="en-GB"/>
        </a:p>
      </dgm:t>
    </dgm:pt>
    <dgm:pt modelId="{5B5BBCB3-0C5E-4FB3-9F16-19DC3FF49622}">
      <dgm:prSet custT="1"/>
      <dgm:spPr/>
      <dgm:t>
        <a:bodyPr/>
        <a:lstStyle/>
        <a:p>
          <a:pPr marL="171450" lvl="1" indent="-171450" algn="l" defTabSz="800100">
            <a:lnSpc>
              <a:spcPct val="90000"/>
            </a:lnSpc>
            <a:spcBef>
              <a:spcPct val="0"/>
            </a:spcBef>
            <a:spcAft>
              <a:spcPct val="15000"/>
            </a:spcAft>
            <a:buChar char="•"/>
          </a:pPr>
          <a:r>
            <a:rPr lang="en-US" sz="1800" kern="1200" dirty="0">
              <a:solidFill>
                <a:prstClr val="black">
                  <a:hueOff val="0"/>
                  <a:satOff val="0"/>
                  <a:lumOff val="0"/>
                  <a:alphaOff val="0"/>
                </a:prstClr>
              </a:solidFill>
              <a:latin typeface="Gill Sans MT" panose="020B0502020104020203"/>
              <a:ea typeface="+mn-ea"/>
              <a:cs typeface="+mn-cs"/>
            </a:rPr>
            <a:t>Scoring New Data </a:t>
          </a:r>
          <a:endParaRPr lang="en-GB" sz="1800" kern="1200" dirty="0">
            <a:solidFill>
              <a:prstClr val="black">
                <a:hueOff val="0"/>
                <a:satOff val="0"/>
                <a:lumOff val="0"/>
                <a:alphaOff val="0"/>
              </a:prstClr>
            </a:solidFill>
            <a:latin typeface="Gill Sans MT" panose="020B0502020104020203"/>
            <a:ea typeface="+mn-ea"/>
            <a:cs typeface="+mn-cs"/>
          </a:endParaRPr>
        </a:p>
      </dgm:t>
    </dgm:pt>
    <dgm:pt modelId="{E24F7698-9C25-4BDC-88AF-F89EB0D16D02}" type="parTrans" cxnId="{052B3FC0-4733-47E3-A7A1-9D65893DE610}">
      <dgm:prSet/>
      <dgm:spPr/>
      <dgm:t>
        <a:bodyPr/>
        <a:lstStyle/>
        <a:p>
          <a:endParaRPr lang="en-GB"/>
        </a:p>
      </dgm:t>
    </dgm:pt>
    <dgm:pt modelId="{511D785F-1C50-406E-A245-D7E9AB393387}" type="sibTrans" cxnId="{052B3FC0-4733-47E3-A7A1-9D65893DE610}">
      <dgm:prSet/>
      <dgm:spPr/>
      <dgm:t>
        <a:bodyPr/>
        <a:lstStyle/>
        <a:p>
          <a:endParaRPr lang="en-GB"/>
        </a:p>
      </dgm:t>
    </dgm:pt>
    <dgm:pt modelId="{FCD97378-0B04-4539-AB31-A9F327CD3C47}">
      <dgm:prSet custT="1"/>
      <dgm:spPr/>
      <dgm:t>
        <a:bodyPr/>
        <a:lstStyle/>
        <a:p>
          <a:r>
            <a:rPr lang="en-US" sz="1800" dirty="0"/>
            <a:t>Data Cleaning </a:t>
          </a:r>
        </a:p>
      </dgm:t>
    </dgm:pt>
    <dgm:pt modelId="{3AD08B43-A8C3-40DD-96B2-F0323C4097D6}" type="parTrans" cxnId="{3278331D-700C-45B5-99F3-BC2B3DA2F4B0}">
      <dgm:prSet/>
      <dgm:spPr/>
      <dgm:t>
        <a:bodyPr/>
        <a:lstStyle/>
        <a:p>
          <a:endParaRPr lang="en-GB"/>
        </a:p>
      </dgm:t>
    </dgm:pt>
    <dgm:pt modelId="{90B7CA6B-3369-4C20-B028-512FCD04BD8B}" type="sibTrans" cxnId="{3278331D-700C-45B5-99F3-BC2B3DA2F4B0}">
      <dgm:prSet/>
      <dgm:spPr/>
      <dgm:t>
        <a:bodyPr/>
        <a:lstStyle/>
        <a:p>
          <a:endParaRPr lang="en-GB"/>
        </a:p>
      </dgm:t>
    </dgm:pt>
    <dgm:pt modelId="{67BB7586-B9F6-468F-A152-87EAD2081C96}" type="pres">
      <dgm:prSet presAssocID="{8B004440-FF8F-49BE-9AB6-062EE672D881}" presName="diagram" presStyleCnt="0">
        <dgm:presLayoutVars>
          <dgm:dir/>
          <dgm:animLvl val="lvl"/>
          <dgm:resizeHandles val="exact"/>
        </dgm:presLayoutVars>
      </dgm:prSet>
      <dgm:spPr/>
    </dgm:pt>
    <dgm:pt modelId="{0B1053D5-166F-481B-9EED-988D88018805}" type="pres">
      <dgm:prSet presAssocID="{DF169F02-B998-4E6B-AD73-F9A97AD9BBD9}" presName="compNode" presStyleCnt="0"/>
      <dgm:spPr/>
    </dgm:pt>
    <dgm:pt modelId="{FEE44441-2F73-4068-B8BA-576ADEC1D4ED}" type="pres">
      <dgm:prSet presAssocID="{DF169F02-B998-4E6B-AD73-F9A97AD9BBD9}" presName="childRect" presStyleLbl="bgAcc1" presStyleIdx="0" presStyleCnt="3" custScaleX="97446">
        <dgm:presLayoutVars>
          <dgm:bulletEnabled val="1"/>
        </dgm:presLayoutVars>
      </dgm:prSet>
      <dgm:spPr/>
    </dgm:pt>
    <dgm:pt modelId="{94B3AD55-07F4-4311-880D-0B9AA503FF64}" type="pres">
      <dgm:prSet presAssocID="{DF169F02-B998-4E6B-AD73-F9A97AD9BBD9}" presName="parentText" presStyleLbl="node1" presStyleIdx="0" presStyleCnt="0">
        <dgm:presLayoutVars>
          <dgm:chMax val="0"/>
          <dgm:bulletEnabled val="1"/>
        </dgm:presLayoutVars>
      </dgm:prSet>
      <dgm:spPr/>
    </dgm:pt>
    <dgm:pt modelId="{0EA7A28E-F408-4114-883F-6A0DB9FAC7EB}" type="pres">
      <dgm:prSet presAssocID="{DF169F02-B998-4E6B-AD73-F9A97AD9BBD9}" presName="parentRect" presStyleLbl="alignNode1" presStyleIdx="0" presStyleCnt="3" custLinFactNeighborX="-232" custLinFactNeighborY="-1218"/>
      <dgm:spPr/>
    </dgm:pt>
    <dgm:pt modelId="{CC973721-A962-46B7-A6EA-1F6FD84693D5}" type="pres">
      <dgm:prSet presAssocID="{DF169F02-B998-4E6B-AD73-F9A97AD9BBD9}" presName="adorn" presStyleLbl="fgAccFollowNode1" presStyleIdx="0" presStyleCnt="3" custLinFactNeighborX="-14538" custLinFactNeighborY="-16539"/>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88CBA664-A360-4031-8486-F1709BF5AB95}" type="pres">
      <dgm:prSet presAssocID="{035DEECD-746D-4464-A9B0-2A2B61D84E32}" presName="sibTrans" presStyleLbl="sibTrans2D1" presStyleIdx="0" presStyleCnt="0"/>
      <dgm:spPr/>
    </dgm:pt>
    <dgm:pt modelId="{9C7ED064-3FF8-440A-BCE3-1B3E22FE9FB4}" type="pres">
      <dgm:prSet presAssocID="{FC5A3438-881D-47C0-A2D1-8156B90ADD69}" presName="compNode" presStyleCnt="0"/>
      <dgm:spPr/>
    </dgm:pt>
    <dgm:pt modelId="{01F4E804-1751-43A5-ABF5-1B4BE82EE96D}" type="pres">
      <dgm:prSet presAssocID="{FC5A3438-881D-47C0-A2D1-8156B90ADD69}" presName="childRect" presStyleLbl="bgAcc1" presStyleIdx="1" presStyleCnt="3">
        <dgm:presLayoutVars>
          <dgm:bulletEnabled val="1"/>
        </dgm:presLayoutVars>
      </dgm:prSet>
      <dgm:spPr/>
    </dgm:pt>
    <dgm:pt modelId="{AEEC6987-A7E2-48BE-BE1F-470565C12786}" type="pres">
      <dgm:prSet presAssocID="{FC5A3438-881D-47C0-A2D1-8156B90ADD69}" presName="parentText" presStyleLbl="node1" presStyleIdx="0" presStyleCnt="0">
        <dgm:presLayoutVars>
          <dgm:chMax val="0"/>
          <dgm:bulletEnabled val="1"/>
        </dgm:presLayoutVars>
      </dgm:prSet>
      <dgm:spPr/>
    </dgm:pt>
    <dgm:pt modelId="{5DACA803-8F8E-45F4-B602-72E436160E07}" type="pres">
      <dgm:prSet presAssocID="{FC5A3438-881D-47C0-A2D1-8156B90ADD69}" presName="parentRect" presStyleLbl="alignNode1" presStyleIdx="1" presStyleCnt="3"/>
      <dgm:spPr/>
    </dgm:pt>
    <dgm:pt modelId="{C8CA853B-C838-45E3-98A8-ABD87F1A9F70}" type="pres">
      <dgm:prSet presAssocID="{FC5A3438-881D-47C0-A2D1-8156B90ADD69}" presName="adorn" presStyleLbl="fgAccFollowNode1" presStyleIdx="1" presStyleCnt="3" custLinFactNeighborX="-7753" custLinFactNeighborY="-18469"/>
      <dgm:spPr>
        <a:blipFill>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dgm:spPr>
    </dgm:pt>
    <dgm:pt modelId="{B28D6B49-AC23-459D-924F-6EC44235E917}" type="pres">
      <dgm:prSet presAssocID="{FF5CA1CE-85A0-4333-A90C-C8217C4017C8}" presName="sibTrans" presStyleLbl="sibTrans2D1" presStyleIdx="0" presStyleCnt="0"/>
      <dgm:spPr/>
    </dgm:pt>
    <dgm:pt modelId="{10B0D8C3-E57A-4750-B1D9-A0FA9F7B83C3}" type="pres">
      <dgm:prSet presAssocID="{2B29F8AC-DD82-4D0C-90D5-1BDC1F7EDF4B}" presName="compNode" presStyleCnt="0"/>
      <dgm:spPr/>
    </dgm:pt>
    <dgm:pt modelId="{48F00680-91E8-4E62-9C45-EBA7530397B6}" type="pres">
      <dgm:prSet presAssocID="{2B29F8AC-DD82-4D0C-90D5-1BDC1F7EDF4B}" presName="childRect" presStyleLbl="bgAcc1" presStyleIdx="2" presStyleCnt="3">
        <dgm:presLayoutVars>
          <dgm:bulletEnabled val="1"/>
        </dgm:presLayoutVars>
      </dgm:prSet>
      <dgm:spPr/>
    </dgm:pt>
    <dgm:pt modelId="{57B87581-EE0B-4456-87CB-4604772BB62A}" type="pres">
      <dgm:prSet presAssocID="{2B29F8AC-DD82-4D0C-90D5-1BDC1F7EDF4B}" presName="parentText" presStyleLbl="node1" presStyleIdx="0" presStyleCnt="0">
        <dgm:presLayoutVars>
          <dgm:chMax val="0"/>
          <dgm:bulletEnabled val="1"/>
        </dgm:presLayoutVars>
      </dgm:prSet>
      <dgm:spPr/>
    </dgm:pt>
    <dgm:pt modelId="{C8C56585-5E74-43F2-AF40-02397EF595D1}" type="pres">
      <dgm:prSet presAssocID="{2B29F8AC-DD82-4D0C-90D5-1BDC1F7EDF4B}" presName="parentRect" presStyleLbl="alignNode1" presStyleIdx="2" presStyleCnt="3"/>
      <dgm:spPr/>
    </dgm:pt>
    <dgm:pt modelId="{FA6D14D8-DAAB-4B79-BFC6-0528E4F79AF6}" type="pres">
      <dgm:prSet presAssocID="{2B29F8AC-DD82-4D0C-90D5-1BDC1F7EDF4B}" presName="adorn" presStyleLbl="fgAccFollowNode1" presStyleIdx="2" presStyleCnt="3" custLinFactNeighborX="4520" custLinFactNeighborY="-19292"/>
      <dgm:spPr>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dgm:spPr>
    </dgm:pt>
  </dgm:ptLst>
  <dgm:cxnLst>
    <dgm:cxn modelId="{1DBE8405-E858-47B8-A293-B1B5D5ED9AD3}" type="presOf" srcId="{FCD97378-0B04-4539-AB31-A9F327CD3C47}" destId="{FEE44441-2F73-4068-B8BA-576ADEC1D4ED}" srcOrd="0" destOrd="1" presId="urn:microsoft.com/office/officeart/2005/8/layout/bList2"/>
    <dgm:cxn modelId="{0D21E208-08D1-464B-8651-8C440ED68BB0}" type="presOf" srcId="{783A8053-AB7A-4623-AEB5-9BE73206943C}" destId="{48F00680-91E8-4E62-9C45-EBA7530397B6}" srcOrd="0" destOrd="4" presId="urn:microsoft.com/office/officeart/2005/8/layout/bList2"/>
    <dgm:cxn modelId="{C9950617-4BB9-4C35-8F10-F3DBF17E8AB0}" srcId="{FC5A3438-881D-47C0-A2D1-8156B90ADD69}" destId="{F98C360D-3AFA-4407-BFC6-56670BA43EF5}" srcOrd="2" destOrd="0" parTransId="{94B81FBB-9FC4-4332-AA70-BF591C5599EA}" sibTransId="{35040127-6F3F-4D60-96DE-51E7BCAD09CA}"/>
    <dgm:cxn modelId="{3278331D-700C-45B5-99F3-BC2B3DA2F4B0}" srcId="{DF169F02-B998-4E6B-AD73-F9A97AD9BBD9}" destId="{FCD97378-0B04-4539-AB31-A9F327CD3C47}" srcOrd="1" destOrd="0" parTransId="{3AD08B43-A8C3-40DD-96B2-F0323C4097D6}" sibTransId="{90B7CA6B-3369-4C20-B028-512FCD04BD8B}"/>
    <dgm:cxn modelId="{59FF2E32-576F-48DA-9EFE-80C9E4D4C650}" type="presOf" srcId="{8B004440-FF8F-49BE-9AB6-062EE672D881}" destId="{67BB7586-B9F6-468F-A152-87EAD2081C96}" srcOrd="0" destOrd="0" presId="urn:microsoft.com/office/officeart/2005/8/layout/bList2"/>
    <dgm:cxn modelId="{1A2AB138-C25C-4BAF-9A2A-6553FD86F896}" type="presOf" srcId="{AEC84CED-DEC5-435C-AC4A-5F5B9F03D00F}" destId="{48F00680-91E8-4E62-9C45-EBA7530397B6}" srcOrd="0" destOrd="7" presId="urn:microsoft.com/office/officeart/2005/8/layout/bList2"/>
    <dgm:cxn modelId="{989FC73C-116C-4F7C-821F-BECEE25B4D0B}" type="presOf" srcId="{FC5A3438-881D-47C0-A2D1-8156B90ADD69}" destId="{5DACA803-8F8E-45F4-B602-72E436160E07}" srcOrd="1" destOrd="0" presId="urn:microsoft.com/office/officeart/2005/8/layout/bList2"/>
    <dgm:cxn modelId="{2FB74743-ABAF-4322-96B0-6310A7BE9E16}" type="presOf" srcId="{DF169F02-B998-4E6B-AD73-F9A97AD9BBD9}" destId="{94B3AD55-07F4-4311-880D-0B9AA503FF64}" srcOrd="0" destOrd="0" presId="urn:microsoft.com/office/officeart/2005/8/layout/bList2"/>
    <dgm:cxn modelId="{90C8D248-3AC9-4CAC-9A24-09D2B69C3EEF}" type="presOf" srcId="{2B29F8AC-DD82-4D0C-90D5-1BDC1F7EDF4B}" destId="{57B87581-EE0B-4456-87CB-4604772BB62A}" srcOrd="0" destOrd="0" presId="urn:microsoft.com/office/officeart/2005/8/layout/bList2"/>
    <dgm:cxn modelId="{14F8706F-8C1E-4EC2-9374-D701943E3EA2}" srcId="{DF169F02-B998-4E6B-AD73-F9A97AD9BBD9}" destId="{6BA1A973-6F9B-46B7-ABE8-C40EC190A1C4}" srcOrd="0" destOrd="0" parTransId="{54048BE6-EAF1-447E-9D4C-E4FB22784588}" sibTransId="{A61C07F8-EF48-4034-A1D8-EEE13637EDA3}"/>
    <dgm:cxn modelId="{5EEC3751-86D8-4615-B68C-9506FE3BE32C}" srcId="{2B29F8AC-DD82-4D0C-90D5-1BDC1F7EDF4B}" destId="{C9E4E143-A494-4C42-999E-29CEEF1F38E7}" srcOrd="3" destOrd="0" parTransId="{8B64524D-F1E2-4107-9B10-E19064795CEA}" sibTransId="{AE439650-7CE5-493F-BB27-5E8959933FEE}"/>
    <dgm:cxn modelId="{4978BE76-D3E5-4613-A6BC-01E445660864}" srcId="{2B29F8AC-DD82-4D0C-90D5-1BDC1F7EDF4B}" destId="{783A8053-AB7A-4623-AEB5-9BE73206943C}" srcOrd="4" destOrd="0" parTransId="{61508066-25ED-4724-B249-9995D83B6962}" sibTransId="{522D2947-3FAC-4510-89C0-E22B62378567}"/>
    <dgm:cxn modelId="{36BECF56-C75F-4C16-BED9-627F5C35A1BC}" srcId="{8B004440-FF8F-49BE-9AB6-062EE672D881}" destId="{FC5A3438-881D-47C0-A2D1-8156B90ADD69}" srcOrd="1" destOrd="0" parTransId="{7C8AF315-B767-44B9-A081-E2C41CC1675A}" sibTransId="{FF5CA1CE-85A0-4333-A90C-C8217C4017C8}"/>
    <dgm:cxn modelId="{8261DD76-C498-4BE2-ABD7-0C6907F9DA80}" type="presOf" srcId="{FC5A3438-881D-47C0-A2D1-8156B90ADD69}" destId="{AEEC6987-A7E2-48BE-BE1F-470565C12786}" srcOrd="0" destOrd="0" presId="urn:microsoft.com/office/officeart/2005/8/layout/bList2"/>
    <dgm:cxn modelId="{AEB3517B-9C68-4C4A-826A-7424F11CA400}" type="presOf" srcId="{2B29F8AC-DD82-4D0C-90D5-1BDC1F7EDF4B}" destId="{C8C56585-5E74-43F2-AF40-02397EF595D1}" srcOrd="1" destOrd="0" presId="urn:microsoft.com/office/officeart/2005/8/layout/bList2"/>
    <dgm:cxn modelId="{5A2B547E-6E06-4722-BCA2-4ACC0E68ABE4}" srcId="{DF169F02-B998-4E6B-AD73-F9A97AD9BBD9}" destId="{57B7C1C9-66BC-4071-9E27-2D3E77A6C9A6}" srcOrd="2" destOrd="0" parTransId="{E26F41BD-3CB5-479D-96D7-94B15B7EBD42}" sibTransId="{40E40B9D-0013-443D-9BAA-F5613EE34089}"/>
    <dgm:cxn modelId="{DFCEE77E-D110-4798-AF5C-698DE00A3939}" srcId="{2B29F8AC-DD82-4D0C-90D5-1BDC1F7EDF4B}" destId="{4C21DFA9-181B-4148-BFAB-B23CE32C918E}" srcOrd="2" destOrd="0" parTransId="{89FC1D91-8CE3-4337-8AE4-4D015AE788AC}" sibTransId="{CE58E78D-957D-46C1-B709-FB34326CC9D5}"/>
    <dgm:cxn modelId="{F273F080-571D-4E1B-8F2C-5022676AB206}" srcId="{8B004440-FF8F-49BE-9AB6-062EE672D881}" destId="{2B29F8AC-DD82-4D0C-90D5-1BDC1F7EDF4B}" srcOrd="2" destOrd="0" parTransId="{7AF06913-AED9-46BA-817C-D4A802BE6569}" sibTransId="{A5516A73-DECC-4915-92AB-D175D54BCDA6}"/>
    <dgm:cxn modelId="{1158F382-083F-4309-978C-FB36A23FAA6A}" type="presOf" srcId="{035DEECD-746D-4464-A9B0-2A2B61D84E32}" destId="{88CBA664-A360-4031-8486-F1709BF5AB95}" srcOrd="0" destOrd="0" presId="urn:microsoft.com/office/officeart/2005/8/layout/bList2"/>
    <dgm:cxn modelId="{499C1383-A17A-419A-91BB-72CE95A6D11B}" srcId="{FC5A3438-881D-47C0-A2D1-8156B90ADD69}" destId="{BEE265F6-50A9-4C38-83F8-D52551CCF54E}" srcOrd="0" destOrd="0" parTransId="{98769578-ACDE-4404-B819-BD9F4C446655}" sibTransId="{F9ABD19C-CA14-4651-AFA6-230A2963B9F4}"/>
    <dgm:cxn modelId="{163D2B84-62A7-49EF-85E4-6A790147466D}" srcId="{8B004440-FF8F-49BE-9AB6-062EE672D881}" destId="{DF169F02-B998-4E6B-AD73-F9A97AD9BBD9}" srcOrd="0" destOrd="0" parTransId="{88C21661-0D70-4E23-A1A0-F02D20AFB185}" sibTransId="{035DEECD-746D-4464-A9B0-2A2B61D84E32}"/>
    <dgm:cxn modelId="{D8837585-C843-4D86-AD6E-5CEC19D19ECD}" type="presOf" srcId="{DF169F02-B998-4E6B-AD73-F9A97AD9BBD9}" destId="{0EA7A28E-F408-4114-883F-6A0DB9FAC7EB}" srcOrd="1" destOrd="0" presId="urn:microsoft.com/office/officeart/2005/8/layout/bList2"/>
    <dgm:cxn modelId="{3A86078B-DEB5-4D16-91B3-8AF02ABE233A}" type="presOf" srcId="{4C21DFA9-181B-4148-BFAB-B23CE32C918E}" destId="{48F00680-91E8-4E62-9C45-EBA7530397B6}" srcOrd="0" destOrd="2" presId="urn:microsoft.com/office/officeart/2005/8/layout/bList2"/>
    <dgm:cxn modelId="{1082FA8C-F9CC-457C-994B-A3E62DD43BC1}" type="presOf" srcId="{602598A3-CE7B-46AF-84DC-E07AA829730E}" destId="{48F00680-91E8-4E62-9C45-EBA7530397B6}" srcOrd="0" destOrd="5" presId="urn:microsoft.com/office/officeart/2005/8/layout/bList2"/>
    <dgm:cxn modelId="{5233DB91-F201-4402-8756-75AFE1E5FD79}" type="presOf" srcId="{5AB9DE01-3310-4102-8466-08DA332F0028}" destId="{01F4E804-1751-43A5-ABF5-1B4BE82EE96D}" srcOrd="0" destOrd="1" presId="urn:microsoft.com/office/officeart/2005/8/layout/bList2"/>
    <dgm:cxn modelId="{39CED594-A71F-446F-8606-4236B981E0E7}" srcId="{2B29F8AC-DD82-4D0C-90D5-1BDC1F7EDF4B}" destId="{AEC84CED-DEC5-435C-AC4A-5F5B9F03D00F}" srcOrd="7" destOrd="0" parTransId="{CFFBB4E6-2AB7-4F78-9002-AB39E9D058D7}" sibTransId="{3B700D3F-5376-4BBA-9572-EB6FBFFD5168}"/>
    <dgm:cxn modelId="{A820F494-F5FD-41E0-A471-F84B011E13DD}" srcId="{FC5A3438-881D-47C0-A2D1-8156B90ADD69}" destId="{1ED9BCD7-83F4-41A8-974A-BEA761846F61}" srcOrd="3" destOrd="0" parTransId="{07B8B02B-1D81-4FB6-B487-072DAF3E200C}" sibTransId="{77062C20-B101-4B82-88D5-7204AD8BFF5E}"/>
    <dgm:cxn modelId="{E1567B95-BE5E-4E22-B6CB-86DCC33BCB70}" srcId="{2B29F8AC-DD82-4D0C-90D5-1BDC1F7EDF4B}" destId="{602598A3-CE7B-46AF-84DC-E07AA829730E}" srcOrd="5" destOrd="0" parTransId="{87226BEA-3807-4E0B-9F71-CD53823E598C}" sibTransId="{B8657B78-0B7F-41F5-9979-E40AC5374264}"/>
    <dgm:cxn modelId="{5BBF559E-E528-4B12-AD0E-4A6DAE057C02}" type="presOf" srcId="{57B7C1C9-66BC-4071-9E27-2D3E77A6C9A6}" destId="{FEE44441-2F73-4068-B8BA-576ADEC1D4ED}" srcOrd="0" destOrd="2" presId="urn:microsoft.com/office/officeart/2005/8/layout/bList2"/>
    <dgm:cxn modelId="{B701C4A0-652E-4E32-970B-2C4ECC5590D3}" type="presOf" srcId="{BEE265F6-50A9-4C38-83F8-D52551CCF54E}" destId="{01F4E804-1751-43A5-ABF5-1B4BE82EE96D}" srcOrd="0" destOrd="0" presId="urn:microsoft.com/office/officeart/2005/8/layout/bList2"/>
    <dgm:cxn modelId="{DC8BF7A3-304B-4CBB-BCEC-E1EBD023BF29}" type="presOf" srcId="{1ED9BCD7-83F4-41A8-974A-BEA761846F61}" destId="{01F4E804-1751-43A5-ABF5-1B4BE82EE96D}" srcOrd="0" destOrd="3" presId="urn:microsoft.com/office/officeart/2005/8/layout/bList2"/>
    <dgm:cxn modelId="{79E1ABA6-7805-4316-841E-B0FEBD666F13}" srcId="{2B29F8AC-DD82-4D0C-90D5-1BDC1F7EDF4B}" destId="{562466E1-A505-4CF1-A535-18203920FBC6}" srcOrd="1" destOrd="0" parTransId="{26188C7E-9ACF-4C2D-A045-85F7F7C03641}" sibTransId="{29AFFF80-70CD-458C-9A7C-1EFEA40B0F7D}"/>
    <dgm:cxn modelId="{2D2D09AB-CA59-4782-875C-94DAE0ACC2FE}" type="presOf" srcId="{C9E4E143-A494-4C42-999E-29CEEF1F38E7}" destId="{48F00680-91E8-4E62-9C45-EBA7530397B6}" srcOrd="0" destOrd="3" presId="urn:microsoft.com/office/officeart/2005/8/layout/bList2"/>
    <dgm:cxn modelId="{700F8BBB-01F6-4833-9197-574630A4ABE2}" type="presOf" srcId="{5B5BBCB3-0C5E-4FB3-9F16-19DC3FF49622}" destId="{48F00680-91E8-4E62-9C45-EBA7530397B6}" srcOrd="0" destOrd="6" presId="urn:microsoft.com/office/officeart/2005/8/layout/bList2"/>
    <dgm:cxn modelId="{052B3FC0-4733-47E3-A7A1-9D65893DE610}" srcId="{2B29F8AC-DD82-4D0C-90D5-1BDC1F7EDF4B}" destId="{5B5BBCB3-0C5E-4FB3-9F16-19DC3FF49622}" srcOrd="6" destOrd="0" parTransId="{E24F7698-9C25-4BDC-88AF-F89EB0D16D02}" sibTransId="{511D785F-1C50-406E-A245-D7E9AB393387}"/>
    <dgm:cxn modelId="{C4F535C8-2DB2-4AE7-AACE-49A89BCFBD8C}" type="presOf" srcId="{FF5CA1CE-85A0-4333-A90C-C8217C4017C8}" destId="{B28D6B49-AC23-459D-924F-6EC44235E917}" srcOrd="0" destOrd="0" presId="urn:microsoft.com/office/officeart/2005/8/layout/bList2"/>
    <dgm:cxn modelId="{FB0F90CD-0E71-48D2-A14F-45DAA827DFE0}" type="presOf" srcId="{61329B77-FE5D-4937-978C-9D878B4A1F05}" destId="{48F00680-91E8-4E62-9C45-EBA7530397B6}" srcOrd="0" destOrd="0" presId="urn:microsoft.com/office/officeart/2005/8/layout/bList2"/>
    <dgm:cxn modelId="{6209C1D5-0AA3-4932-9E72-365BB8CFF479}" type="presOf" srcId="{6BA1A973-6F9B-46B7-ABE8-C40EC190A1C4}" destId="{FEE44441-2F73-4068-B8BA-576ADEC1D4ED}" srcOrd="0" destOrd="0" presId="urn:microsoft.com/office/officeart/2005/8/layout/bList2"/>
    <dgm:cxn modelId="{6C7714D7-C1C1-4BDC-9E3D-2300FDCBBCAE}" type="presOf" srcId="{562466E1-A505-4CF1-A535-18203920FBC6}" destId="{48F00680-91E8-4E62-9C45-EBA7530397B6}" srcOrd="0" destOrd="1" presId="urn:microsoft.com/office/officeart/2005/8/layout/bList2"/>
    <dgm:cxn modelId="{72D798D8-A352-4CB4-8949-C9C3A5D873C6}" srcId="{2B29F8AC-DD82-4D0C-90D5-1BDC1F7EDF4B}" destId="{61329B77-FE5D-4937-978C-9D878B4A1F05}" srcOrd="0" destOrd="0" parTransId="{93EB84F1-917B-41BB-A0F7-7E508014A543}" sibTransId="{757C4707-9801-4E4A-915A-1631413C80E2}"/>
    <dgm:cxn modelId="{20B9CAFA-A4B1-4C70-8BC1-00E86185C770}" srcId="{FC5A3438-881D-47C0-A2D1-8156B90ADD69}" destId="{5AB9DE01-3310-4102-8466-08DA332F0028}" srcOrd="1" destOrd="0" parTransId="{629B80C6-BA3B-453B-9831-3B7E80A2136D}" sibTransId="{4C579FA2-5292-48C7-8368-67FE95CC4189}"/>
    <dgm:cxn modelId="{60EC80FC-48B9-4AA0-B127-58F49FAB117D}" type="presOf" srcId="{F98C360D-3AFA-4407-BFC6-56670BA43EF5}" destId="{01F4E804-1751-43A5-ABF5-1B4BE82EE96D}" srcOrd="0" destOrd="2" presId="urn:microsoft.com/office/officeart/2005/8/layout/bList2"/>
    <dgm:cxn modelId="{EE028CC5-BA56-4F55-8AF7-A456FD14BB21}" type="presParOf" srcId="{67BB7586-B9F6-468F-A152-87EAD2081C96}" destId="{0B1053D5-166F-481B-9EED-988D88018805}" srcOrd="0" destOrd="0" presId="urn:microsoft.com/office/officeart/2005/8/layout/bList2"/>
    <dgm:cxn modelId="{E8A96922-6CBD-4EF8-BAD9-68FBF1597A4D}" type="presParOf" srcId="{0B1053D5-166F-481B-9EED-988D88018805}" destId="{FEE44441-2F73-4068-B8BA-576ADEC1D4ED}" srcOrd="0" destOrd="0" presId="urn:microsoft.com/office/officeart/2005/8/layout/bList2"/>
    <dgm:cxn modelId="{2BCCE974-B648-44BC-AF22-E3346C14CA20}" type="presParOf" srcId="{0B1053D5-166F-481B-9EED-988D88018805}" destId="{94B3AD55-07F4-4311-880D-0B9AA503FF64}" srcOrd="1" destOrd="0" presId="urn:microsoft.com/office/officeart/2005/8/layout/bList2"/>
    <dgm:cxn modelId="{06ACF2CC-4C6E-423C-A22A-43FCA1799DB0}" type="presParOf" srcId="{0B1053D5-166F-481B-9EED-988D88018805}" destId="{0EA7A28E-F408-4114-883F-6A0DB9FAC7EB}" srcOrd="2" destOrd="0" presId="urn:microsoft.com/office/officeart/2005/8/layout/bList2"/>
    <dgm:cxn modelId="{C56FE853-8773-406B-B58C-1C6F020071C6}" type="presParOf" srcId="{0B1053D5-166F-481B-9EED-988D88018805}" destId="{CC973721-A962-46B7-A6EA-1F6FD84693D5}" srcOrd="3" destOrd="0" presId="urn:microsoft.com/office/officeart/2005/8/layout/bList2"/>
    <dgm:cxn modelId="{FCB26C23-3585-491E-B278-40B01A58CB5C}" type="presParOf" srcId="{67BB7586-B9F6-468F-A152-87EAD2081C96}" destId="{88CBA664-A360-4031-8486-F1709BF5AB95}" srcOrd="1" destOrd="0" presId="urn:microsoft.com/office/officeart/2005/8/layout/bList2"/>
    <dgm:cxn modelId="{47B05002-F839-47EB-923B-B9F7E492AAFD}" type="presParOf" srcId="{67BB7586-B9F6-468F-A152-87EAD2081C96}" destId="{9C7ED064-3FF8-440A-BCE3-1B3E22FE9FB4}" srcOrd="2" destOrd="0" presId="urn:microsoft.com/office/officeart/2005/8/layout/bList2"/>
    <dgm:cxn modelId="{05AAB4F4-C4EF-46E9-AE9C-A2E8C2CF8B3B}" type="presParOf" srcId="{9C7ED064-3FF8-440A-BCE3-1B3E22FE9FB4}" destId="{01F4E804-1751-43A5-ABF5-1B4BE82EE96D}" srcOrd="0" destOrd="0" presId="urn:microsoft.com/office/officeart/2005/8/layout/bList2"/>
    <dgm:cxn modelId="{152B55F9-C0FF-499E-915F-3F94A62F9494}" type="presParOf" srcId="{9C7ED064-3FF8-440A-BCE3-1B3E22FE9FB4}" destId="{AEEC6987-A7E2-48BE-BE1F-470565C12786}" srcOrd="1" destOrd="0" presId="urn:microsoft.com/office/officeart/2005/8/layout/bList2"/>
    <dgm:cxn modelId="{514A48FD-E6D4-409C-95A4-9B14DB698780}" type="presParOf" srcId="{9C7ED064-3FF8-440A-BCE3-1B3E22FE9FB4}" destId="{5DACA803-8F8E-45F4-B602-72E436160E07}" srcOrd="2" destOrd="0" presId="urn:microsoft.com/office/officeart/2005/8/layout/bList2"/>
    <dgm:cxn modelId="{ECB5E1F2-7C40-4FFE-A9E5-952B836D9638}" type="presParOf" srcId="{9C7ED064-3FF8-440A-BCE3-1B3E22FE9FB4}" destId="{C8CA853B-C838-45E3-98A8-ABD87F1A9F70}" srcOrd="3" destOrd="0" presId="urn:microsoft.com/office/officeart/2005/8/layout/bList2"/>
    <dgm:cxn modelId="{BEABEF8B-1A35-47D9-AF9D-C5239D26E3DC}" type="presParOf" srcId="{67BB7586-B9F6-468F-A152-87EAD2081C96}" destId="{B28D6B49-AC23-459D-924F-6EC44235E917}" srcOrd="3" destOrd="0" presId="urn:microsoft.com/office/officeart/2005/8/layout/bList2"/>
    <dgm:cxn modelId="{79101949-1C4C-4799-89AB-98B5FA1667BA}" type="presParOf" srcId="{67BB7586-B9F6-468F-A152-87EAD2081C96}" destId="{10B0D8C3-E57A-4750-B1D9-A0FA9F7B83C3}" srcOrd="4" destOrd="0" presId="urn:microsoft.com/office/officeart/2005/8/layout/bList2"/>
    <dgm:cxn modelId="{ADDF7FD7-7486-4E84-9E36-D1AF34A8096E}" type="presParOf" srcId="{10B0D8C3-E57A-4750-B1D9-A0FA9F7B83C3}" destId="{48F00680-91E8-4E62-9C45-EBA7530397B6}" srcOrd="0" destOrd="0" presId="urn:microsoft.com/office/officeart/2005/8/layout/bList2"/>
    <dgm:cxn modelId="{9AE02027-9044-4CD5-AD81-0BF8E30B6D2C}" type="presParOf" srcId="{10B0D8C3-E57A-4750-B1D9-A0FA9F7B83C3}" destId="{57B87581-EE0B-4456-87CB-4604772BB62A}" srcOrd="1" destOrd="0" presId="urn:microsoft.com/office/officeart/2005/8/layout/bList2"/>
    <dgm:cxn modelId="{A45A465B-0A37-4130-B02F-EB052D9AC658}" type="presParOf" srcId="{10B0D8C3-E57A-4750-B1D9-A0FA9F7B83C3}" destId="{C8C56585-5E74-43F2-AF40-02397EF595D1}" srcOrd="2" destOrd="0" presId="urn:microsoft.com/office/officeart/2005/8/layout/bList2"/>
    <dgm:cxn modelId="{425D964A-6EBC-4876-A0B8-68D013198695}" type="presParOf" srcId="{10B0D8C3-E57A-4750-B1D9-A0FA9F7B83C3}" destId="{FA6D14D8-DAAB-4B79-BFC6-0528E4F79AF6}"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5D9511-FE1A-4BD9-B8EE-35CE6CC981D8}" type="doc">
      <dgm:prSet loTypeId="urn:microsoft.com/office/officeart/2016/7/layout/RepeatingBendingProcessNew" loCatId="process" qsTypeId="urn:microsoft.com/office/officeart/2005/8/quickstyle/simple1" qsCatId="simple" csTypeId="urn:microsoft.com/office/officeart/2005/8/colors/colorful5" csCatId="colorful" phldr="1"/>
      <dgm:spPr/>
      <dgm:t>
        <a:bodyPr/>
        <a:lstStyle/>
        <a:p>
          <a:endParaRPr lang="en-US"/>
        </a:p>
      </dgm:t>
    </dgm:pt>
    <dgm:pt modelId="{1D785D01-4289-4C31-AC42-55BD840B6D7C}">
      <dgm:prSet/>
      <dgm:spPr/>
      <dgm:t>
        <a:bodyPr/>
        <a:lstStyle/>
        <a:p>
          <a:r>
            <a:rPr lang="en-US" dirty="0"/>
            <a:t>Microsoft </a:t>
          </a:r>
          <a:r>
            <a:rPr lang="en-US" dirty="0" err="1"/>
            <a:t>PowerBI</a:t>
          </a:r>
          <a:r>
            <a:rPr lang="en-US" dirty="0"/>
            <a:t> was chosen for this dashboard development</a:t>
          </a:r>
        </a:p>
      </dgm:t>
    </dgm:pt>
    <dgm:pt modelId="{9296F0FE-9006-4377-83B6-5B3CBD67216E}" type="parTrans" cxnId="{B861646E-E929-474E-9838-8938054D827C}">
      <dgm:prSet/>
      <dgm:spPr/>
      <dgm:t>
        <a:bodyPr/>
        <a:lstStyle/>
        <a:p>
          <a:endParaRPr lang="en-US"/>
        </a:p>
      </dgm:t>
    </dgm:pt>
    <dgm:pt modelId="{1537574E-0725-463A-9BC7-F06AFB58AF46}" type="sibTrans" cxnId="{B861646E-E929-474E-9838-8938054D827C}">
      <dgm:prSet/>
      <dgm:spPr/>
      <dgm:t>
        <a:bodyPr/>
        <a:lstStyle/>
        <a:p>
          <a:endParaRPr lang="en-US"/>
        </a:p>
      </dgm:t>
    </dgm:pt>
    <dgm:pt modelId="{67052E17-ADD1-449A-9CE6-7F977F48470B}">
      <dgm:prSet/>
      <dgm:spPr/>
      <dgm:t>
        <a:bodyPr/>
        <a:lstStyle/>
        <a:p>
          <a:r>
            <a:rPr lang="en-US"/>
            <a:t>Data was moved from SQL server using direct Query option</a:t>
          </a:r>
        </a:p>
      </dgm:t>
    </dgm:pt>
    <dgm:pt modelId="{063875F6-9F41-4C80-B02E-D226418D2892}" type="parTrans" cxnId="{C0F21E12-58E9-407C-9D54-D292C799CED4}">
      <dgm:prSet/>
      <dgm:spPr/>
      <dgm:t>
        <a:bodyPr/>
        <a:lstStyle/>
        <a:p>
          <a:endParaRPr lang="en-US"/>
        </a:p>
      </dgm:t>
    </dgm:pt>
    <dgm:pt modelId="{DB88883B-536D-4E07-8377-A0E462B114D0}" type="sibTrans" cxnId="{C0F21E12-58E9-407C-9D54-D292C799CED4}">
      <dgm:prSet/>
      <dgm:spPr/>
      <dgm:t>
        <a:bodyPr/>
        <a:lstStyle/>
        <a:p>
          <a:endParaRPr lang="en-US"/>
        </a:p>
      </dgm:t>
    </dgm:pt>
    <dgm:pt modelId="{15834BF7-C37F-4054-8D9A-371C70773416}">
      <dgm:prSet/>
      <dgm:spPr/>
      <dgm:t>
        <a:bodyPr/>
        <a:lstStyle/>
        <a:p>
          <a:r>
            <a:rPr lang="en-US"/>
            <a:t>A comprehensive SQL script was written to bring in six tables together </a:t>
          </a:r>
        </a:p>
      </dgm:t>
    </dgm:pt>
    <dgm:pt modelId="{C0BA5BBD-AF24-443F-B9A6-4601CF397AB5}" type="parTrans" cxnId="{9E307B90-CD12-4C96-B8FF-40FC1FC37E13}">
      <dgm:prSet/>
      <dgm:spPr/>
      <dgm:t>
        <a:bodyPr/>
        <a:lstStyle/>
        <a:p>
          <a:endParaRPr lang="en-US"/>
        </a:p>
      </dgm:t>
    </dgm:pt>
    <dgm:pt modelId="{8F8FD7BF-7E7D-4E46-A707-48BEBAF39373}" type="sibTrans" cxnId="{9E307B90-CD12-4C96-B8FF-40FC1FC37E13}">
      <dgm:prSet/>
      <dgm:spPr/>
      <dgm:t>
        <a:bodyPr/>
        <a:lstStyle/>
        <a:p>
          <a:endParaRPr lang="en-US"/>
        </a:p>
      </dgm:t>
    </dgm:pt>
    <dgm:pt modelId="{F1383329-737A-4C31-8D37-B39AA837EB4D}">
      <dgm:prSet/>
      <dgm:spPr/>
      <dgm:t>
        <a:bodyPr/>
        <a:lstStyle/>
        <a:p>
          <a:r>
            <a:rPr lang="en-US"/>
            <a:t>Some featuring engineering were done using SQL code like Profit column.</a:t>
          </a:r>
        </a:p>
      </dgm:t>
    </dgm:pt>
    <dgm:pt modelId="{F62470A8-292D-460A-9B16-E0DB0959C4BD}" type="parTrans" cxnId="{526A12BC-5C7F-4EE5-9D7B-D51C03044D3C}">
      <dgm:prSet/>
      <dgm:spPr/>
      <dgm:t>
        <a:bodyPr/>
        <a:lstStyle/>
        <a:p>
          <a:endParaRPr lang="en-US"/>
        </a:p>
      </dgm:t>
    </dgm:pt>
    <dgm:pt modelId="{3904FF32-8F0C-49CB-90FC-CCE20470927C}" type="sibTrans" cxnId="{526A12BC-5C7F-4EE5-9D7B-D51C03044D3C}">
      <dgm:prSet/>
      <dgm:spPr/>
      <dgm:t>
        <a:bodyPr/>
        <a:lstStyle/>
        <a:p>
          <a:endParaRPr lang="en-US"/>
        </a:p>
      </dgm:t>
    </dgm:pt>
    <dgm:pt modelId="{88319E9A-4250-420C-AEAF-E62405289521}">
      <dgm:prSet/>
      <dgm:spPr/>
      <dgm:t>
        <a:bodyPr/>
        <a:lstStyle/>
        <a:p>
          <a:r>
            <a:rPr lang="en-US"/>
            <a:t>Data was cleaned properly prior loading</a:t>
          </a:r>
        </a:p>
      </dgm:t>
    </dgm:pt>
    <dgm:pt modelId="{ADD7CB3D-A999-4CAB-9EB2-861B2553A9BA}" type="parTrans" cxnId="{0749DD9E-1E49-4F0D-837F-6CD7181B9CCD}">
      <dgm:prSet/>
      <dgm:spPr/>
      <dgm:t>
        <a:bodyPr/>
        <a:lstStyle/>
        <a:p>
          <a:endParaRPr lang="en-US"/>
        </a:p>
      </dgm:t>
    </dgm:pt>
    <dgm:pt modelId="{433DAAE2-1A38-47BA-BC49-3030E0D3BBA2}" type="sibTrans" cxnId="{0749DD9E-1E49-4F0D-837F-6CD7181B9CCD}">
      <dgm:prSet/>
      <dgm:spPr/>
      <dgm:t>
        <a:bodyPr/>
        <a:lstStyle/>
        <a:p>
          <a:endParaRPr lang="en-US"/>
        </a:p>
      </dgm:t>
    </dgm:pt>
    <dgm:pt modelId="{DFB4C7C4-780A-4C62-A1EA-6178305270E7}">
      <dgm:prSet/>
      <dgm:spPr/>
      <dgm:t>
        <a:bodyPr/>
        <a:lstStyle/>
        <a:p>
          <a:r>
            <a:rPr lang="en-US"/>
            <a:t>DAX formula was applied to get year, month etc. </a:t>
          </a:r>
        </a:p>
      </dgm:t>
    </dgm:pt>
    <dgm:pt modelId="{756CB0E6-0C53-4E13-BB8E-944F56FB2B3F}" type="parTrans" cxnId="{2A67BF34-1FF5-4647-B0A7-558D41517D3F}">
      <dgm:prSet/>
      <dgm:spPr/>
      <dgm:t>
        <a:bodyPr/>
        <a:lstStyle/>
        <a:p>
          <a:endParaRPr lang="en-US"/>
        </a:p>
      </dgm:t>
    </dgm:pt>
    <dgm:pt modelId="{E853787A-9268-415A-874D-11CB6BFAF4F7}" type="sibTrans" cxnId="{2A67BF34-1FF5-4647-B0A7-558D41517D3F}">
      <dgm:prSet/>
      <dgm:spPr/>
      <dgm:t>
        <a:bodyPr/>
        <a:lstStyle/>
        <a:p>
          <a:endParaRPr lang="en-US"/>
        </a:p>
      </dgm:t>
    </dgm:pt>
    <dgm:pt modelId="{2DF3DEF4-1287-4E45-A3E2-68B24A640748}">
      <dgm:prSet/>
      <dgm:spPr/>
      <dgm:t>
        <a:bodyPr/>
        <a:lstStyle/>
        <a:p>
          <a:r>
            <a:rPr lang="en-US" dirty="0"/>
            <a:t>Age Band was created, using conditional </a:t>
          </a:r>
          <a:r>
            <a:rPr lang="en-US" dirty="0" err="1"/>
            <a:t>formating</a:t>
          </a:r>
          <a:r>
            <a:rPr lang="en-US" dirty="0"/>
            <a:t>:</a:t>
          </a:r>
        </a:p>
      </dgm:t>
    </dgm:pt>
    <dgm:pt modelId="{91454E65-F660-4559-8BA6-6B6C690C1BFE}" type="parTrans" cxnId="{704E4ED7-B5CD-46D5-B2D8-7ADE930761E4}">
      <dgm:prSet/>
      <dgm:spPr/>
      <dgm:t>
        <a:bodyPr/>
        <a:lstStyle/>
        <a:p>
          <a:endParaRPr lang="en-US"/>
        </a:p>
      </dgm:t>
    </dgm:pt>
    <dgm:pt modelId="{3D9C0C1E-9499-40B4-AF20-2E560977C33E}" type="sibTrans" cxnId="{704E4ED7-B5CD-46D5-B2D8-7ADE930761E4}">
      <dgm:prSet/>
      <dgm:spPr/>
      <dgm:t>
        <a:bodyPr/>
        <a:lstStyle/>
        <a:p>
          <a:endParaRPr lang="en-US"/>
        </a:p>
      </dgm:t>
    </dgm:pt>
    <dgm:pt modelId="{DDE2868C-E363-4902-9E34-DDA869580073}">
      <dgm:prSet/>
      <dgm:spPr/>
      <dgm:t>
        <a:bodyPr/>
        <a:lstStyle/>
        <a:p>
          <a:r>
            <a:rPr lang="en-GB" b="1" u="sng"/>
            <a:t>Age_Band:</a:t>
          </a:r>
          <a:r>
            <a:rPr lang="en-GB" b="1"/>
            <a:t> </a:t>
          </a:r>
          <a:endParaRPr lang="en-US"/>
        </a:p>
      </dgm:t>
    </dgm:pt>
    <dgm:pt modelId="{C4D4836D-3DC2-45AA-9F30-5E46EF8B57D3}" type="parTrans" cxnId="{F78E0D87-43C6-4B1C-BD49-CEEF2BE787D2}">
      <dgm:prSet/>
      <dgm:spPr/>
      <dgm:t>
        <a:bodyPr/>
        <a:lstStyle/>
        <a:p>
          <a:endParaRPr lang="en-US"/>
        </a:p>
      </dgm:t>
    </dgm:pt>
    <dgm:pt modelId="{1592085A-A82E-4E1D-A9B3-7FDF2CC209CF}" type="sibTrans" cxnId="{F78E0D87-43C6-4B1C-BD49-CEEF2BE787D2}">
      <dgm:prSet/>
      <dgm:spPr/>
      <dgm:t>
        <a:bodyPr/>
        <a:lstStyle/>
        <a:p>
          <a:endParaRPr lang="en-US"/>
        </a:p>
      </dgm:t>
    </dgm:pt>
    <dgm:pt modelId="{6DD1A576-3FC8-4159-BAAF-4718335875BB}">
      <dgm:prSet/>
      <dgm:spPr/>
      <dgm:t>
        <a:bodyPr/>
        <a:lstStyle/>
        <a:p>
          <a:r>
            <a:rPr lang="en-GB" b="1" i="1"/>
            <a:t>0 - 40=Youth</a:t>
          </a:r>
          <a:endParaRPr lang="en-US"/>
        </a:p>
      </dgm:t>
    </dgm:pt>
    <dgm:pt modelId="{7AE4261E-AF47-4225-9A72-7BEA1134514A}" type="parTrans" cxnId="{01B15C26-BA4B-4E44-BBE3-465D34BC17B7}">
      <dgm:prSet/>
      <dgm:spPr/>
      <dgm:t>
        <a:bodyPr/>
        <a:lstStyle/>
        <a:p>
          <a:endParaRPr lang="en-US"/>
        </a:p>
      </dgm:t>
    </dgm:pt>
    <dgm:pt modelId="{4D122DFA-1F60-47F2-953F-39172A03EE02}" type="sibTrans" cxnId="{01B15C26-BA4B-4E44-BBE3-465D34BC17B7}">
      <dgm:prSet/>
      <dgm:spPr/>
      <dgm:t>
        <a:bodyPr/>
        <a:lstStyle/>
        <a:p>
          <a:endParaRPr lang="en-US"/>
        </a:p>
      </dgm:t>
    </dgm:pt>
    <dgm:pt modelId="{D9965EE5-B3D8-43C7-A13A-307904A1388D}">
      <dgm:prSet/>
      <dgm:spPr/>
      <dgm:t>
        <a:bodyPr/>
        <a:lstStyle/>
        <a:p>
          <a:r>
            <a:rPr lang="en-GB" b="1" i="1"/>
            <a:t>41- 50 = Adult</a:t>
          </a:r>
          <a:endParaRPr lang="en-US"/>
        </a:p>
      </dgm:t>
    </dgm:pt>
    <dgm:pt modelId="{4DD7022F-C150-415A-AFBF-C452F2FAC3EF}" type="parTrans" cxnId="{A34D9285-2B6D-4587-84A4-31649981BE18}">
      <dgm:prSet/>
      <dgm:spPr/>
      <dgm:t>
        <a:bodyPr/>
        <a:lstStyle/>
        <a:p>
          <a:endParaRPr lang="en-US"/>
        </a:p>
      </dgm:t>
    </dgm:pt>
    <dgm:pt modelId="{EF63A9D7-D133-439C-9C27-23D7EE4AFC9B}" type="sibTrans" cxnId="{A34D9285-2B6D-4587-84A4-31649981BE18}">
      <dgm:prSet/>
      <dgm:spPr/>
      <dgm:t>
        <a:bodyPr/>
        <a:lstStyle/>
        <a:p>
          <a:endParaRPr lang="en-US"/>
        </a:p>
      </dgm:t>
    </dgm:pt>
    <dgm:pt modelId="{7E9F4E43-D2DA-4396-960F-E0AE69DBF4C8}">
      <dgm:prSet/>
      <dgm:spPr/>
      <dgm:t>
        <a:bodyPr/>
        <a:lstStyle/>
        <a:p>
          <a:r>
            <a:rPr lang="en-GB" b="1" i="1" dirty="0"/>
            <a:t>&gt;51 = Senior Citizen</a:t>
          </a:r>
          <a:endParaRPr lang="en-US" dirty="0"/>
        </a:p>
      </dgm:t>
    </dgm:pt>
    <dgm:pt modelId="{5BEA837F-5532-4861-8DDF-4A9D676B4411}" type="parTrans" cxnId="{9E5BDCB2-B686-49AC-A440-E302967336D8}">
      <dgm:prSet/>
      <dgm:spPr/>
      <dgm:t>
        <a:bodyPr/>
        <a:lstStyle/>
        <a:p>
          <a:endParaRPr lang="en-US"/>
        </a:p>
      </dgm:t>
    </dgm:pt>
    <dgm:pt modelId="{9182CE67-4584-4C62-9932-E2BA869BB9E0}" type="sibTrans" cxnId="{9E5BDCB2-B686-49AC-A440-E302967336D8}">
      <dgm:prSet/>
      <dgm:spPr/>
      <dgm:t>
        <a:bodyPr/>
        <a:lstStyle/>
        <a:p>
          <a:endParaRPr lang="en-US"/>
        </a:p>
      </dgm:t>
    </dgm:pt>
    <dgm:pt modelId="{FF0752A7-83F8-42FC-8867-30359478638F}" type="pres">
      <dgm:prSet presAssocID="{815D9511-FE1A-4BD9-B8EE-35CE6CC981D8}" presName="Name0" presStyleCnt="0">
        <dgm:presLayoutVars>
          <dgm:dir/>
          <dgm:resizeHandles val="exact"/>
        </dgm:presLayoutVars>
      </dgm:prSet>
      <dgm:spPr/>
    </dgm:pt>
    <dgm:pt modelId="{04D1C910-A0B8-4E02-BE7C-E93F8BEE35C9}" type="pres">
      <dgm:prSet presAssocID="{1D785D01-4289-4C31-AC42-55BD840B6D7C}" presName="node" presStyleLbl="node1" presStyleIdx="0" presStyleCnt="11">
        <dgm:presLayoutVars>
          <dgm:bulletEnabled val="1"/>
        </dgm:presLayoutVars>
      </dgm:prSet>
      <dgm:spPr/>
    </dgm:pt>
    <dgm:pt modelId="{95921BFA-157F-4CDA-B202-DBFED582AF68}" type="pres">
      <dgm:prSet presAssocID="{1537574E-0725-463A-9BC7-F06AFB58AF46}" presName="sibTrans" presStyleLbl="sibTrans1D1" presStyleIdx="0" presStyleCnt="10"/>
      <dgm:spPr/>
    </dgm:pt>
    <dgm:pt modelId="{BB59A8BB-B050-4C6E-A4C5-4287BD84BBBE}" type="pres">
      <dgm:prSet presAssocID="{1537574E-0725-463A-9BC7-F06AFB58AF46}" presName="connectorText" presStyleLbl="sibTrans1D1" presStyleIdx="0" presStyleCnt="10"/>
      <dgm:spPr/>
    </dgm:pt>
    <dgm:pt modelId="{89987AC8-5137-4C60-A8E5-DC847ECF3645}" type="pres">
      <dgm:prSet presAssocID="{67052E17-ADD1-449A-9CE6-7F977F48470B}" presName="node" presStyleLbl="node1" presStyleIdx="1" presStyleCnt="11">
        <dgm:presLayoutVars>
          <dgm:bulletEnabled val="1"/>
        </dgm:presLayoutVars>
      </dgm:prSet>
      <dgm:spPr/>
    </dgm:pt>
    <dgm:pt modelId="{444C1719-FB49-4CC0-96A6-58DFE353D359}" type="pres">
      <dgm:prSet presAssocID="{DB88883B-536D-4E07-8377-A0E462B114D0}" presName="sibTrans" presStyleLbl="sibTrans1D1" presStyleIdx="1" presStyleCnt="10"/>
      <dgm:spPr/>
    </dgm:pt>
    <dgm:pt modelId="{61D09375-6303-4FC2-A67D-68F785AEA89A}" type="pres">
      <dgm:prSet presAssocID="{DB88883B-536D-4E07-8377-A0E462B114D0}" presName="connectorText" presStyleLbl="sibTrans1D1" presStyleIdx="1" presStyleCnt="10"/>
      <dgm:spPr/>
    </dgm:pt>
    <dgm:pt modelId="{C534B1EB-7F3D-4E3C-ADA5-461E127EBD85}" type="pres">
      <dgm:prSet presAssocID="{15834BF7-C37F-4054-8D9A-371C70773416}" presName="node" presStyleLbl="node1" presStyleIdx="2" presStyleCnt="11">
        <dgm:presLayoutVars>
          <dgm:bulletEnabled val="1"/>
        </dgm:presLayoutVars>
      </dgm:prSet>
      <dgm:spPr/>
    </dgm:pt>
    <dgm:pt modelId="{D62A9A0B-9A5A-4734-A212-E850B1334984}" type="pres">
      <dgm:prSet presAssocID="{8F8FD7BF-7E7D-4E46-A707-48BEBAF39373}" presName="sibTrans" presStyleLbl="sibTrans1D1" presStyleIdx="2" presStyleCnt="10"/>
      <dgm:spPr/>
    </dgm:pt>
    <dgm:pt modelId="{2357E5C7-1F75-4417-9976-D0EF73EDD568}" type="pres">
      <dgm:prSet presAssocID="{8F8FD7BF-7E7D-4E46-A707-48BEBAF39373}" presName="connectorText" presStyleLbl="sibTrans1D1" presStyleIdx="2" presStyleCnt="10"/>
      <dgm:spPr/>
    </dgm:pt>
    <dgm:pt modelId="{A669BED0-054E-4229-BA7B-6AA08667DDC0}" type="pres">
      <dgm:prSet presAssocID="{F1383329-737A-4C31-8D37-B39AA837EB4D}" presName="node" presStyleLbl="node1" presStyleIdx="3" presStyleCnt="11">
        <dgm:presLayoutVars>
          <dgm:bulletEnabled val="1"/>
        </dgm:presLayoutVars>
      </dgm:prSet>
      <dgm:spPr/>
    </dgm:pt>
    <dgm:pt modelId="{53A24CA1-7EC9-40CF-9B57-3174640838D7}" type="pres">
      <dgm:prSet presAssocID="{3904FF32-8F0C-49CB-90FC-CCE20470927C}" presName="sibTrans" presStyleLbl="sibTrans1D1" presStyleIdx="3" presStyleCnt="10"/>
      <dgm:spPr/>
    </dgm:pt>
    <dgm:pt modelId="{E3724460-C4A1-4FE9-8B0A-E499237FD0AC}" type="pres">
      <dgm:prSet presAssocID="{3904FF32-8F0C-49CB-90FC-CCE20470927C}" presName="connectorText" presStyleLbl="sibTrans1D1" presStyleIdx="3" presStyleCnt="10"/>
      <dgm:spPr/>
    </dgm:pt>
    <dgm:pt modelId="{88212CD1-C76F-456B-8A67-5E31847F2085}" type="pres">
      <dgm:prSet presAssocID="{88319E9A-4250-420C-AEAF-E62405289521}" presName="node" presStyleLbl="node1" presStyleIdx="4" presStyleCnt="11">
        <dgm:presLayoutVars>
          <dgm:bulletEnabled val="1"/>
        </dgm:presLayoutVars>
      </dgm:prSet>
      <dgm:spPr/>
    </dgm:pt>
    <dgm:pt modelId="{F8061EF2-5734-48AB-A799-700D3E2E136E}" type="pres">
      <dgm:prSet presAssocID="{433DAAE2-1A38-47BA-BC49-3030E0D3BBA2}" presName="sibTrans" presStyleLbl="sibTrans1D1" presStyleIdx="4" presStyleCnt="10"/>
      <dgm:spPr/>
    </dgm:pt>
    <dgm:pt modelId="{2ADC8B30-6AA2-4D3A-B9C4-A21472164972}" type="pres">
      <dgm:prSet presAssocID="{433DAAE2-1A38-47BA-BC49-3030E0D3BBA2}" presName="connectorText" presStyleLbl="sibTrans1D1" presStyleIdx="4" presStyleCnt="10"/>
      <dgm:spPr/>
    </dgm:pt>
    <dgm:pt modelId="{197CF79D-1EC2-40E2-93EF-716AC64BF4B2}" type="pres">
      <dgm:prSet presAssocID="{DFB4C7C4-780A-4C62-A1EA-6178305270E7}" presName="node" presStyleLbl="node1" presStyleIdx="5" presStyleCnt="11">
        <dgm:presLayoutVars>
          <dgm:bulletEnabled val="1"/>
        </dgm:presLayoutVars>
      </dgm:prSet>
      <dgm:spPr/>
    </dgm:pt>
    <dgm:pt modelId="{FF42008C-314C-4E63-B3F2-B131D8F8AB70}" type="pres">
      <dgm:prSet presAssocID="{E853787A-9268-415A-874D-11CB6BFAF4F7}" presName="sibTrans" presStyleLbl="sibTrans1D1" presStyleIdx="5" presStyleCnt="10"/>
      <dgm:spPr/>
    </dgm:pt>
    <dgm:pt modelId="{6D1E11CB-0BA2-4902-8ED8-C6AC731CD16E}" type="pres">
      <dgm:prSet presAssocID="{E853787A-9268-415A-874D-11CB6BFAF4F7}" presName="connectorText" presStyleLbl="sibTrans1D1" presStyleIdx="5" presStyleCnt="10"/>
      <dgm:spPr/>
    </dgm:pt>
    <dgm:pt modelId="{07D0F65A-6B14-4775-8A5C-F82330B8E2A5}" type="pres">
      <dgm:prSet presAssocID="{2DF3DEF4-1287-4E45-A3E2-68B24A640748}" presName="node" presStyleLbl="node1" presStyleIdx="6" presStyleCnt="11">
        <dgm:presLayoutVars>
          <dgm:bulletEnabled val="1"/>
        </dgm:presLayoutVars>
      </dgm:prSet>
      <dgm:spPr/>
    </dgm:pt>
    <dgm:pt modelId="{9EC7DCFE-B0A4-4BCE-B3B3-211CBD4F64FA}" type="pres">
      <dgm:prSet presAssocID="{3D9C0C1E-9499-40B4-AF20-2E560977C33E}" presName="sibTrans" presStyleLbl="sibTrans1D1" presStyleIdx="6" presStyleCnt="10"/>
      <dgm:spPr/>
    </dgm:pt>
    <dgm:pt modelId="{476A2AF8-3C80-4906-BD78-66628DBC218F}" type="pres">
      <dgm:prSet presAssocID="{3D9C0C1E-9499-40B4-AF20-2E560977C33E}" presName="connectorText" presStyleLbl="sibTrans1D1" presStyleIdx="6" presStyleCnt="10"/>
      <dgm:spPr/>
    </dgm:pt>
    <dgm:pt modelId="{1FC2AF40-2C65-4EB2-A3A7-F01C345B13BB}" type="pres">
      <dgm:prSet presAssocID="{DDE2868C-E363-4902-9E34-DDA869580073}" presName="node" presStyleLbl="node1" presStyleIdx="7" presStyleCnt="11">
        <dgm:presLayoutVars>
          <dgm:bulletEnabled val="1"/>
        </dgm:presLayoutVars>
      </dgm:prSet>
      <dgm:spPr/>
    </dgm:pt>
    <dgm:pt modelId="{6C96744F-6568-4DAD-A475-BB7930868AC6}" type="pres">
      <dgm:prSet presAssocID="{1592085A-A82E-4E1D-A9B3-7FDF2CC209CF}" presName="sibTrans" presStyleLbl="sibTrans1D1" presStyleIdx="7" presStyleCnt="10"/>
      <dgm:spPr/>
    </dgm:pt>
    <dgm:pt modelId="{9A9C6C1A-01F2-49A2-9082-000E6F37DC9B}" type="pres">
      <dgm:prSet presAssocID="{1592085A-A82E-4E1D-A9B3-7FDF2CC209CF}" presName="connectorText" presStyleLbl="sibTrans1D1" presStyleIdx="7" presStyleCnt="10"/>
      <dgm:spPr/>
    </dgm:pt>
    <dgm:pt modelId="{B79577D9-E95C-4DF3-9D0E-6798B51E1C7A}" type="pres">
      <dgm:prSet presAssocID="{6DD1A576-3FC8-4159-BAAF-4718335875BB}" presName="node" presStyleLbl="node1" presStyleIdx="8" presStyleCnt="11">
        <dgm:presLayoutVars>
          <dgm:bulletEnabled val="1"/>
        </dgm:presLayoutVars>
      </dgm:prSet>
      <dgm:spPr/>
    </dgm:pt>
    <dgm:pt modelId="{10368081-C49C-4DBD-9B6D-8D408E4385CF}" type="pres">
      <dgm:prSet presAssocID="{4D122DFA-1F60-47F2-953F-39172A03EE02}" presName="sibTrans" presStyleLbl="sibTrans1D1" presStyleIdx="8" presStyleCnt="10"/>
      <dgm:spPr/>
    </dgm:pt>
    <dgm:pt modelId="{9C8B433D-2CF3-42FE-8CB6-E39332C7A215}" type="pres">
      <dgm:prSet presAssocID="{4D122DFA-1F60-47F2-953F-39172A03EE02}" presName="connectorText" presStyleLbl="sibTrans1D1" presStyleIdx="8" presStyleCnt="10"/>
      <dgm:spPr/>
    </dgm:pt>
    <dgm:pt modelId="{24F3EB99-F277-4C68-8ED7-0AA53C70828A}" type="pres">
      <dgm:prSet presAssocID="{D9965EE5-B3D8-43C7-A13A-307904A1388D}" presName="node" presStyleLbl="node1" presStyleIdx="9" presStyleCnt="11">
        <dgm:presLayoutVars>
          <dgm:bulletEnabled val="1"/>
        </dgm:presLayoutVars>
      </dgm:prSet>
      <dgm:spPr/>
    </dgm:pt>
    <dgm:pt modelId="{16CC89A0-DC68-4F1C-9EA3-A9DBF72EBE52}" type="pres">
      <dgm:prSet presAssocID="{EF63A9D7-D133-439C-9C27-23D7EE4AFC9B}" presName="sibTrans" presStyleLbl="sibTrans1D1" presStyleIdx="9" presStyleCnt="10"/>
      <dgm:spPr/>
    </dgm:pt>
    <dgm:pt modelId="{90035D35-4EDF-414A-B572-97A793AA7935}" type="pres">
      <dgm:prSet presAssocID="{EF63A9D7-D133-439C-9C27-23D7EE4AFC9B}" presName="connectorText" presStyleLbl="sibTrans1D1" presStyleIdx="9" presStyleCnt="10"/>
      <dgm:spPr/>
    </dgm:pt>
    <dgm:pt modelId="{6FDD114C-F772-4D56-A9D6-50497D6C9C40}" type="pres">
      <dgm:prSet presAssocID="{7E9F4E43-D2DA-4396-960F-E0AE69DBF4C8}" presName="node" presStyleLbl="node1" presStyleIdx="10" presStyleCnt="11">
        <dgm:presLayoutVars>
          <dgm:bulletEnabled val="1"/>
        </dgm:presLayoutVars>
      </dgm:prSet>
      <dgm:spPr/>
    </dgm:pt>
  </dgm:ptLst>
  <dgm:cxnLst>
    <dgm:cxn modelId="{47F43809-F843-4A17-A831-65C46DAFDDD2}" type="presOf" srcId="{DB88883B-536D-4E07-8377-A0E462B114D0}" destId="{61D09375-6303-4FC2-A67D-68F785AEA89A}" srcOrd="1" destOrd="0" presId="urn:microsoft.com/office/officeart/2016/7/layout/RepeatingBendingProcessNew"/>
    <dgm:cxn modelId="{2FF4730B-9BAF-4E11-9682-528FF9B91820}" type="presOf" srcId="{3904FF32-8F0C-49CB-90FC-CCE20470927C}" destId="{E3724460-C4A1-4FE9-8B0A-E499237FD0AC}" srcOrd="1" destOrd="0" presId="urn:microsoft.com/office/officeart/2016/7/layout/RepeatingBendingProcessNew"/>
    <dgm:cxn modelId="{C63B5710-A120-4EF3-8D35-98AB7643101E}" type="presOf" srcId="{1592085A-A82E-4E1D-A9B3-7FDF2CC209CF}" destId="{6C96744F-6568-4DAD-A475-BB7930868AC6}" srcOrd="0" destOrd="0" presId="urn:microsoft.com/office/officeart/2016/7/layout/RepeatingBendingProcessNew"/>
    <dgm:cxn modelId="{C0F21E12-58E9-407C-9D54-D292C799CED4}" srcId="{815D9511-FE1A-4BD9-B8EE-35CE6CC981D8}" destId="{67052E17-ADD1-449A-9CE6-7F977F48470B}" srcOrd="1" destOrd="0" parTransId="{063875F6-9F41-4C80-B02E-D226418D2892}" sibTransId="{DB88883B-536D-4E07-8377-A0E462B114D0}"/>
    <dgm:cxn modelId="{01B15C26-BA4B-4E44-BBE3-465D34BC17B7}" srcId="{815D9511-FE1A-4BD9-B8EE-35CE6CC981D8}" destId="{6DD1A576-3FC8-4159-BAAF-4718335875BB}" srcOrd="8" destOrd="0" parTransId="{7AE4261E-AF47-4225-9A72-7BEA1134514A}" sibTransId="{4D122DFA-1F60-47F2-953F-39172A03EE02}"/>
    <dgm:cxn modelId="{21770932-F181-4A64-927F-3CD0FDD25477}" type="presOf" srcId="{EF63A9D7-D133-439C-9C27-23D7EE4AFC9B}" destId="{90035D35-4EDF-414A-B572-97A793AA7935}" srcOrd="1" destOrd="0" presId="urn:microsoft.com/office/officeart/2016/7/layout/RepeatingBendingProcessNew"/>
    <dgm:cxn modelId="{2A67BF34-1FF5-4647-B0A7-558D41517D3F}" srcId="{815D9511-FE1A-4BD9-B8EE-35CE6CC981D8}" destId="{DFB4C7C4-780A-4C62-A1EA-6178305270E7}" srcOrd="5" destOrd="0" parTransId="{756CB0E6-0C53-4E13-BB8E-944F56FB2B3F}" sibTransId="{E853787A-9268-415A-874D-11CB6BFAF4F7}"/>
    <dgm:cxn modelId="{89914135-12B9-413C-897C-DC3081277490}" type="presOf" srcId="{4D122DFA-1F60-47F2-953F-39172A03EE02}" destId="{9C8B433D-2CF3-42FE-8CB6-E39332C7A215}" srcOrd="1" destOrd="0" presId="urn:microsoft.com/office/officeart/2016/7/layout/RepeatingBendingProcessNew"/>
    <dgm:cxn modelId="{C192003C-CC8E-4100-BC9D-134013E12E13}" type="presOf" srcId="{1537574E-0725-463A-9BC7-F06AFB58AF46}" destId="{95921BFA-157F-4CDA-B202-DBFED582AF68}" srcOrd="0" destOrd="0" presId="urn:microsoft.com/office/officeart/2016/7/layout/RepeatingBendingProcessNew"/>
    <dgm:cxn modelId="{F2A8D642-9F0F-40D7-AF2B-9E57636126E2}" type="presOf" srcId="{D9965EE5-B3D8-43C7-A13A-307904A1388D}" destId="{24F3EB99-F277-4C68-8ED7-0AA53C70828A}" srcOrd="0" destOrd="0" presId="urn:microsoft.com/office/officeart/2016/7/layout/RepeatingBendingProcessNew"/>
    <dgm:cxn modelId="{9D611D45-E6D1-4FF4-B843-62C7143FCCFB}" type="presOf" srcId="{2DF3DEF4-1287-4E45-A3E2-68B24A640748}" destId="{07D0F65A-6B14-4775-8A5C-F82330B8E2A5}" srcOrd="0" destOrd="0" presId="urn:microsoft.com/office/officeart/2016/7/layout/RepeatingBendingProcessNew"/>
    <dgm:cxn modelId="{8FDF914B-F73D-4E91-A69C-07428C6ED5E6}" type="presOf" srcId="{8F8FD7BF-7E7D-4E46-A707-48BEBAF39373}" destId="{2357E5C7-1F75-4417-9976-D0EF73EDD568}" srcOrd="1" destOrd="0" presId="urn:microsoft.com/office/officeart/2016/7/layout/RepeatingBendingProcessNew"/>
    <dgm:cxn modelId="{B861646E-E929-474E-9838-8938054D827C}" srcId="{815D9511-FE1A-4BD9-B8EE-35CE6CC981D8}" destId="{1D785D01-4289-4C31-AC42-55BD840B6D7C}" srcOrd="0" destOrd="0" parTransId="{9296F0FE-9006-4377-83B6-5B3CBD67216E}" sibTransId="{1537574E-0725-463A-9BC7-F06AFB58AF46}"/>
    <dgm:cxn modelId="{9CDC5676-FDC1-428F-AABB-160258296495}" type="presOf" srcId="{3D9C0C1E-9499-40B4-AF20-2E560977C33E}" destId="{476A2AF8-3C80-4906-BD78-66628DBC218F}" srcOrd="1" destOrd="0" presId="urn:microsoft.com/office/officeart/2016/7/layout/RepeatingBendingProcessNew"/>
    <dgm:cxn modelId="{503FB47A-1D71-4D7E-BB2F-BC2A6F37570D}" type="presOf" srcId="{67052E17-ADD1-449A-9CE6-7F977F48470B}" destId="{89987AC8-5137-4C60-A8E5-DC847ECF3645}" srcOrd="0" destOrd="0" presId="urn:microsoft.com/office/officeart/2016/7/layout/RepeatingBendingProcessNew"/>
    <dgm:cxn modelId="{A34D9285-2B6D-4587-84A4-31649981BE18}" srcId="{815D9511-FE1A-4BD9-B8EE-35CE6CC981D8}" destId="{D9965EE5-B3D8-43C7-A13A-307904A1388D}" srcOrd="9" destOrd="0" parTransId="{4DD7022F-C150-415A-AFBF-C452F2FAC3EF}" sibTransId="{EF63A9D7-D133-439C-9C27-23D7EE4AFC9B}"/>
    <dgm:cxn modelId="{F78E0D87-43C6-4B1C-BD49-CEEF2BE787D2}" srcId="{815D9511-FE1A-4BD9-B8EE-35CE6CC981D8}" destId="{DDE2868C-E363-4902-9E34-DDA869580073}" srcOrd="7" destOrd="0" parTransId="{C4D4836D-3DC2-45AA-9F30-5E46EF8B57D3}" sibTransId="{1592085A-A82E-4E1D-A9B3-7FDF2CC209CF}"/>
    <dgm:cxn modelId="{57E9C68B-88D9-437B-A834-65D39D5125C9}" type="presOf" srcId="{15834BF7-C37F-4054-8D9A-371C70773416}" destId="{C534B1EB-7F3D-4E3C-ADA5-461E127EBD85}" srcOrd="0" destOrd="0" presId="urn:microsoft.com/office/officeart/2016/7/layout/RepeatingBendingProcessNew"/>
    <dgm:cxn modelId="{9E307B90-CD12-4C96-B8FF-40FC1FC37E13}" srcId="{815D9511-FE1A-4BD9-B8EE-35CE6CC981D8}" destId="{15834BF7-C37F-4054-8D9A-371C70773416}" srcOrd="2" destOrd="0" parTransId="{C0BA5BBD-AF24-443F-B9A6-4601CF397AB5}" sibTransId="{8F8FD7BF-7E7D-4E46-A707-48BEBAF39373}"/>
    <dgm:cxn modelId="{A2968F94-BE6B-4115-8BA6-AD497265AA00}" type="presOf" srcId="{433DAAE2-1A38-47BA-BC49-3030E0D3BBA2}" destId="{2ADC8B30-6AA2-4D3A-B9C4-A21472164972}" srcOrd="1" destOrd="0" presId="urn:microsoft.com/office/officeart/2016/7/layout/RepeatingBendingProcessNew"/>
    <dgm:cxn modelId="{5C8A9194-E17E-4416-A389-08D2FB0BF139}" type="presOf" srcId="{3D9C0C1E-9499-40B4-AF20-2E560977C33E}" destId="{9EC7DCFE-B0A4-4BCE-B3B3-211CBD4F64FA}" srcOrd="0" destOrd="0" presId="urn:microsoft.com/office/officeart/2016/7/layout/RepeatingBendingProcessNew"/>
    <dgm:cxn modelId="{B5EDEF95-39BF-4CBA-9651-304F33374E3D}" type="presOf" srcId="{1537574E-0725-463A-9BC7-F06AFB58AF46}" destId="{BB59A8BB-B050-4C6E-A4C5-4287BD84BBBE}" srcOrd="1" destOrd="0" presId="urn:microsoft.com/office/officeart/2016/7/layout/RepeatingBendingProcessNew"/>
    <dgm:cxn modelId="{EA51DC9D-E8B5-466B-907A-F1219B32E365}" type="presOf" srcId="{EF63A9D7-D133-439C-9C27-23D7EE4AFC9B}" destId="{16CC89A0-DC68-4F1C-9EA3-A9DBF72EBE52}" srcOrd="0" destOrd="0" presId="urn:microsoft.com/office/officeart/2016/7/layout/RepeatingBendingProcessNew"/>
    <dgm:cxn modelId="{0749DD9E-1E49-4F0D-837F-6CD7181B9CCD}" srcId="{815D9511-FE1A-4BD9-B8EE-35CE6CC981D8}" destId="{88319E9A-4250-420C-AEAF-E62405289521}" srcOrd="4" destOrd="0" parTransId="{ADD7CB3D-A999-4CAB-9EB2-861B2553A9BA}" sibTransId="{433DAAE2-1A38-47BA-BC49-3030E0D3BBA2}"/>
    <dgm:cxn modelId="{1406B7A8-AB2F-4CF5-951D-E6A1256FE5D9}" type="presOf" srcId="{1592085A-A82E-4E1D-A9B3-7FDF2CC209CF}" destId="{9A9C6C1A-01F2-49A2-9082-000E6F37DC9B}" srcOrd="1" destOrd="0" presId="urn:microsoft.com/office/officeart/2016/7/layout/RepeatingBendingProcessNew"/>
    <dgm:cxn modelId="{9EE284A9-1F01-433D-B27C-9B46CE568F63}" type="presOf" srcId="{DDE2868C-E363-4902-9E34-DDA869580073}" destId="{1FC2AF40-2C65-4EB2-A3A7-F01C345B13BB}" srcOrd="0" destOrd="0" presId="urn:microsoft.com/office/officeart/2016/7/layout/RepeatingBendingProcessNew"/>
    <dgm:cxn modelId="{B3CF78AD-D232-4764-9053-6D8872FCDEA7}" type="presOf" srcId="{7E9F4E43-D2DA-4396-960F-E0AE69DBF4C8}" destId="{6FDD114C-F772-4D56-A9D6-50497D6C9C40}" srcOrd="0" destOrd="0" presId="urn:microsoft.com/office/officeart/2016/7/layout/RepeatingBendingProcessNew"/>
    <dgm:cxn modelId="{95E159AD-1E7A-40A4-A60A-0B560D170F98}" type="presOf" srcId="{4D122DFA-1F60-47F2-953F-39172A03EE02}" destId="{10368081-C49C-4DBD-9B6D-8D408E4385CF}" srcOrd="0" destOrd="0" presId="urn:microsoft.com/office/officeart/2016/7/layout/RepeatingBendingProcessNew"/>
    <dgm:cxn modelId="{C728D9B2-1AB1-4B0B-BCB2-ADAD22379FFA}" type="presOf" srcId="{815D9511-FE1A-4BD9-B8EE-35CE6CC981D8}" destId="{FF0752A7-83F8-42FC-8867-30359478638F}" srcOrd="0" destOrd="0" presId="urn:microsoft.com/office/officeart/2016/7/layout/RepeatingBendingProcessNew"/>
    <dgm:cxn modelId="{9E5BDCB2-B686-49AC-A440-E302967336D8}" srcId="{815D9511-FE1A-4BD9-B8EE-35CE6CC981D8}" destId="{7E9F4E43-D2DA-4396-960F-E0AE69DBF4C8}" srcOrd="10" destOrd="0" parTransId="{5BEA837F-5532-4861-8DDF-4A9D676B4411}" sibTransId="{9182CE67-4584-4C62-9932-E2BA869BB9E0}"/>
    <dgm:cxn modelId="{526A12BC-5C7F-4EE5-9D7B-D51C03044D3C}" srcId="{815D9511-FE1A-4BD9-B8EE-35CE6CC981D8}" destId="{F1383329-737A-4C31-8D37-B39AA837EB4D}" srcOrd="3" destOrd="0" parTransId="{F62470A8-292D-460A-9B16-E0DB0959C4BD}" sibTransId="{3904FF32-8F0C-49CB-90FC-CCE20470927C}"/>
    <dgm:cxn modelId="{7B6EB6C3-77AF-4D2B-A039-01520991144B}" type="presOf" srcId="{DB88883B-536D-4E07-8377-A0E462B114D0}" destId="{444C1719-FB49-4CC0-96A6-58DFE353D359}" srcOrd="0" destOrd="0" presId="urn:microsoft.com/office/officeart/2016/7/layout/RepeatingBendingProcessNew"/>
    <dgm:cxn modelId="{71FE89C9-CE72-4177-97DB-2731FBC0354F}" type="presOf" srcId="{8F8FD7BF-7E7D-4E46-A707-48BEBAF39373}" destId="{D62A9A0B-9A5A-4734-A212-E850B1334984}" srcOrd="0" destOrd="0" presId="urn:microsoft.com/office/officeart/2016/7/layout/RepeatingBendingProcessNew"/>
    <dgm:cxn modelId="{9DDF02D0-130D-49E4-9B66-EBD1C0DC2351}" type="presOf" srcId="{6DD1A576-3FC8-4159-BAAF-4718335875BB}" destId="{B79577D9-E95C-4DF3-9D0E-6798B51E1C7A}" srcOrd="0" destOrd="0" presId="urn:microsoft.com/office/officeart/2016/7/layout/RepeatingBendingProcessNew"/>
    <dgm:cxn modelId="{6672E0D0-D931-44DD-BC68-0BD7C57C64F7}" type="presOf" srcId="{DFB4C7C4-780A-4C62-A1EA-6178305270E7}" destId="{197CF79D-1EC2-40E2-93EF-716AC64BF4B2}" srcOrd="0" destOrd="0" presId="urn:microsoft.com/office/officeart/2016/7/layout/RepeatingBendingProcessNew"/>
    <dgm:cxn modelId="{085EE5D2-8B33-4694-A7AB-6C2EF61AC98F}" type="presOf" srcId="{F1383329-737A-4C31-8D37-B39AA837EB4D}" destId="{A669BED0-054E-4229-BA7B-6AA08667DDC0}" srcOrd="0" destOrd="0" presId="urn:microsoft.com/office/officeart/2016/7/layout/RepeatingBendingProcessNew"/>
    <dgm:cxn modelId="{7CF42AD3-D469-444E-B686-014BD8A194E2}" type="presOf" srcId="{1D785D01-4289-4C31-AC42-55BD840B6D7C}" destId="{04D1C910-A0B8-4E02-BE7C-E93F8BEE35C9}" srcOrd="0" destOrd="0" presId="urn:microsoft.com/office/officeart/2016/7/layout/RepeatingBendingProcessNew"/>
    <dgm:cxn modelId="{704E4ED7-B5CD-46D5-B2D8-7ADE930761E4}" srcId="{815D9511-FE1A-4BD9-B8EE-35CE6CC981D8}" destId="{2DF3DEF4-1287-4E45-A3E2-68B24A640748}" srcOrd="6" destOrd="0" parTransId="{91454E65-F660-4559-8BA6-6B6C690C1BFE}" sibTransId="{3D9C0C1E-9499-40B4-AF20-2E560977C33E}"/>
    <dgm:cxn modelId="{C1DEC2E0-01CC-445D-80BD-B017B09367F1}" type="presOf" srcId="{E853787A-9268-415A-874D-11CB6BFAF4F7}" destId="{FF42008C-314C-4E63-B3F2-B131D8F8AB70}" srcOrd="0" destOrd="0" presId="urn:microsoft.com/office/officeart/2016/7/layout/RepeatingBendingProcessNew"/>
    <dgm:cxn modelId="{C57DA8E2-2160-409A-BE38-0819CF1BB394}" type="presOf" srcId="{433DAAE2-1A38-47BA-BC49-3030E0D3BBA2}" destId="{F8061EF2-5734-48AB-A799-700D3E2E136E}" srcOrd="0" destOrd="0" presId="urn:microsoft.com/office/officeart/2016/7/layout/RepeatingBendingProcessNew"/>
    <dgm:cxn modelId="{20E53EE5-ACD3-4A42-A535-815DACDDD638}" type="presOf" srcId="{E853787A-9268-415A-874D-11CB6BFAF4F7}" destId="{6D1E11CB-0BA2-4902-8ED8-C6AC731CD16E}" srcOrd="1" destOrd="0" presId="urn:microsoft.com/office/officeart/2016/7/layout/RepeatingBendingProcessNew"/>
    <dgm:cxn modelId="{3244F2E9-674C-47F7-984D-305D1D413954}" type="presOf" srcId="{88319E9A-4250-420C-AEAF-E62405289521}" destId="{88212CD1-C76F-456B-8A67-5E31847F2085}" srcOrd="0" destOrd="0" presId="urn:microsoft.com/office/officeart/2016/7/layout/RepeatingBendingProcessNew"/>
    <dgm:cxn modelId="{E6CF30F3-5EF8-44C9-AB0E-4688708FAC17}" type="presOf" srcId="{3904FF32-8F0C-49CB-90FC-CCE20470927C}" destId="{53A24CA1-7EC9-40CF-9B57-3174640838D7}" srcOrd="0" destOrd="0" presId="urn:microsoft.com/office/officeart/2016/7/layout/RepeatingBendingProcessNew"/>
    <dgm:cxn modelId="{4C772AF1-6F7C-4522-BCED-2B44606D0686}" type="presParOf" srcId="{FF0752A7-83F8-42FC-8867-30359478638F}" destId="{04D1C910-A0B8-4E02-BE7C-E93F8BEE35C9}" srcOrd="0" destOrd="0" presId="urn:microsoft.com/office/officeart/2016/7/layout/RepeatingBendingProcessNew"/>
    <dgm:cxn modelId="{E34CD733-9DAF-4B72-A310-FAD0100F0DD1}" type="presParOf" srcId="{FF0752A7-83F8-42FC-8867-30359478638F}" destId="{95921BFA-157F-4CDA-B202-DBFED582AF68}" srcOrd="1" destOrd="0" presId="urn:microsoft.com/office/officeart/2016/7/layout/RepeatingBendingProcessNew"/>
    <dgm:cxn modelId="{4CDC299A-9718-4AB3-80A0-4195A440C668}" type="presParOf" srcId="{95921BFA-157F-4CDA-B202-DBFED582AF68}" destId="{BB59A8BB-B050-4C6E-A4C5-4287BD84BBBE}" srcOrd="0" destOrd="0" presId="urn:microsoft.com/office/officeart/2016/7/layout/RepeatingBendingProcessNew"/>
    <dgm:cxn modelId="{491A4D40-6B31-4FAD-A712-95FDA5A202B6}" type="presParOf" srcId="{FF0752A7-83F8-42FC-8867-30359478638F}" destId="{89987AC8-5137-4C60-A8E5-DC847ECF3645}" srcOrd="2" destOrd="0" presId="urn:microsoft.com/office/officeart/2016/7/layout/RepeatingBendingProcessNew"/>
    <dgm:cxn modelId="{48CD9925-5C14-43FF-9397-750F88B8D7D0}" type="presParOf" srcId="{FF0752A7-83F8-42FC-8867-30359478638F}" destId="{444C1719-FB49-4CC0-96A6-58DFE353D359}" srcOrd="3" destOrd="0" presId="urn:microsoft.com/office/officeart/2016/7/layout/RepeatingBendingProcessNew"/>
    <dgm:cxn modelId="{6472F741-3F47-4136-8D70-B5D8787617FA}" type="presParOf" srcId="{444C1719-FB49-4CC0-96A6-58DFE353D359}" destId="{61D09375-6303-4FC2-A67D-68F785AEA89A}" srcOrd="0" destOrd="0" presId="urn:microsoft.com/office/officeart/2016/7/layout/RepeatingBendingProcessNew"/>
    <dgm:cxn modelId="{DCBBC137-9411-4DF0-9048-EF96DA84B8B2}" type="presParOf" srcId="{FF0752A7-83F8-42FC-8867-30359478638F}" destId="{C534B1EB-7F3D-4E3C-ADA5-461E127EBD85}" srcOrd="4" destOrd="0" presId="urn:microsoft.com/office/officeart/2016/7/layout/RepeatingBendingProcessNew"/>
    <dgm:cxn modelId="{B2DD7428-ED50-4780-B46D-96D65BE0BFF5}" type="presParOf" srcId="{FF0752A7-83F8-42FC-8867-30359478638F}" destId="{D62A9A0B-9A5A-4734-A212-E850B1334984}" srcOrd="5" destOrd="0" presId="urn:microsoft.com/office/officeart/2016/7/layout/RepeatingBendingProcessNew"/>
    <dgm:cxn modelId="{566ED7C0-A189-4DD5-A5CB-8C9EB762F3F7}" type="presParOf" srcId="{D62A9A0B-9A5A-4734-A212-E850B1334984}" destId="{2357E5C7-1F75-4417-9976-D0EF73EDD568}" srcOrd="0" destOrd="0" presId="urn:microsoft.com/office/officeart/2016/7/layout/RepeatingBendingProcessNew"/>
    <dgm:cxn modelId="{22D5B65E-3F40-4BBC-A19E-7ECD8966A029}" type="presParOf" srcId="{FF0752A7-83F8-42FC-8867-30359478638F}" destId="{A669BED0-054E-4229-BA7B-6AA08667DDC0}" srcOrd="6" destOrd="0" presId="urn:microsoft.com/office/officeart/2016/7/layout/RepeatingBendingProcessNew"/>
    <dgm:cxn modelId="{099C161A-A864-422A-BD48-AD1DF41171CA}" type="presParOf" srcId="{FF0752A7-83F8-42FC-8867-30359478638F}" destId="{53A24CA1-7EC9-40CF-9B57-3174640838D7}" srcOrd="7" destOrd="0" presId="urn:microsoft.com/office/officeart/2016/7/layout/RepeatingBendingProcessNew"/>
    <dgm:cxn modelId="{B416539E-11DA-4DE9-8775-4C03B459A464}" type="presParOf" srcId="{53A24CA1-7EC9-40CF-9B57-3174640838D7}" destId="{E3724460-C4A1-4FE9-8B0A-E499237FD0AC}" srcOrd="0" destOrd="0" presId="urn:microsoft.com/office/officeart/2016/7/layout/RepeatingBendingProcessNew"/>
    <dgm:cxn modelId="{57D55137-98F7-47F9-9A12-6E4CB36B5A66}" type="presParOf" srcId="{FF0752A7-83F8-42FC-8867-30359478638F}" destId="{88212CD1-C76F-456B-8A67-5E31847F2085}" srcOrd="8" destOrd="0" presId="urn:microsoft.com/office/officeart/2016/7/layout/RepeatingBendingProcessNew"/>
    <dgm:cxn modelId="{F1B48DBA-8F52-4F74-B1F1-8C15D1E59F54}" type="presParOf" srcId="{FF0752A7-83F8-42FC-8867-30359478638F}" destId="{F8061EF2-5734-48AB-A799-700D3E2E136E}" srcOrd="9" destOrd="0" presId="urn:microsoft.com/office/officeart/2016/7/layout/RepeatingBendingProcessNew"/>
    <dgm:cxn modelId="{BDE8AB95-51B8-443B-9700-2C59770664D5}" type="presParOf" srcId="{F8061EF2-5734-48AB-A799-700D3E2E136E}" destId="{2ADC8B30-6AA2-4D3A-B9C4-A21472164972}" srcOrd="0" destOrd="0" presId="urn:microsoft.com/office/officeart/2016/7/layout/RepeatingBendingProcessNew"/>
    <dgm:cxn modelId="{D35FF7F0-47B8-4187-8D29-D6F16B44F9C0}" type="presParOf" srcId="{FF0752A7-83F8-42FC-8867-30359478638F}" destId="{197CF79D-1EC2-40E2-93EF-716AC64BF4B2}" srcOrd="10" destOrd="0" presId="urn:microsoft.com/office/officeart/2016/7/layout/RepeatingBendingProcessNew"/>
    <dgm:cxn modelId="{447CFDDF-C67A-4C75-9A7B-48B0DA7C97E7}" type="presParOf" srcId="{FF0752A7-83F8-42FC-8867-30359478638F}" destId="{FF42008C-314C-4E63-B3F2-B131D8F8AB70}" srcOrd="11" destOrd="0" presId="urn:microsoft.com/office/officeart/2016/7/layout/RepeatingBendingProcessNew"/>
    <dgm:cxn modelId="{29E5553A-77FA-42EF-9D0A-D3D29F1E3236}" type="presParOf" srcId="{FF42008C-314C-4E63-B3F2-B131D8F8AB70}" destId="{6D1E11CB-0BA2-4902-8ED8-C6AC731CD16E}" srcOrd="0" destOrd="0" presId="urn:microsoft.com/office/officeart/2016/7/layout/RepeatingBendingProcessNew"/>
    <dgm:cxn modelId="{B6B479CA-2DFE-4E49-A2B6-A3CCDF26E3DB}" type="presParOf" srcId="{FF0752A7-83F8-42FC-8867-30359478638F}" destId="{07D0F65A-6B14-4775-8A5C-F82330B8E2A5}" srcOrd="12" destOrd="0" presId="urn:microsoft.com/office/officeart/2016/7/layout/RepeatingBendingProcessNew"/>
    <dgm:cxn modelId="{AE32806D-4135-4664-8B57-2AB79D7CC2F6}" type="presParOf" srcId="{FF0752A7-83F8-42FC-8867-30359478638F}" destId="{9EC7DCFE-B0A4-4BCE-B3B3-211CBD4F64FA}" srcOrd="13" destOrd="0" presId="urn:microsoft.com/office/officeart/2016/7/layout/RepeatingBendingProcessNew"/>
    <dgm:cxn modelId="{6BC90137-CFA7-4C8F-9C51-BB7D92E518EA}" type="presParOf" srcId="{9EC7DCFE-B0A4-4BCE-B3B3-211CBD4F64FA}" destId="{476A2AF8-3C80-4906-BD78-66628DBC218F}" srcOrd="0" destOrd="0" presId="urn:microsoft.com/office/officeart/2016/7/layout/RepeatingBendingProcessNew"/>
    <dgm:cxn modelId="{57B0BDC0-0781-4631-8508-6774A35C9EC3}" type="presParOf" srcId="{FF0752A7-83F8-42FC-8867-30359478638F}" destId="{1FC2AF40-2C65-4EB2-A3A7-F01C345B13BB}" srcOrd="14" destOrd="0" presId="urn:microsoft.com/office/officeart/2016/7/layout/RepeatingBendingProcessNew"/>
    <dgm:cxn modelId="{B5D83C86-B102-4F10-B5F0-1999FFCC8477}" type="presParOf" srcId="{FF0752A7-83F8-42FC-8867-30359478638F}" destId="{6C96744F-6568-4DAD-A475-BB7930868AC6}" srcOrd="15" destOrd="0" presId="urn:microsoft.com/office/officeart/2016/7/layout/RepeatingBendingProcessNew"/>
    <dgm:cxn modelId="{1E7BDC4B-F5C1-482B-A3FE-43BCCB9A30CD}" type="presParOf" srcId="{6C96744F-6568-4DAD-A475-BB7930868AC6}" destId="{9A9C6C1A-01F2-49A2-9082-000E6F37DC9B}" srcOrd="0" destOrd="0" presId="urn:microsoft.com/office/officeart/2016/7/layout/RepeatingBendingProcessNew"/>
    <dgm:cxn modelId="{BE348D46-07D1-41EA-93E4-9C1C34EFCC9A}" type="presParOf" srcId="{FF0752A7-83F8-42FC-8867-30359478638F}" destId="{B79577D9-E95C-4DF3-9D0E-6798B51E1C7A}" srcOrd="16" destOrd="0" presId="urn:microsoft.com/office/officeart/2016/7/layout/RepeatingBendingProcessNew"/>
    <dgm:cxn modelId="{8AC085FB-5F43-4AF0-89C0-91A85F7CAD11}" type="presParOf" srcId="{FF0752A7-83F8-42FC-8867-30359478638F}" destId="{10368081-C49C-4DBD-9B6D-8D408E4385CF}" srcOrd="17" destOrd="0" presId="urn:microsoft.com/office/officeart/2016/7/layout/RepeatingBendingProcessNew"/>
    <dgm:cxn modelId="{E4430C11-20D0-40D5-8152-2DEC4F4F158E}" type="presParOf" srcId="{10368081-C49C-4DBD-9B6D-8D408E4385CF}" destId="{9C8B433D-2CF3-42FE-8CB6-E39332C7A215}" srcOrd="0" destOrd="0" presId="urn:microsoft.com/office/officeart/2016/7/layout/RepeatingBendingProcessNew"/>
    <dgm:cxn modelId="{A245ADA9-3964-4B93-929E-303186D151F8}" type="presParOf" srcId="{FF0752A7-83F8-42FC-8867-30359478638F}" destId="{24F3EB99-F277-4C68-8ED7-0AA53C70828A}" srcOrd="18" destOrd="0" presId="urn:microsoft.com/office/officeart/2016/7/layout/RepeatingBendingProcessNew"/>
    <dgm:cxn modelId="{59FC814F-05C4-438E-8DE9-CA8107654B73}" type="presParOf" srcId="{FF0752A7-83F8-42FC-8867-30359478638F}" destId="{16CC89A0-DC68-4F1C-9EA3-A9DBF72EBE52}" srcOrd="19" destOrd="0" presId="urn:microsoft.com/office/officeart/2016/7/layout/RepeatingBendingProcessNew"/>
    <dgm:cxn modelId="{0596C0E7-6095-41C0-9A30-9A5834D8879D}" type="presParOf" srcId="{16CC89A0-DC68-4F1C-9EA3-A9DBF72EBE52}" destId="{90035D35-4EDF-414A-B572-97A793AA7935}" srcOrd="0" destOrd="0" presId="urn:microsoft.com/office/officeart/2016/7/layout/RepeatingBendingProcessNew"/>
    <dgm:cxn modelId="{CE54CB3F-BDD1-448C-9E12-F0F9B01EFE16}" type="presParOf" srcId="{FF0752A7-83F8-42FC-8867-30359478638F}" destId="{6FDD114C-F772-4D56-A9D6-50497D6C9C40}" srcOrd="2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A314D73-8184-4BD8-9088-F989C2BDE8F8}" type="doc">
      <dgm:prSet loTypeId="urn:microsoft.com/office/officeart/2008/layout/HexagonCluster" loCatId="relationship" qsTypeId="urn:microsoft.com/office/officeart/2005/8/quickstyle/simple1" qsCatId="simple" csTypeId="urn:microsoft.com/office/officeart/2005/8/colors/accent1_2" csCatId="accent1" phldr="1"/>
      <dgm:spPr/>
      <dgm:t>
        <a:bodyPr/>
        <a:lstStyle/>
        <a:p>
          <a:endParaRPr lang="en-GB"/>
        </a:p>
      </dgm:t>
    </dgm:pt>
    <dgm:pt modelId="{6B1E0581-7FDA-4ABA-94EF-44966642136C}">
      <dgm:prSet phldrT="[Text]"/>
      <dgm:spPr/>
      <dgm:t>
        <a:bodyPr/>
        <a:lstStyle/>
        <a:p>
          <a:r>
            <a:rPr lang="en-US" dirty="0"/>
            <a:t>1,120 </a:t>
          </a:r>
          <a:r>
            <a:rPr lang="en-US" dirty="0" err="1"/>
            <a:t>Recom</a:t>
          </a:r>
          <a:r>
            <a:rPr lang="en-US" dirty="0"/>
            <a:t> Products</a:t>
          </a:r>
          <a:endParaRPr lang="en-GB" dirty="0"/>
        </a:p>
      </dgm:t>
    </dgm:pt>
    <dgm:pt modelId="{8A77EF0B-52BC-4E4D-A838-4A3E753B8DA6}" type="parTrans" cxnId="{09A9FF15-BE0C-444B-A0DC-A429D2AE8A35}">
      <dgm:prSet/>
      <dgm:spPr/>
      <dgm:t>
        <a:bodyPr/>
        <a:lstStyle/>
        <a:p>
          <a:endParaRPr lang="en-GB"/>
        </a:p>
      </dgm:t>
    </dgm:pt>
    <dgm:pt modelId="{BB25E51F-3B12-44FA-A6D7-4FFFAE2C7F67}" type="sibTrans" cxnId="{09A9FF15-BE0C-444B-A0DC-A429D2AE8A35}">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15000" r="-15000"/>
          </a:stretch>
        </a:blipFill>
      </dgm:spPr>
      <dgm:t>
        <a:bodyPr/>
        <a:lstStyle/>
        <a:p>
          <a:endParaRPr lang="en-GB"/>
        </a:p>
      </dgm:t>
    </dgm:pt>
    <dgm:pt modelId="{4A549F0C-A6D1-4DFA-B145-D52663BECE94}">
      <dgm:prSet phldrT="[Text]"/>
      <dgm:spPr/>
      <dgm:t>
        <a:bodyPr/>
        <a:lstStyle/>
        <a:p>
          <a:r>
            <a:rPr lang="en-US" dirty="0"/>
            <a:t>18,484 Customers</a:t>
          </a:r>
          <a:endParaRPr lang="en-GB" dirty="0"/>
        </a:p>
      </dgm:t>
    </dgm:pt>
    <dgm:pt modelId="{2F60CBDC-58FE-4B8E-8782-1C6FC1778CB5}" type="parTrans" cxnId="{F60D2532-36F2-48C9-A9AC-C5C2EE1F05AD}">
      <dgm:prSet/>
      <dgm:spPr/>
      <dgm:t>
        <a:bodyPr/>
        <a:lstStyle/>
        <a:p>
          <a:endParaRPr lang="en-GB"/>
        </a:p>
      </dgm:t>
    </dgm:pt>
    <dgm:pt modelId="{EEA2B3E7-C216-475A-A94B-1431562E5AFD}" type="sibTrans" cxnId="{F60D2532-36F2-48C9-A9AC-C5C2EE1F05AD}">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l="-7000" r="-7000"/>
          </a:stretch>
        </a:blipFill>
      </dgm:spPr>
      <dgm:t>
        <a:bodyPr/>
        <a:lstStyle/>
        <a:p>
          <a:endParaRPr lang="en-GB"/>
        </a:p>
      </dgm:t>
    </dgm:pt>
    <dgm:pt modelId="{BD0960D0-6E9E-4225-B0E1-672C13F5C472}" type="pres">
      <dgm:prSet presAssocID="{0A314D73-8184-4BD8-9088-F989C2BDE8F8}" presName="Name0" presStyleCnt="0">
        <dgm:presLayoutVars>
          <dgm:chMax val="21"/>
          <dgm:chPref val="21"/>
        </dgm:presLayoutVars>
      </dgm:prSet>
      <dgm:spPr/>
    </dgm:pt>
    <dgm:pt modelId="{7E254D38-C38D-4435-9777-AC6B9827244A}" type="pres">
      <dgm:prSet presAssocID="{6B1E0581-7FDA-4ABA-94EF-44966642136C}" presName="text1" presStyleCnt="0"/>
      <dgm:spPr/>
    </dgm:pt>
    <dgm:pt modelId="{1AB79D8B-AA31-48C9-8A16-35A4A37B90F9}" type="pres">
      <dgm:prSet presAssocID="{6B1E0581-7FDA-4ABA-94EF-44966642136C}" presName="textRepeatNode" presStyleLbl="alignNode1" presStyleIdx="0" presStyleCnt="2">
        <dgm:presLayoutVars>
          <dgm:chMax val="0"/>
          <dgm:chPref val="0"/>
          <dgm:bulletEnabled val="1"/>
        </dgm:presLayoutVars>
      </dgm:prSet>
      <dgm:spPr/>
    </dgm:pt>
    <dgm:pt modelId="{4B567515-1E37-4659-BAC3-C0F0C26A127E}" type="pres">
      <dgm:prSet presAssocID="{6B1E0581-7FDA-4ABA-94EF-44966642136C}" presName="textaccent1" presStyleCnt="0"/>
      <dgm:spPr/>
    </dgm:pt>
    <dgm:pt modelId="{70AE4BEB-45DB-478E-98D7-4AF8AD4F75BB}" type="pres">
      <dgm:prSet presAssocID="{6B1E0581-7FDA-4ABA-94EF-44966642136C}" presName="accentRepeatNode" presStyleLbl="solidAlignAcc1" presStyleIdx="0" presStyleCnt="4"/>
      <dgm:spPr/>
    </dgm:pt>
    <dgm:pt modelId="{D7779E17-14A8-42B2-8385-588AEEDBF8F1}" type="pres">
      <dgm:prSet presAssocID="{BB25E51F-3B12-44FA-A6D7-4FFFAE2C7F67}" presName="image1" presStyleCnt="0"/>
      <dgm:spPr/>
    </dgm:pt>
    <dgm:pt modelId="{5CA49123-4F3B-4D66-B253-4214049557BE}" type="pres">
      <dgm:prSet presAssocID="{BB25E51F-3B12-44FA-A6D7-4FFFAE2C7F67}" presName="imageRepeatNode" presStyleLbl="alignAcc1" presStyleIdx="0" presStyleCnt="2"/>
      <dgm:spPr/>
    </dgm:pt>
    <dgm:pt modelId="{9A42ACC6-A01A-4A46-A95D-DE21FB331C38}" type="pres">
      <dgm:prSet presAssocID="{BB25E51F-3B12-44FA-A6D7-4FFFAE2C7F67}" presName="imageaccent1" presStyleCnt="0"/>
      <dgm:spPr/>
    </dgm:pt>
    <dgm:pt modelId="{3F88BD18-9EBA-4249-AF3C-E9E3B2B57695}" type="pres">
      <dgm:prSet presAssocID="{BB25E51F-3B12-44FA-A6D7-4FFFAE2C7F67}" presName="accentRepeatNode" presStyleLbl="solidAlignAcc1" presStyleIdx="1" presStyleCnt="4"/>
      <dgm:spPr/>
    </dgm:pt>
    <dgm:pt modelId="{4AAFA45C-FE64-42B0-B89A-DC334099705E}" type="pres">
      <dgm:prSet presAssocID="{4A549F0C-A6D1-4DFA-B145-D52663BECE94}" presName="text2" presStyleCnt="0"/>
      <dgm:spPr/>
    </dgm:pt>
    <dgm:pt modelId="{81B1C7A0-B1F0-4109-86DF-1C4D0521B8BB}" type="pres">
      <dgm:prSet presAssocID="{4A549F0C-A6D1-4DFA-B145-D52663BECE94}" presName="textRepeatNode" presStyleLbl="alignNode1" presStyleIdx="1" presStyleCnt="2">
        <dgm:presLayoutVars>
          <dgm:chMax val="0"/>
          <dgm:chPref val="0"/>
          <dgm:bulletEnabled val="1"/>
        </dgm:presLayoutVars>
      </dgm:prSet>
      <dgm:spPr/>
    </dgm:pt>
    <dgm:pt modelId="{FA8E332B-B8CB-43DF-A39B-39005A14D79C}" type="pres">
      <dgm:prSet presAssocID="{4A549F0C-A6D1-4DFA-B145-D52663BECE94}" presName="textaccent2" presStyleCnt="0"/>
      <dgm:spPr/>
    </dgm:pt>
    <dgm:pt modelId="{1DD44454-A766-4F52-9EAA-8480BAD5621B}" type="pres">
      <dgm:prSet presAssocID="{4A549F0C-A6D1-4DFA-B145-D52663BECE94}" presName="accentRepeatNode" presStyleLbl="solidAlignAcc1" presStyleIdx="2" presStyleCnt="4"/>
      <dgm:spPr/>
    </dgm:pt>
    <dgm:pt modelId="{4F944B58-A58E-40EC-BD0B-2E0960BF6016}" type="pres">
      <dgm:prSet presAssocID="{EEA2B3E7-C216-475A-A94B-1431562E5AFD}" presName="image2" presStyleCnt="0"/>
      <dgm:spPr/>
    </dgm:pt>
    <dgm:pt modelId="{3E016079-400E-4BC3-8BE1-18FFD78EED59}" type="pres">
      <dgm:prSet presAssocID="{EEA2B3E7-C216-475A-A94B-1431562E5AFD}" presName="imageRepeatNode" presStyleLbl="alignAcc1" presStyleIdx="1" presStyleCnt="2"/>
      <dgm:spPr/>
    </dgm:pt>
    <dgm:pt modelId="{02732A8B-105A-41DD-ABF1-52E6B291564B}" type="pres">
      <dgm:prSet presAssocID="{EEA2B3E7-C216-475A-A94B-1431562E5AFD}" presName="imageaccent2" presStyleCnt="0"/>
      <dgm:spPr/>
    </dgm:pt>
    <dgm:pt modelId="{A22CD231-1605-4D8E-949B-9A4E831AE734}" type="pres">
      <dgm:prSet presAssocID="{EEA2B3E7-C216-475A-A94B-1431562E5AFD}" presName="accentRepeatNode" presStyleLbl="solidAlignAcc1" presStyleIdx="3" presStyleCnt="4"/>
      <dgm:spPr/>
    </dgm:pt>
  </dgm:ptLst>
  <dgm:cxnLst>
    <dgm:cxn modelId="{09A9FF15-BE0C-444B-A0DC-A429D2AE8A35}" srcId="{0A314D73-8184-4BD8-9088-F989C2BDE8F8}" destId="{6B1E0581-7FDA-4ABA-94EF-44966642136C}" srcOrd="0" destOrd="0" parTransId="{8A77EF0B-52BC-4E4D-A838-4A3E753B8DA6}" sibTransId="{BB25E51F-3B12-44FA-A6D7-4FFFAE2C7F67}"/>
    <dgm:cxn modelId="{741CBE28-4016-4E12-A69C-B8C335817EDD}" type="presOf" srcId="{EEA2B3E7-C216-475A-A94B-1431562E5AFD}" destId="{3E016079-400E-4BC3-8BE1-18FFD78EED59}" srcOrd="0" destOrd="0" presId="urn:microsoft.com/office/officeart/2008/layout/HexagonCluster"/>
    <dgm:cxn modelId="{F60D2532-36F2-48C9-A9AC-C5C2EE1F05AD}" srcId="{0A314D73-8184-4BD8-9088-F989C2BDE8F8}" destId="{4A549F0C-A6D1-4DFA-B145-D52663BECE94}" srcOrd="1" destOrd="0" parTransId="{2F60CBDC-58FE-4B8E-8782-1C6FC1778CB5}" sibTransId="{EEA2B3E7-C216-475A-A94B-1431562E5AFD}"/>
    <dgm:cxn modelId="{22B8315E-DB8E-4DE8-9FBC-9F45ACD15F24}" type="presOf" srcId="{6B1E0581-7FDA-4ABA-94EF-44966642136C}" destId="{1AB79D8B-AA31-48C9-8A16-35A4A37B90F9}" srcOrd="0" destOrd="0" presId="urn:microsoft.com/office/officeart/2008/layout/HexagonCluster"/>
    <dgm:cxn modelId="{0AF66BB3-9A9D-46C3-9B8B-DB8E4761F518}" type="presOf" srcId="{BB25E51F-3B12-44FA-A6D7-4FFFAE2C7F67}" destId="{5CA49123-4F3B-4D66-B253-4214049557BE}" srcOrd="0" destOrd="0" presId="urn:microsoft.com/office/officeart/2008/layout/HexagonCluster"/>
    <dgm:cxn modelId="{D48E6AD7-28F0-43C0-916E-040E2BE17A76}" type="presOf" srcId="{4A549F0C-A6D1-4DFA-B145-D52663BECE94}" destId="{81B1C7A0-B1F0-4109-86DF-1C4D0521B8BB}" srcOrd="0" destOrd="0" presId="urn:microsoft.com/office/officeart/2008/layout/HexagonCluster"/>
    <dgm:cxn modelId="{D706F3D8-1D8F-40DE-B953-1F3479F7D437}" type="presOf" srcId="{0A314D73-8184-4BD8-9088-F989C2BDE8F8}" destId="{BD0960D0-6E9E-4225-B0E1-672C13F5C472}" srcOrd="0" destOrd="0" presId="urn:microsoft.com/office/officeart/2008/layout/HexagonCluster"/>
    <dgm:cxn modelId="{BC7490D5-A151-46D8-BFF8-26798327A2BC}" type="presParOf" srcId="{BD0960D0-6E9E-4225-B0E1-672C13F5C472}" destId="{7E254D38-C38D-4435-9777-AC6B9827244A}" srcOrd="0" destOrd="0" presId="urn:microsoft.com/office/officeart/2008/layout/HexagonCluster"/>
    <dgm:cxn modelId="{6034A5D9-ED8D-4A9E-80CA-D168F6A42F39}" type="presParOf" srcId="{7E254D38-C38D-4435-9777-AC6B9827244A}" destId="{1AB79D8B-AA31-48C9-8A16-35A4A37B90F9}" srcOrd="0" destOrd="0" presId="urn:microsoft.com/office/officeart/2008/layout/HexagonCluster"/>
    <dgm:cxn modelId="{0374F7CC-A124-46E0-B4BC-D91EBD28CE92}" type="presParOf" srcId="{BD0960D0-6E9E-4225-B0E1-672C13F5C472}" destId="{4B567515-1E37-4659-BAC3-C0F0C26A127E}" srcOrd="1" destOrd="0" presId="urn:microsoft.com/office/officeart/2008/layout/HexagonCluster"/>
    <dgm:cxn modelId="{3B5F5647-BA5E-4DE4-8259-EB1841E52797}" type="presParOf" srcId="{4B567515-1E37-4659-BAC3-C0F0C26A127E}" destId="{70AE4BEB-45DB-478E-98D7-4AF8AD4F75BB}" srcOrd="0" destOrd="0" presId="urn:microsoft.com/office/officeart/2008/layout/HexagonCluster"/>
    <dgm:cxn modelId="{254FF3AA-B546-4BEE-8EA3-369CD97996A6}" type="presParOf" srcId="{BD0960D0-6E9E-4225-B0E1-672C13F5C472}" destId="{D7779E17-14A8-42B2-8385-588AEEDBF8F1}" srcOrd="2" destOrd="0" presId="urn:microsoft.com/office/officeart/2008/layout/HexagonCluster"/>
    <dgm:cxn modelId="{4289D19E-D295-483C-8C20-D4C3342239FE}" type="presParOf" srcId="{D7779E17-14A8-42B2-8385-588AEEDBF8F1}" destId="{5CA49123-4F3B-4D66-B253-4214049557BE}" srcOrd="0" destOrd="0" presId="urn:microsoft.com/office/officeart/2008/layout/HexagonCluster"/>
    <dgm:cxn modelId="{03178871-B78C-4D36-BEA8-DC4AF805F438}" type="presParOf" srcId="{BD0960D0-6E9E-4225-B0E1-672C13F5C472}" destId="{9A42ACC6-A01A-4A46-A95D-DE21FB331C38}" srcOrd="3" destOrd="0" presId="urn:microsoft.com/office/officeart/2008/layout/HexagonCluster"/>
    <dgm:cxn modelId="{6D8E7E25-C72A-4565-A3CB-F1FA3F847795}" type="presParOf" srcId="{9A42ACC6-A01A-4A46-A95D-DE21FB331C38}" destId="{3F88BD18-9EBA-4249-AF3C-E9E3B2B57695}" srcOrd="0" destOrd="0" presId="urn:microsoft.com/office/officeart/2008/layout/HexagonCluster"/>
    <dgm:cxn modelId="{BE5217E4-936A-4CC3-A13D-CC910916DBB6}" type="presParOf" srcId="{BD0960D0-6E9E-4225-B0E1-672C13F5C472}" destId="{4AAFA45C-FE64-42B0-B89A-DC334099705E}" srcOrd="4" destOrd="0" presId="urn:microsoft.com/office/officeart/2008/layout/HexagonCluster"/>
    <dgm:cxn modelId="{75B7B9B1-D657-4AB8-9E15-BB64F87088F2}" type="presParOf" srcId="{4AAFA45C-FE64-42B0-B89A-DC334099705E}" destId="{81B1C7A0-B1F0-4109-86DF-1C4D0521B8BB}" srcOrd="0" destOrd="0" presId="urn:microsoft.com/office/officeart/2008/layout/HexagonCluster"/>
    <dgm:cxn modelId="{4BCAC440-739D-4E5B-B904-90E8A43C49ED}" type="presParOf" srcId="{BD0960D0-6E9E-4225-B0E1-672C13F5C472}" destId="{FA8E332B-B8CB-43DF-A39B-39005A14D79C}" srcOrd="5" destOrd="0" presId="urn:microsoft.com/office/officeart/2008/layout/HexagonCluster"/>
    <dgm:cxn modelId="{8456D155-E75F-4E6E-8A57-D27071E0CA54}" type="presParOf" srcId="{FA8E332B-B8CB-43DF-A39B-39005A14D79C}" destId="{1DD44454-A766-4F52-9EAA-8480BAD5621B}" srcOrd="0" destOrd="0" presId="urn:microsoft.com/office/officeart/2008/layout/HexagonCluster"/>
    <dgm:cxn modelId="{9757C345-54C6-48B3-82F9-108988CA0AAE}" type="presParOf" srcId="{BD0960D0-6E9E-4225-B0E1-672C13F5C472}" destId="{4F944B58-A58E-40EC-BD0B-2E0960BF6016}" srcOrd="6" destOrd="0" presId="urn:microsoft.com/office/officeart/2008/layout/HexagonCluster"/>
    <dgm:cxn modelId="{4B056EDC-58F4-4309-8E43-D0269336E158}" type="presParOf" srcId="{4F944B58-A58E-40EC-BD0B-2E0960BF6016}" destId="{3E016079-400E-4BC3-8BE1-18FFD78EED59}" srcOrd="0" destOrd="0" presId="urn:microsoft.com/office/officeart/2008/layout/HexagonCluster"/>
    <dgm:cxn modelId="{2A4301B0-5BC8-4709-BAB8-9F6B4514064D}" type="presParOf" srcId="{BD0960D0-6E9E-4225-B0E1-672C13F5C472}" destId="{02732A8B-105A-41DD-ABF1-52E6B291564B}" srcOrd="7" destOrd="0" presId="urn:microsoft.com/office/officeart/2008/layout/HexagonCluster"/>
    <dgm:cxn modelId="{6E11B528-39B2-4D6E-AE9C-5A820CAF621D}" type="presParOf" srcId="{02732A8B-105A-41DD-ABF1-52E6B291564B}" destId="{A22CD231-1605-4D8E-949B-9A4E831AE734}" srcOrd="0" destOrd="0" presId="urn:microsoft.com/office/officeart/2008/layout/Hexagon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64A6271-D0CB-4E79-9FF0-F3E5FE711D91}" type="doc">
      <dgm:prSet loTypeId="urn:microsoft.com/office/officeart/2018/2/layout/IconVerticalSolidList" loCatId="icon" qsTypeId="urn:microsoft.com/office/officeart/2005/8/quickstyle/simple1" qsCatId="simple" csTypeId="urn:microsoft.com/office/officeart/2018/5/colors/Iconchunking_neutralbg_accent0_3" csCatId="mainScheme" phldr="1"/>
      <dgm:spPr/>
      <dgm:t>
        <a:bodyPr/>
        <a:lstStyle/>
        <a:p>
          <a:endParaRPr lang="en-GB"/>
        </a:p>
      </dgm:t>
    </dgm:pt>
    <dgm:pt modelId="{879FD91A-7F3A-47BB-BC46-2396318C6754}">
      <dgm:prSet phldrT="[Text]"/>
      <dgm:spPr/>
      <dgm:t>
        <a:bodyPr/>
        <a:lstStyle/>
        <a:p>
          <a:pPr>
            <a:lnSpc>
              <a:spcPct val="100000"/>
            </a:lnSpc>
          </a:pPr>
          <a:r>
            <a:rPr lang="en-GB" b="1" dirty="0"/>
            <a:t>Popularity</a:t>
          </a:r>
          <a:endParaRPr lang="en-GB" dirty="0"/>
        </a:p>
      </dgm:t>
    </dgm:pt>
    <dgm:pt modelId="{C3B7B709-4C92-4889-A001-37268A6371D4}" type="parTrans" cxnId="{E5F99E60-7150-4983-A6F0-A2780C84742E}">
      <dgm:prSet/>
      <dgm:spPr/>
      <dgm:t>
        <a:bodyPr/>
        <a:lstStyle/>
        <a:p>
          <a:endParaRPr lang="en-GB"/>
        </a:p>
      </dgm:t>
    </dgm:pt>
    <dgm:pt modelId="{1485C5DA-E638-41E3-85B1-DB3EC1A916EC}" type="sibTrans" cxnId="{E5F99E60-7150-4983-A6F0-A2780C84742E}">
      <dgm:prSet/>
      <dgm:spPr/>
      <dgm:t>
        <a:bodyPr/>
        <a:lstStyle/>
        <a:p>
          <a:endParaRPr lang="en-GB"/>
        </a:p>
      </dgm:t>
    </dgm:pt>
    <dgm:pt modelId="{FB55FF45-10FD-481B-BC98-D839AC655075}">
      <dgm:prSet phldrT="[Text]"/>
      <dgm:spPr/>
      <dgm:t>
        <a:bodyPr/>
        <a:lstStyle/>
        <a:p>
          <a:pPr>
            <a:lnSpc>
              <a:spcPct val="100000"/>
            </a:lnSpc>
          </a:pPr>
          <a:r>
            <a:rPr lang="en-US" dirty="0"/>
            <a:t>No Item Personalization </a:t>
          </a:r>
          <a:endParaRPr lang="en-GB" dirty="0"/>
        </a:p>
      </dgm:t>
    </dgm:pt>
    <dgm:pt modelId="{1BC96A14-B4E6-4B59-B296-A567827E646E}" type="parTrans" cxnId="{DE22DF5B-933A-44B9-9D0E-D7616AD78F03}">
      <dgm:prSet/>
      <dgm:spPr/>
      <dgm:t>
        <a:bodyPr/>
        <a:lstStyle/>
        <a:p>
          <a:endParaRPr lang="en-GB"/>
        </a:p>
      </dgm:t>
    </dgm:pt>
    <dgm:pt modelId="{76DFA92C-C782-4561-B337-F2AC7C5A0C3F}" type="sibTrans" cxnId="{DE22DF5B-933A-44B9-9D0E-D7616AD78F03}">
      <dgm:prSet/>
      <dgm:spPr/>
      <dgm:t>
        <a:bodyPr/>
        <a:lstStyle/>
        <a:p>
          <a:endParaRPr lang="en-GB"/>
        </a:p>
      </dgm:t>
    </dgm:pt>
    <dgm:pt modelId="{C34F74A7-4450-4B20-8E3C-8858F397761F}">
      <dgm:prSet phldrT="[Text]"/>
      <dgm:spPr/>
      <dgm:t>
        <a:bodyPr/>
        <a:lstStyle/>
        <a:p>
          <a:pPr>
            <a:lnSpc>
              <a:spcPct val="100000"/>
            </a:lnSpc>
          </a:pPr>
          <a:r>
            <a:rPr lang="en-US" dirty="0"/>
            <a:t>Ineffective for this Project</a:t>
          </a:r>
          <a:endParaRPr lang="en-GB" dirty="0"/>
        </a:p>
      </dgm:t>
    </dgm:pt>
    <dgm:pt modelId="{9FE6B504-03D6-4ED5-B9AA-03BCFB4B329B}" type="parTrans" cxnId="{466DFD4E-550C-42A6-A6D4-5281174D74F7}">
      <dgm:prSet/>
      <dgm:spPr/>
      <dgm:t>
        <a:bodyPr/>
        <a:lstStyle/>
        <a:p>
          <a:endParaRPr lang="en-GB"/>
        </a:p>
      </dgm:t>
    </dgm:pt>
    <dgm:pt modelId="{217D02DB-0619-4E97-89F1-309465A0FA45}" type="sibTrans" cxnId="{466DFD4E-550C-42A6-A6D4-5281174D74F7}">
      <dgm:prSet/>
      <dgm:spPr/>
      <dgm:t>
        <a:bodyPr/>
        <a:lstStyle/>
        <a:p>
          <a:endParaRPr lang="en-GB"/>
        </a:p>
      </dgm:t>
    </dgm:pt>
    <dgm:pt modelId="{CC3F4BFB-F067-42ED-9053-FB898682EF1A}">
      <dgm:prSet phldrT="[Text]"/>
      <dgm:spPr/>
      <dgm:t>
        <a:bodyPr/>
        <a:lstStyle/>
        <a:p>
          <a:pPr>
            <a:lnSpc>
              <a:spcPct val="100000"/>
            </a:lnSpc>
          </a:pPr>
          <a:r>
            <a:rPr lang="en-GB" b="1" dirty="0"/>
            <a:t>Collaborative Filtering</a:t>
          </a:r>
          <a:endParaRPr lang="en-GB" dirty="0"/>
        </a:p>
      </dgm:t>
    </dgm:pt>
    <dgm:pt modelId="{BB8AB135-645C-4B56-AFC1-3F68DEB8E555}" type="parTrans" cxnId="{D483D6A0-7512-47EE-8967-374DD593A5EE}">
      <dgm:prSet/>
      <dgm:spPr/>
      <dgm:t>
        <a:bodyPr/>
        <a:lstStyle/>
        <a:p>
          <a:endParaRPr lang="en-GB"/>
        </a:p>
      </dgm:t>
    </dgm:pt>
    <dgm:pt modelId="{914B44B0-86FB-459A-8E10-372A15DA0213}" type="sibTrans" cxnId="{D483D6A0-7512-47EE-8967-374DD593A5EE}">
      <dgm:prSet/>
      <dgm:spPr/>
      <dgm:t>
        <a:bodyPr/>
        <a:lstStyle/>
        <a:p>
          <a:endParaRPr lang="en-GB"/>
        </a:p>
      </dgm:t>
    </dgm:pt>
    <dgm:pt modelId="{E3DE3D83-3BD7-4EA9-A76C-BA74865BDB64}">
      <dgm:prSet phldrT="[Text]"/>
      <dgm:spPr/>
      <dgm:t>
        <a:bodyPr/>
        <a:lstStyle/>
        <a:p>
          <a:pPr>
            <a:lnSpc>
              <a:spcPct val="100000"/>
            </a:lnSpc>
          </a:pPr>
          <a:r>
            <a:rPr lang="en-US" dirty="0"/>
            <a:t>Better Algorithm </a:t>
          </a:r>
          <a:endParaRPr lang="en-GB" dirty="0"/>
        </a:p>
      </dgm:t>
    </dgm:pt>
    <dgm:pt modelId="{E221F616-3B55-4F03-B522-FC88DD5D2724}" type="parTrans" cxnId="{5E3DB17C-4B8C-4B95-89D3-F8A6483D131F}">
      <dgm:prSet/>
      <dgm:spPr/>
      <dgm:t>
        <a:bodyPr/>
        <a:lstStyle/>
        <a:p>
          <a:endParaRPr lang="en-GB"/>
        </a:p>
      </dgm:t>
    </dgm:pt>
    <dgm:pt modelId="{C34D2D22-BA9D-4E2E-B8E3-F42889664B34}" type="sibTrans" cxnId="{5E3DB17C-4B8C-4B95-89D3-F8A6483D131F}">
      <dgm:prSet/>
      <dgm:spPr/>
      <dgm:t>
        <a:bodyPr/>
        <a:lstStyle/>
        <a:p>
          <a:endParaRPr lang="en-GB"/>
        </a:p>
      </dgm:t>
    </dgm:pt>
    <dgm:pt modelId="{BC2B7283-0B65-49BB-9270-B961AC23E85F}">
      <dgm:prSet phldrT="[Text]"/>
      <dgm:spPr/>
      <dgm:t>
        <a:bodyPr/>
        <a:lstStyle/>
        <a:p>
          <a:pPr>
            <a:lnSpc>
              <a:spcPct val="100000"/>
            </a:lnSpc>
          </a:pPr>
          <a:r>
            <a:rPr lang="en-US" dirty="0"/>
            <a:t>Recognize Customers Uniqueness </a:t>
          </a:r>
          <a:endParaRPr lang="en-GB" dirty="0"/>
        </a:p>
      </dgm:t>
    </dgm:pt>
    <dgm:pt modelId="{B9DB484E-34CD-4C2D-9130-40415E6D65C4}" type="parTrans" cxnId="{517B7321-AC7F-400E-9487-18535FC2C9B4}">
      <dgm:prSet/>
      <dgm:spPr/>
      <dgm:t>
        <a:bodyPr/>
        <a:lstStyle/>
        <a:p>
          <a:endParaRPr lang="en-GB"/>
        </a:p>
      </dgm:t>
    </dgm:pt>
    <dgm:pt modelId="{06774FDB-C600-460C-82F7-C8930C2BB4AD}" type="sibTrans" cxnId="{517B7321-AC7F-400E-9487-18535FC2C9B4}">
      <dgm:prSet/>
      <dgm:spPr/>
      <dgm:t>
        <a:bodyPr/>
        <a:lstStyle/>
        <a:p>
          <a:endParaRPr lang="en-GB"/>
        </a:p>
      </dgm:t>
    </dgm:pt>
    <dgm:pt modelId="{2264C3E1-BD0C-4642-A68F-F9A4BDE52F8E}">
      <dgm:prSet phldrT="[Text]"/>
      <dgm:spPr/>
      <dgm:t>
        <a:bodyPr/>
        <a:lstStyle/>
        <a:p>
          <a:pPr>
            <a:lnSpc>
              <a:spcPct val="100000"/>
            </a:lnSpc>
          </a:pPr>
          <a:r>
            <a:rPr lang="en-GB" b="1" dirty="0"/>
            <a:t>Precision and Recall</a:t>
          </a:r>
          <a:endParaRPr lang="en-GB" dirty="0"/>
        </a:p>
      </dgm:t>
    </dgm:pt>
    <dgm:pt modelId="{BBA6BE06-524E-49D4-B739-85B614C0B524}" type="parTrans" cxnId="{6551D61D-760C-406A-AD04-157AC61BAF86}">
      <dgm:prSet/>
      <dgm:spPr/>
      <dgm:t>
        <a:bodyPr/>
        <a:lstStyle/>
        <a:p>
          <a:endParaRPr lang="en-GB"/>
        </a:p>
      </dgm:t>
    </dgm:pt>
    <dgm:pt modelId="{A7A7BA6F-E447-4790-BEA8-69B6DEB8D806}" type="sibTrans" cxnId="{6551D61D-760C-406A-AD04-157AC61BAF86}">
      <dgm:prSet/>
      <dgm:spPr/>
      <dgm:t>
        <a:bodyPr/>
        <a:lstStyle/>
        <a:p>
          <a:endParaRPr lang="en-GB"/>
        </a:p>
      </dgm:t>
    </dgm:pt>
    <dgm:pt modelId="{9F33BED1-BC60-4D65-B4BE-6C6EBA717BDB}">
      <dgm:prSet phldrT="[Text]"/>
      <dgm:spPr/>
      <dgm:t>
        <a:bodyPr/>
        <a:lstStyle/>
        <a:p>
          <a:pPr>
            <a:lnSpc>
              <a:spcPct val="100000"/>
            </a:lnSpc>
          </a:pPr>
          <a:r>
            <a:rPr lang="en-US" dirty="0"/>
            <a:t>Poor Recommendation Score </a:t>
          </a:r>
          <a:endParaRPr lang="en-GB" dirty="0"/>
        </a:p>
      </dgm:t>
    </dgm:pt>
    <dgm:pt modelId="{9C0A43E6-DED4-4935-BE5A-96BA6F08334F}" type="parTrans" cxnId="{86DB8B13-E019-4F21-B776-9F77C134E97D}">
      <dgm:prSet/>
      <dgm:spPr/>
      <dgm:t>
        <a:bodyPr/>
        <a:lstStyle/>
        <a:p>
          <a:endParaRPr lang="en-GB"/>
        </a:p>
      </dgm:t>
    </dgm:pt>
    <dgm:pt modelId="{6120519B-AB5C-47E7-AB59-0EC6256F98FD}" type="sibTrans" cxnId="{86DB8B13-E019-4F21-B776-9F77C134E97D}">
      <dgm:prSet/>
      <dgm:spPr/>
      <dgm:t>
        <a:bodyPr/>
        <a:lstStyle/>
        <a:p>
          <a:endParaRPr lang="en-GB"/>
        </a:p>
      </dgm:t>
    </dgm:pt>
    <dgm:pt modelId="{6F393BF6-CDF8-495E-869F-73477B3CD0A3}">
      <dgm:prSet phldrT="[Text]"/>
      <dgm:spPr/>
      <dgm:t>
        <a:bodyPr/>
        <a:lstStyle/>
        <a:p>
          <a:pPr>
            <a:lnSpc>
              <a:spcPct val="100000"/>
            </a:lnSpc>
          </a:pPr>
          <a:r>
            <a:rPr lang="en-US" dirty="0"/>
            <a:t>Recommendation Favors Dummy </a:t>
          </a:r>
          <a:endParaRPr lang="en-GB" dirty="0"/>
        </a:p>
      </dgm:t>
    </dgm:pt>
    <dgm:pt modelId="{59420691-AC05-4937-8D24-4104E57A198C}" type="parTrans" cxnId="{7C16412E-4EDE-4743-87E0-785758AB2A07}">
      <dgm:prSet/>
      <dgm:spPr/>
      <dgm:t>
        <a:bodyPr/>
        <a:lstStyle/>
        <a:p>
          <a:endParaRPr lang="en-GB"/>
        </a:p>
      </dgm:t>
    </dgm:pt>
    <dgm:pt modelId="{3D1E1065-B139-40DE-BDAA-843B36121F02}" type="sibTrans" cxnId="{7C16412E-4EDE-4743-87E0-785758AB2A07}">
      <dgm:prSet/>
      <dgm:spPr/>
      <dgm:t>
        <a:bodyPr/>
        <a:lstStyle/>
        <a:p>
          <a:endParaRPr lang="en-GB"/>
        </a:p>
      </dgm:t>
    </dgm:pt>
    <dgm:pt modelId="{7CB71FAA-C86D-45CA-8C8A-30E14718CA8A}">
      <dgm:prSet phldrT="[Text]"/>
      <dgm:spPr/>
      <dgm:t>
        <a:bodyPr/>
        <a:lstStyle/>
        <a:p>
          <a:pPr>
            <a:lnSpc>
              <a:spcPct val="100000"/>
            </a:lnSpc>
          </a:pPr>
          <a:r>
            <a:rPr lang="en-US" dirty="0"/>
            <a:t>Better Model</a:t>
          </a:r>
          <a:endParaRPr lang="en-GB" dirty="0"/>
        </a:p>
      </dgm:t>
    </dgm:pt>
    <dgm:pt modelId="{E1767CFE-0577-4ECB-952F-DC0F08C5D125}" type="parTrans" cxnId="{8D9C0E8B-735A-4825-82F9-1B79F474F816}">
      <dgm:prSet/>
      <dgm:spPr/>
      <dgm:t>
        <a:bodyPr/>
        <a:lstStyle/>
        <a:p>
          <a:endParaRPr lang="en-GB"/>
        </a:p>
      </dgm:t>
    </dgm:pt>
    <dgm:pt modelId="{A8355797-37EE-4687-9B8F-D37BBDA95C2A}" type="sibTrans" cxnId="{8D9C0E8B-735A-4825-82F9-1B79F474F816}">
      <dgm:prSet/>
      <dgm:spPr/>
      <dgm:t>
        <a:bodyPr/>
        <a:lstStyle/>
        <a:p>
          <a:endParaRPr lang="en-GB"/>
        </a:p>
      </dgm:t>
    </dgm:pt>
    <dgm:pt modelId="{8802603B-A59D-4122-B1EB-0074D1785ABB}">
      <dgm:prSet phldrT="[Text]"/>
      <dgm:spPr/>
      <dgm:t>
        <a:bodyPr/>
        <a:lstStyle/>
        <a:p>
          <a:pPr>
            <a:lnSpc>
              <a:spcPct val="100000"/>
            </a:lnSpc>
          </a:pPr>
          <a:r>
            <a:rPr lang="en-US" dirty="0"/>
            <a:t>Poor Model </a:t>
          </a:r>
          <a:endParaRPr lang="en-GB" dirty="0"/>
        </a:p>
      </dgm:t>
    </dgm:pt>
    <dgm:pt modelId="{575F7F1C-31A2-4B25-8719-456583EE699D}" type="parTrans" cxnId="{A70A3125-E7BC-41D5-A836-30CAEBA6FA99}">
      <dgm:prSet/>
      <dgm:spPr/>
      <dgm:t>
        <a:bodyPr/>
        <a:lstStyle/>
        <a:p>
          <a:endParaRPr lang="en-GB"/>
        </a:p>
      </dgm:t>
    </dgm:pt>
    <dgm:pt modelId="{3BBC7EF6-C015-478D-9FE3-82A301A4AA1A}" type="sibTrans" cxnId="{A70A3125-E7BC-41D5-A836-30CAEBA6FA99}">
      <dgm:prSet/>
      <dgm:spPr/>
      <dgm:t>
        <a:bodyPr/>
        <a:lstStyle/>
        <a:p>
          <a:endParaRPr lang="en-GB"/>
        </a:p>
      </dgm:t>
    </dgm:pt>
    <dgm:pt modelId="{075B1FE8-D894-4244-9FBF-34DE8AA5387C}" type="pres">
      <dgm:prSet presAssocID="{264A6271-D0CB-4E79-9FF0-F3E5FE711D91}" presName="root" presStyleCnt="0">
        <dgm:presLayoutVars>
          <dgm:dir/>
          <dgm:resizeHandles val="exact"/>
        </dgm:presLayoutVars>
      </dgm:prSet>
      <dgm:spPr/>
    </dgm:pt>
    <dgm:pt modelId="{9ACB2826-4C41-4A3E-8E04-034725FE8FE2}" type="pres">
      <dgm:prSet presAssocID="{879FD91A-7F3A-47BB-BC46-2396318C6754}" presName="compNode" presStyleCnt="0"/>
      <dgm:spPr/>
    </dgm:pt>
    <dgm:pt modelId="{B88F37B8-5173-41EA-9733-7D1CEF8254A9}" type="pres">
      <dgm:prSet presAssocID="{879FD91A-7F3A-47BB-BC46-2396318C6754}" presName="bgRect" presStyleLbl="bgShp" presStyleIdx="0" presStyleCnt="3"/>
      <dgm:spPr/>
    </dgm:pt>
    <dgm:pt modelId="{96B0C0D1-E59E-45F8-90FC-CA53D06783B9}" type="pres">
      <dgm:prSet presAssocID="{879FD91A-7F3A-47BB-BC46-2396318C675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ad Face with No Fill"/>
        </a:ext>
      </dgm:extLst>
    </dgm:pt>
    <dgm:pt modelId="{332BC797-B4E4-496E-BEB7-4DC13564BEE8}" type="pres">
      <dgm:prSet presAssocID="{879FD91A-7F3A-47BB-BC46-2396318C6754}" presName="spaceRect" presStyleCnt="0"/>
      <dgm:spPr/>
    </dgm:pt>
    <dgm:pt modelId="{5F3BAA44-6FB3-421C-88CD-0462C3B3D186}" type="pres">
      <dgm:prSet presAssocID="{879FD91A-7F3A-47BB-BC46-2396318C6754}" presName="parTx" presStyleLbl="revTx" presStyleIdx="0" presStyleCnt="6">
        <dgm:presLayoutVars>
          <dgm:chMax val="0"/>
          <dgm:chPref val="0"/>
        </dgm:presLayoutVars>
      </dgm:prSet>
      <dgm:spPr/>
    </dgm:pt>
    <dgm:pt modelId="{E9A6AB51-0559-45DA-A7F8-CECF3A3EBAD8}" type="pres">
      <dgm:prSet presAssocID="{879FD91A-7F3A-47BB-BC46-2396318C6754}" presName="desTx" presStyleLbl="revTx" presStyleIdx="1" presStyleCnt="6">
        <dgm:presLayoutVars/>
      </dgm:prSet>
      <dgm:spPr/>
    </dgm:pt>
    <dgm:pt modelId="{3CBC56A2-906A-438B-AE20-2E2DC2F6C50A}" type="pres">
      <dgm:prSet presAssocID="{1485C5DA-E638-41E3-85B1-DB3EC1A916EC}" presName="sibTrans" presStyleCnt="0"/>
      <dgm:spPr/>
    </dgm:pt>
    <dgm:pt modelId="{A9F991A3-0068-43BD-8CD2-3A46005227EA}" type="pres">
      <dgm:prSet presAssocID="{CC3F4BFB-F067-42ED-9053-FB898682EF1A}" presName="compNode" presStyleCnt="0"/>
      <dgm:spPr/>
    </dgm:pt>
    <dgm:pt modelId="{E3B41037-DA4F-4994-97FA-0A6741412DA3}" type="pres">
      <dgm:prSet presAssocID="{CC3F4BFB-F067-42ED-9053-FB898682EF1A}" presName="bgRect" presStyleLbl="bgShp" presStyleIdx="1" presStyleCnt="3"/>
      <dgm:spPr/>
    </dgm:pt>
    <dgm:pt modelId="{DEE23BCE-3E08-4DB1-85E1-2BD01FE5707F}" type="pres">
      <dgm:prSet presAssocID="{CC3F4BFB-F067-42ED-9053-FB898682EF1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99636DA2-3D95-4DAD-BB93-49E46120A026}" type="pres">
      <dgm:prSet presAssocID="{CC3F4BFB-F067-42ED-9053-FB898682EF1A}" presName="spaceRect" presStyleCnt="0"/>
      <dgm:spPr/>
    </dgm:pt>
    <dgm:pt modelId="{5ADC8BE6-A630-4F15-9860-139D2340812E}" type="pres">
      <dgm:prSet presAssocID="{CC3F4BFB-F067-42ED-9053-FB898682EF1A}" presName="parTx" presStyleLbl="revTx" presStyleIdx="2" presStyleCnt="6">
        <dgm:presLayoutVars>
          <dgm:chMax val="0"/>
          <dgm:chPref val="0"/>
        </dgm:presLayoutVars>
      </dgm:prSet>
      <dgm:spPr/>
    </dgm:pt>
    <dgm:pt modelId="{0BDFBD79-48F6-4138-A8E7-B7BE59067704}" type="pres">
      <dgm:prSet presAssocID="{CC3F4BFB-F067-42ED-9053-FB898682EF1A}" presName="desTx" presStyleLbl="revTx" presStyleIdx="3" presStyleCnt="6">
        <dgm:presLayoutVars/>
      </dgm:prSet>
      <dgm:spPr/>
    </dgm:pt>
    <dgm:pt modelId="{241B530A-0DED-4DA7-80B5-A63AB6D0F05E}" type="pres">
      <dgm:prSet presAssocID="{914B44B0-86FB-459A-8E10-372A15DA0213}" presName="sibTrans" presStyleCnt="0"/>
      <dgm:spPr/>
    </dgm:pt>
    <dgm:pt modelId="{9156856E-CE39-45B0-AA12-78BEF82477C5}" type="pres">
      <dgm:prSet presAssocID="{2264C3E1-BD0C-4642-A68F-F9A4BDE52F8E}" presName="compNode" presStyleCnt="0"/>
      <dgm:spPr/>
    </dgm:pt>
    <dgm:pt modelId="{0C92C1F3-07D9-4ACC-906D-DF87B0892ACB}" type="pres">
      <dgm:prSet presAssocID="{2264C3E1-BD0C-4642-A68F-F9A4BDE52F8E}" presName="bgRect" presStyleLbl="bgShp" presStyleIdx="2" presStyleCnt="3"/>
      <dgm:spPr/>
    </dgm:pt>
    <dgm:pt modelId="{B31B0214-134D-49B8-980E-48440A9A5ECA}" type="pres">
      <dgm:prSet presAssocID="{2264C3E1-BD0C-4642-A68F-F9A4BDE52F8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humbs Up Sign"/>
        </a:ext>
      </dgm:extLst>
    </dgm:pt>
    <dgm:pt modelId="{8631AAFE-6053-4A09-83A2-28C56E453D79}" type="pres">
      <dgm:prSet presAssocID="{2264C3E1-BD0C-4642-A68F-F9A4BDE52F8E}" presName="spaceRect" presStyleCnt="0"/>
      <dgm:spPr/>
    </dgm:pt>
    <dgm:pt modelId="{DC956879-80C0-487F-83E5-D6D717636DAD}" type="pres">
      <dgm:prSet presAssocID="{2264C3E1-BD0C-4642-A68F-F9A4BDE52F8E}" presName="parTx" presStyleLbl="revTx" presStyleIdx="4" presStyleCnt="6">
        <dgm:presLayoutVars>
          <dgm:chMax val="0"/>
          <dgm:chPref val="0"/>
        </dgm:presLayoutVars>
      </dgm:prSet>
      <dgm:spPr/>
    </dgm:pt>
    <dgm:pt modelId="{5D593658-4538-4C10-8B2D-D4405310ED84}" type="pres">
      <dgm:prSet presAssocID="{2264C3E1-BD0C-4642-A68F-F9A4BDE52F8E}" presName="desTx" presStyleLbl="revTx" presStyleIdx="5" presStyleCnt="6">
        <dgm:presLayoutVars/>
      </dgm:prSet>
      <dgm:spPr/>
    </dgm:pt>
  </dgm:ptLst>
  <dgm:cxnLst>
    <dgm:cxn modelId="{DEE30813-1816-438B-9655-344E72B6C210}" type="presOf" srcId="{6F393BF6-CDF8-495E-869F-73477B3CD0A3}" destId="{5D593658-4538-4C10-8B2D-D4405310ED84}" srcOrd="0" destOrd="1" presId="urn:microsoft.com/office/officeart/2018/2/layout/IconVerticalSolidList"/>
    <dgm:cxn modelId="{86DB8B13-E019-4F21-B776-9F77C134E97D}" srcId="{2264C3E1-BD0C-4642-A68F-F9A4BDE52F8E}" destId="{9F33BED1-BC60-4D65-B4BE-6C6EBA717BDB}" srcOrd="0" destOrd="0" parTransId="{9C0A43E6-DED4-4935-BE5A-96BA6F08334F}" sibTransId="{6120519B-AB5C-47E7-AB59-0EC6256F98FD}"/>
    <dgm:cxn modelId="{C5DCCB19-AA35-41DC-8CCA-88DDE4294199}" type="presOf" srcId="{C34F74A7-4450-4B20-8E3C-8858F397761F}" destId="{E9A6AB51-0559-45DA-A7F8-CECF3A3EBAD8}" srcOrd="0" destOrd="1" presId="urn:microsoft.com/office/officeart/2018/2/layout/IconVerticalSolidList"/>
    <dgm:cxn modelId="{6551D61D-760C-406A-AD04-157AC61BAF86}" srcId="{264A6271-D0CB-4E79-9FF0-F3E5FE711D91}" destId="{2264C3E1-BD0C-4642-A68F-F9A4BDE52F8E}" srcOrd="2" destOrd="0" parTransId="{BBA6BE06-524E-49D4-B739-85B614C0B524}" sibTransId="{A7A7BA6F-E447-4790-BEA8-69B6DEB8D806}"/>
    <dgm:cxn modelId="{517B7321-AC7F-400E-9487-18535FC2C9B4}" srcId="{CC3F4BFB-F067-42ED-9053-FB898682EF1A}" destId="{BC2B7283-0B65-49BB-9270-B961AC23E85F}" srcOrd="1" destOrd="0" parTransId="{B9DB484E-34CD-4C2D-9130-40415E6D65C4}" sibTransId="{06774FDB-C600-460C-82F7-C8930C2BB4AD}"/>
    <dgm:cxn modelId="{A307DF24-F87D-45CA-B032-A5909A59F2E2}" type="presOf" srcId="{E3DE3D83-3BD7-4EA9-A76C-BA74865BDB64}" destId="{0BDFBD79-48F6-4138-A8E7-B7BE59067704}" srcOrd="0" destOrd="0" presId="urn:microsoft.com/office/officeart/2018/2/layout/IconVerticalSolidList"/>
    <dgm:cxn modelId="{A70A3125-E7BC-41D5-A836-30CAEBA6FA99}" srcId="{879FD91A-7F3A-47BB-BC46-2396318C6754}" destId="{8802603B-A59D-4122-B1EB-0074D1785ABB}" srcOrd="2" destOrd="0" parTransId="{575F7F1C-31A2-4B25-8719-456583EE699D}" sibTransId="{3BBC7EF6-C015-478D-9FE3-82A301A4AA1A}"/>
    <dgm:cxn modelId="{7C16412E-4EDE-4743-87E0-785758AB2A07}" srcId="{2264C3E1-BD0C-4642-A68F-F9A4BDE52F8E}" destId="{6F393BF6-CDF8-495E-869F-73477B3CD0A3}" srcOrd="1" destOrd="0" parTransId="{59420691-AC05-4937-8D24-4104E57A198C}" sibTransId="{3D1E1065-B139-40DE-BDAA-843B36121F02}"/>
    <dgm:cxn modelId="{AB678E37-F333-4C44-A669-93A4233539AA}" type="presOf" srcId="{7CB71FAA-C86D-45CA-8C8A-30E14718CA8A}" destId="{0BDFBD79-48F6-4138-A8E7-B7BE59067704}" srcOrd="0" destOrd="2" presId="urn:microsoft.com/office/officeart/2018/2/layout/IconVerticalSolidList"/>
    <dgm:cxn modelId="{618CA63F-80D1-416E-B803-4A4C631C76F7}" type="presOf" srcId="{BC2B7283-0B65-49BB-9270-B961AC23E85F}" destId="{0BDFBD79-48F6-4138-A8E7-B7BE59067704}" srcOrd="0" destOrd="1" presId="urn:microsoft.com/office/officeart/2018/2/layout/IconVerticalSolidList"/>
    <dgm:cxn modelId="{DE22DF5B-933A-44B9-9D0E-D7616AD78F03}" srcId="{879FD91A-7F3A-47BB-BC46-2396318C6754}" destId="{FB55FF45-10FD-481B-BC98-D839AC655075}" srcOrd="0" destOrd="0" parTransId="{1BC96A14-B4E6-4B59-B296-A567827E646E}" sibTransId="{76DFA92C-C782-4561-B337-F2AC7C5A0C3F}"/>
    <dgm:cxn modelId="{E5F99E60-7150-4983-A6F0-A2780C84742E}" srcId="{264A6271-D0CB-4E79-9FF0-F3E5FE711D91}" destId="{879FD91A-7F3A-47BB-BC46-2396318C6754}" srcOrd="0" destOrd="0" parTransId="{C3B7B709-4C92-4889-A001-37268A6371D4}" sibTransId="{1485C5DA-E638-41E3-85B1-DB3EC1A916EC}"/>
    <dgm:cxn modelId="{9A9ACD48-C2E7-47F4-B7B6-B81E3C751C70}" type="presOf" srcId="{264A6271-D0CB-4E79-9FF0-F3E5FE711D91}" destId="{075B1FE8-D894-4244-9FBF-34DE8AA5387C}" srcOrd="0" destOrd="0" presId="urn:microsoft.com/office/officeart/2018/2/layout/IconVerticalSolidList"/>
    <dgm:cxn modelId="{466DFD4E-550C-42A6-A6D4-5281174D74F7}" srcId="{879FD91A-7F3A-47BB-BC46-2396318C6754}" destId="{C34F74A7-4450-4B20-8E3C-8858F397761F}" srcOrd="1" destOrd="0" parTransId="{9FE6B504-03D6-4ED5-B9AA-03BCFB4B329B}" sibTransId="{217D02DB-0619-4E97-89F1-309465A0FA45}"/>
    <dgm:cxn modelId="{5D4B5452-6A04-4AC9-861E-74FB51FDFD17}" type="presOf" srcId="{8802603B-A59D-4122-B1EB-0074D1785ABB}" destId="{E9A6AB51-0559-45DA-A7F8-CECF3A3EBAD8}" srcOrd="0" destOrd="2" presId="urn:microsoft.com/office/officeart/2018/2/layout/IconVerticalSolidList"/>
    <dgm:cxn modelId="{29DC3A5A-F5C7-43B9-98C8-EC58842783EB}" type="presOf" srcId="{2264C3E1-BD0C-4642-A68F-F9A4BDE52F8E}" destId="{DC956879-80C0-487F-83E5-D6D717636DAD}" srcOrd="0" destOrd="0" presId="urn:microsoft.com/office/officeart/2018/2/layout/IconVerticalSolidList"/>
    <dgm:cxn modelId="{5E3DB17C-4B8C-4B95-89D3-F8A6483D131F}" srcId="{CC3F4BFB-F067-42ED-9053-FB898682EF1A}" destId="{E3DE3D83-3BD7-4EA9-A76C-BA74865BDB64}" srcOrd="0" destOrd="0" parTransId="{E221F616-3B55-4F03-B522-FC88DD5D2724}" sibTransId="{C34D2D22-BA9D-4E2E-B8E3-F42889664B34}"/>
    <dgm:cxn modelId="{8D9C0E8B-735A-4825-82F9-1B79F474F816}" srcId="{CC3F4BFB-F067-42ED-9053-FB898682EF1A}" destId="{7CB71FAA-C86D-45CA-8C8A-30E14718CA8A}" srcOrd="2" destOrd="0" parTransId="{E1767CFE-0577-4ECB-952F-DC0F08C5D125}" sibTransId="{A8355797-37EE-4687-9B8F-D37BBDA95C2A}"/>
    <dgm:cxn modelId="{0156CB90-D25B-45FB-8AF3-8EEA54556661}" type="presOf" srcId="{9F33BED1-BC60-4D65-B4BE-6C6EBA717BDB}" destId="{5D593658-4538-4C10-8B2D-D4405310ED84}" srcOrd="0" destOrd="0" presId="urn:microsoft.com/office/officeart/2018/2/layout/IconVerticalSolidList"/>
    <dgm:cxn modelId="{D483D6A0-7512-47EE-8967-374DD593A5EE}" srcId="{264A6271-D0CB-4E79-9FF0-F3E5FE711D91}" destId="{CC3F4BFB-F067-42ED-9053-FB898682EF1A}" srcOrd="1" destOrd="0" parTransId="{BB8AB135-645C-4B56-AFC1-3F68DEB8E555}" sibTransId="{914B44B0-86FB-459A-8E10-372A15DA0213}"/>
    <dgm:cxn modelId="{6BF58CD3-2880-404E-9396-43373E59F918}" type="presOf" srcId="{879FD91A-7F3A-47BB-BC46-2396318C6754}" destId="{5F3BAA44-6FB3-421C-88CD-0462C3B3D186}" srcOrd="0" destOrd="0" presId="urn:microsoft.com/office/officeart/2018/2/layout/IconVerticalSolidList"/>
    <dgm:cxn modelId="{588F64EF-76C9-4204-83FB-BDE58EED68AA}" type="presOf" srcId="{CC3F4BFB-F067-42ED-9053-FB898682EF1A}" destId="{5ADC8BE6-A630-4F15-9860-139D2340812E}" srcOrd="0" destOrd="0" presId="urn:microsoft.com/office/officeart/2018/2/layout/IconVerticalSolidList"/>
    <dgm:cxn modelId="{69B89BFA-2096-4E92-9310-B4845B0E1296}" type="presOf" srcId="{FB55FF45-10FD-481B-BC98-D839AC655075}" destId="{E9A6AB51-0559-45DA-A7F8-CECF3A3EBAD8}" srcOrd="0" destOrd="0" presId="urn:microsoft.com/office/officeart/2018/2/layout/IconVerticalSolidList"/>
    <dgm:cxn modelId="{140285A1-6521-4324-8E0B-5FAAEA16133D}" type="presParOf" srcId="{075B1FE8-D894-4244-9FBF-34DE8AA5387C}" destId="{9ACB2826-4C41-4A3E-8E04-034725FE8FE2}" srcOrd="0" destOrd="0" presId="urn:microsoft.com/office/officeart/2018/2/layout/IconVerticalSolidList"/>
    <dgm:cxn modelId="{4275579C-4ED7-440B-A577-C93C70CF3651}" type="presParOf" srcId="{9ACB2826-4C41-4A3E-8E04-034725FE8FE2}" destId="{B88F37B8-5173-41EA-9733-7D1CEF8254A9}" srcOrd="0" destOrd="0" presId="urn:microsoft.com/office/officeart/2018/2/layout/IconVerticalSolidList"/>
    <dgm:cxn modelId="{6DE5E456-FD2D-421F-AA01-F6559E0E07E8}" type="presParOf" srcId="{9ACB2826-4C41-4A3E-8E04-034725FE8FE2}" destId="{96B0C0D1-E59E-45F8-90FC-CA53D06783B9}" srcOrd="1" destOrd="0" presId="urn:microsoft.com/office/officeart/2018/2/layout/IconVerticalSolidList"/>
    <dgm:cxn modelId="{601AB9CC-2404-4ED0-A482-9832C464CD49}" type="presParOf" srcId="{9ACB2826-4C41-4A3E-8E04-034725FE8FE2}" destId="{332BC797-B4E4-496E-BEB7-4DC13564BEE8}" srcOrd="2" destOrd="0" presId="urn:microsoft.com/office/officeart/2018/2/layout/IconVerticalSolidList"/>
    <dgm:cxn modelId="{CD4E505A-5A44-4BB9-9BF1-96064AE8AE26}" type="presParOf" srcId="{9ACB2826-4C41-4A3E-8E04-034725FE8FE2}" destId="{5F3BAA44-6FB3-421C-88CD-0462C3B3D186}" srcOrd="3" destOrd="0" presId="urn:microsoft.com/office/officeart/2018/2/layout/IconVerticalSolidList"/>
    <dgm:cxn modelId="{9A024E41-2CDD-4A39-BAA6-A2873649ADF6}" type="presParOf" srcId="{9ACB2826-4C41-4A3E-8E04-034725FE8FE2}" destId="{E9A6AB51-0559-45DA-A7F8-CECF3A3EBAD8}" srcOrd="4" destOrd="0" presId="urn:microsoft.com/office/officeart/2018/2/layout/IconVerticalSolidList"/>
    <dgm:cxn modelId="{E116D724-8F93-430C-A4FF-9FD6194C999A}" type="presParOf" srcId="{075B1FE8-D894-4244-9FBF-34DE8AA5387C}" destId="{3CBC56A2-906A-438B-AE20-2E2DC2F6C50A}" srcOrd="1" destOrd="0" presId="urn:microsoft.com/office/officeart/2018/2/layout/IconVerticalSolidList"/>
    <dgm:cxn modelId="{A3F6A29A-FD50-47A4-BD37-D0378DAFF4B4}" type="presParOf" srcId="{075B1FE8-D894-4244-9FBF-34DE8AA5387C}" destId="{A9F991A3-0068-43BD-8CD2-3A46005227EA}" srcOrd="2" destOrd="0" presId="urn:microsoft.com/office/officeart/2018/2/layout/IconVerticalSolidList"/>
    <dgm:cxn modelId="{DD06E699-5C40-499C-A8A3-F15D5AA1117B}" type="presParOf" srcId="{A9F991A3-0068-43BD-8CD2-3A46005227EA}" destId="{E3B41037-DA4F-4994-97FA-0A6741412DA3}" srcOrd="0" destOrd="0" presId="urn:microsoft.com/office/officeart/2018/2/layout/IconVerticalSolidList"/>
    <dgm:cxn modelId="{DBCB8F36-2E5D-4B70-A8AA-1AF0DAD3DFE3}" type="presParOf" srcId="{A9F991A3-0068-43BD-8CD2-3A46005227EA}" destId="{DEE23BCE-3E08-4DB1-85E1-2BD01FE5707F}" srcOrd="1" destOrd="0" presId="urn:microsoft.com/office/officeart/2018/2/layout/IconVerticalSolidList"/>
    <dgm:cxn modelId="{43A9D4C3-713A-42F2-93B8-A03ABBA3937B}" type="presParOf" srcId="{A9F991A3-0068-43BD-8CD2-3A46005227EA}" destId="{99636DA2-3D95-4DAD-BB93-49E46120A026}" srcOrd="2" destOrd="0" presId="urn:microsoft.com/office/officeart/2018/2/layout/IconVerticalSolidList"/>
    <dgm:cxn modelId="{647D924E-C094-4818-B21C-A5C875101113}" type="presParOf" srcId="{A9F991A3-0068-43BD-8CD2-3A46005227EA}" destId="{5ADC8BE6-A630-4F15-9860-139D2340812E}" srcOrd="3" destOrd="0" presId="urn:microsoft.com/office/officeart/2018/2/layout/IconVerticalSolidList"/>
    <dgm:cxn modelId="{15D3E450-2BD1-4534-9632-4199A8037EA0}" type="presParOf" srcId="{A9F991A3-0068-43BD-8CD2-3A46005227EA}" destId="{0BDFBD79-48F6-4138-A8E7-B7BE59067704}" srcOrd="4" destOrd="0" presId="urn:microsoft.com/office/officeart/2018/2/layout/IconVerticalSolidList"/>
    <dgm:cxn modelId="{C9F04F29-CF81-48F2-8467-508E9FA8D300}" type="presParOf" srcId="{075B1FE8-D894-4244-9FBF-34DE8AA5387C}" destId="{241B530A-0DED-4DA7-80B5-A63AB6D0F05E}" srcOrd="3" destOrd="0" presId="urn:microsoft.com/office/officeart/2018/2/layout/IconVerticalSolidList"/>
    <dgm:cxn modelId="{D6E48073-3A4C-47D2-8097-DF39CF96EDDE}" type="presParOf" srcId="{075B1FE8-D894-4244-9FBF-34DE8AA5387C}" destId="{9156856E-CE39-45B0-AA12-78BEF82477C5}" srcOrd="4" destOrd="0" presId="urn:microsoft.com/office/officeart/2018/2/layout/IconVerticalSolidList"/>
    <dgm:cxn modelId="{96A80291-7C72-4868-BD72-FEA7446A17E9}" type="presParOf" srcId="{9156856E-CE39-45B0-AA12-78BEF82477C5}" destId="{0C92C1F3-07D9-4ACC-906D-DF87B0892ACB}" srcOrd="0" destOrd="0" presId="urn:microsoft.com/office/officeart/2018/2/layout/IconVerticalSolidList"/>
    <dgm:cxn modelId="{3C18ABF3-5E21-4AB8-AC7E-16284B92621B}" type="presParOf" srcId="{9156856E-CE39-45B0-AA12-78BEF82477C5}" destId="{B31B0214-134D-49B8-980E-48440A9A5ECA}" srcOrd="1" destOrd="0" presId="urn:microsoft.com/office/officeart/2018/2/layout/IconVerticalSolidList"/>
    <dgm:cxn modelId="{6AD0D0E2-5BD9-4E62-A6F0-65A2CE9E0C24}" type="presParOf" srcId="{9156856E-CE39-45B0-AA12-78BEF82477C5}" destId="{8631AAFE-6053-4A09-83A2-28C56E453D79}" srcOrd="2" destOrd="0" presId="urn:microsoft.com/office/officeart/2018/2/layout/IconVerticalSolidList"/>
    <dgm:cxn modelId="{43C21D86-DEA3-4474-90CF-F1E50607BED8}" type="presParOf" srcId="{9156856E-CE39-45B0-AA12-78BEF82477C5}" destId="{DC956879-80C0-487F-83E5-D6D717636DAD}" srcOrd="3" destOrd="0" presId="urn:microsoft.com/office/officeart/2018/2/layout/IconVerticalSolidList"/>
    <dgm:cxn modelId="{72D0E3EA-F247-4D58-92D0-F482A2917A99}" type="presParOf" srcId="{9156856E-CE39-45B0-AA12-78BEF82477C5}" destId="{5D593658-4538-4C10-8B2D-D4405310ED84}"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1F84CD6-763A-43BE-8A63-C3ADF0174B71}" type="doc">
      <dgm:prSet loTypeId="urn:microsoft.com/office/officeart/2005/8/layout/arrow3" loCatId="relationship" qsTypeId="urn:microsoft.com/office/officeart/2005/8/quickstyle/simple1" qsCatId="simple" csTypeId="urn:microsoft.com/office/officeart/2005/8/colors/accent2_2" csCatId="accent2" phldr="1"/>
      <dgm:spPr/>
      <dgm:t>
        <a:bodyPr/>
        <a:lstStyle/>
        <a:p>
          <a:endParaRPr lang="en-GB"/>
        </a:p>
      </dgm:t>
    </dgm:pt>
    <dgm:pt modelId="{FF6F119B-956A-4FE7-968B-7BFA6B614E3B}">
      <dgm:prSet phldrT="[Text]"/>
      <dgm:spPr/>
      <dgm:t>
        <a:bodyPr/>
        <a:lstStyle/>
        <a:p>
          <a:pPr>
            <a:lnSpc>
              <a:spcPct val="100000"/>
            </a:lnSpc>
          </a:pPr>
          <a:r>
            <a:rPr lang="en-US" dirty="0"/>
            <a:t>RMSE</a:t>
          </a:r>
          <a:endParaRPr lang="en-GB" dirty="0"/>
        </a:p>
      </dgm:t>
    </dgm:pt>
    <dgm:pt modelId="{920746D6-6092-409A-B464-34E72C6291E0}" type="parTrans" cxnId="{9D4C6B80-60B7-4179-8FB4-C587EE0E6973}">
      <dgm:prSet/>
      <dgm:spPr/>
      <dgm:t>
        <a:bodyPr/>
        <a:lstStyle/>
        <a:p>
          <a:endParaRPr lang="en-GB"/>
        </a:p>
      </dgm:t>
    </dgm:pt>
    <dgm:pt modelId="{70A8A87F-1718-4676-A523-DCDA0864F734}" type="sibTrans" cxnId="{9D4C6B80-60B7-4179-8FB4-C587EE0E6973}">
      <dgm:prSet/>
      <dgm:spPr/>
      <dgm:t>
        <a:bodyPr/>
        <a:lstStyle/>
        <a:p>
          <a:endParaRPr lang="en-GB"/>
        </a:p>
      </dgm:t>
    </dgm:pt>
    <dgm:pt modelId="{1022D9B4-3A1B-456B-8762-B5E49331BF95}">
      <dgm:prSet phldrT="[Text]"/>
      <dgm:spPr/>
      <dgm:t>
        <a:bodyPr/>
        <a:lstStyle/>
        <a:p>
          <a:pPr>
            <a:lnSpc>
              <a:spcPct val="100000"/>
            </a:lnSpc>
          </a:pPr>
          <a:r>
            <a:rPr lang="en-US" dirty="0"/>
            <a:t>Cosine</a:t>
          </a:r>
          <a:endParaRPr lang="en-GB" dirty="0"/>
        </a:p>
      </dgm:t>
    </dgm:pt>
    <dgm:pt modelId="{F314EC2C-90E3-4C32-9E8B-F138A7C7245A}" type="parTrans" cxnId="{E8E36FE7-D94A-4F32-9CC5-B97FEA87C773}">
      <dgm:prSet/>
      <dgm:spPr/>
      <dgm:t>
        <a:bodyPr/>
        <a:lstStyle/>
        <a:p>
          <a:endParaRPr lang="en-GB"/>
        </a:p>
      </dgm:t>
    </dgm:pt>
    <dgm:pt modelId="{400F9D95-176C-4D2E-B379-66868020A31D}" type="sibTrans" cxnId="{E8E36FE7-D94A-4F32-9CC5-B97FEA87C773}">
      <dgm:prSet/>
      <dgm:spPr/>
      <dgm:t>
        <a:bodyPr/>
        <a:lstStyle/>
        <a:p>
          <a:endParaRPr lang="en-GB"/>
        </a:p>
      </dgm:t>
    </dgm:pt>
    <dgm:pt modelId="{F36F454A-8B0F-4573-ACE6-2B004D5C8D86}" type="pres">
      <dgm:prSet presAssocID="{51F84CD6-763A-43BE-8A63-C3ADF0174B71}" presName="compositeShape" presStyleCnt="0">
        <dgm:presLayoutVars>
          <dgm:chMax val="2"/>
          <dgm:dir/>
          <dgm:resizeHandles val="exact"/>
        </dgm:presLayoutVars>
      </dgm:prSet>
      <dgm:spPr/>
    </dgm:pt>
    <dgm:pt modelId="{FF093857-DB89-4C77-9011-EF2E3D8A5A04}" type="pres">
      <dgm:prSet presAssocID="{51F84CD6-763A-43BE-8A63-C3ADF0174B71}" presName="divider" presStyleLbl="fgShp" presStyleIdx="0" presStyleCnt="1"/>
      <dgm:spPr/>
    </dgm:pt>
    <dgm:pt modelId="{B1B78EBD-B5AD-4471-801C-A1FEA79EC06A}" type="pres">
      <dgm:prSet presAssocID="{FF6F119B-956A-4FE7-968B-7BFA6B614E3B}" presName="downArrow" presStyleLbl="node1" presStyleIdx="0" presStyleCnt="2"/>
      <dgm:spPr/>
    </dgm:pt>
    <dgm:pt modelId="{77692F86-3692-4B94-9ED5-21C24F6361EC}" type="pres">
      <dgm:prSet presAssocID="{FF6F119B-956A-4FE7-968B-7BFA6B614E3B}" presName="downArrowText" presStyleLbl="revTx" presStyleIdx="0" presStyleCnt="2">
        <dgm:presLayoutVars>
          <dgm:bulletEnabled val="1"/>
        </dgm:presLayoutVars>
      </dgm:prSet>
      <dgm:spPr/>
    </dgm:pt>
    <dgm:pt modelId="{3C9CD296-75B1-4101-81D2-80BA493FC9AA}" type="pres">
      <dgm:prSet presAssocID="{1022D9B4-3A1B-456B-8762-B5E49331BF95}" presName="upArrow" presStyleLbl="node1" presStyleIdx="1" presStyleCnt="2"/>
      <dgm:spPr/>
    </dgm:pt>
    <dgm:pt modelId="{584909A2-4BF3-486D-A9EE-844EF175EA18}" type="pres">
      <dgm:prSet presAssocID="{1022D9B4-3A1B-456B-8762-B5E49331BF95}" presName="upArrowText" presStyleLbl="revTx" presStyleIdx="1" presStyleCnt="2">
        <dgm:presLayoutVars>
          <dgm:bulletEnabled val="1"/>
        </dgm:presLayoutVars>
      </dgm:prSet>
      <dgm:spPr/>
    </dgm:pt>
  </dgm:ptLst>
  <dgm:cxnLst>
    <dgm:cxn modelId="{DF0CB604-70AE-4AEA-94DB-CBEB6397C4E4}" type="presOf" srcId="{1022D9B4-3A1B-456B-8762-B5E49331BF95}" destId="{584909A2-4BF3-486D-A9EE-844EF175EA18}" srcOrd="0" destOrd="0" presId="urn:microsoft.com/office/officeart/2005/8/layout/arrow3"/>
    <dgm:cxn modelId="{67CAD73E-69AD-4205-8833-E3AD2E00C366}" type="presOf" srcId="{FF6F119B-956A-4FE7-968B-7BFA6B614E3B}" destId="{77692F86-3692-4B94-9ED5-21C24F6361EC}" srcOrd="0" destOrd="0" presId="urn:microsoft.com/office/officeart/2005/8/layout/arrow3"/>
    <dgm:cxn modelId="{9D4C6B80-60B7-4179-8FB4-C587EE0E6973}" srcId="{51F84CD6-763A-43BE-8A63-C3ADF0174B71}" destId="{FF6F119B-956A-4FE7-968B-7BFA6B614E3B}" srcOrd="0" destOrd="0" parTransId="{920746D6-6092-409A-B464-34E72C6291E0}" sibTransId="{70A8A87F-1718-4676-A523-DCDA0864F734}"/>
    <dgm:cxn modelId="{A3AE41AB-193D-4500-97F8-F1472AAB42EE}" type="presOf" srcId="{51F84CD6-763A-43BE-8A63-C3ADF0174B71}" destId="{F36F454A-8B0F-4573-ACE6-2B004D5C8D86}" srcOrd="0" destOrd="0" presId="urn:microsoft.com/office/officeart/2005/8/layout/arrow3"/>
    <dgm:cxn modelId="{E8E36FE7-D94A-4F32-9CC5-B97FEA87C773}" srcId="{51F84CD6-763A-43BE-8A63-C3ADF0174B71}" destId="{1022D9B4-3A1B-456B-8762-B5E49331BF95}" srcOrd="1" destOrd="0" parTransId="{F314EC2C-90E3-4C32-9E8B-F138A7C7245A}" sibTransId="{400F9D95-176C-4D2E-B379-66868020A31D}"/>
    <dgm:cxn modelId="{322FC32A-5F91-4D0D-A0D5-697D73DB7C1B}" type="presParOf" srcId="{F36F454A-8B0F-4573-ACE6-2B004D5C8D86}" destId="{FF093857-DB89-4C77-9011-EF2E3D8A5A04}" srcOrd="0" destOrd="0" presId="urn:microsoft.com/office/officeart/2005/8/layout/arrow3"/>
    <dgm:cxn modelId="{2974BC37-DB18-4354-BD0C-DC64408F86A1}" type="presParOf" srcId="{F36F454A-8B0F-4573-ACE6-2B004D5C8D86}" destId="{B1B78EBD-B5AD-4471-801C-A1FEA79EC06A}" srcOrd="1" destOrd="0" presId="urn:microsoft.com/office/officeart/2005/8/layout/arrow3"/>
    <dgm:cxn modelId="{84E4118B-2515-4839-A7D2-6670763A4871}" type="presParOf" srcId="{F36F454A-8B0F-4573-ACE6-2B004D5C8D86}" destId="{77692F86-3692-4B94-9ED5-21C24F6361EC}" srcOrd="2" destOrd="0" presId="urn:microsoft.com/office/officeart/2005/8/layout/arrow3"/>
    <dgm:cxn modelId="{1EA5AF4C-F6FB-4178-989A-E81C8282EA96}" type="presParOf" srcId="{F36F454A-8B0F-4573-ACE6-2B004D5C8D86}" destId="{3C9CD296-75B1-4101-81D2-80BA493FC9AA}" srcOrd="3" destOrd="0" presId="urn:microsoft.com/office/officeart/2005/8/layout/arrow3"/>
    <dgm:cxn modelId="{474AEA31-0937-4138-965E-2E815EE1D08E}" type="presParOf" srcId="{F36F454A-8B0F-4573-ACE6-2B004D5C8D86}" destId="{584909A2-4BF3-486D-A9EE-844EF175EA18}" srcOrd="4" destOrd="0" presId="urn:microsoft.com/office/officeart/2005/8/layout/arrow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3DE9D22-6F2B-4D64-9A77-D5196235804F}"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GB"/>
        </a:p>
      </dgm:t>
    </dgm:pt>
    <dgm:pt modelId="{25208B05-D8A0-441B-AC98-E78F8A12A9C9}">
      <dgm:prSet phldrT="[Text]"/>
      <dgm:spPr/>
      <dgm:t>
        <a:bodyPr/>
        <a:lstStyle/>
        <a:p>
          <a:r>
            <a:rPr lang="en-US" dirty="0"/>
            <a:t>R</a:t>
          </a:r>
          <a:endParaRPr lang="en-GB" dirty="0"/>
        </a:p>
      </dgm:t>
    </dgm:pt>
    <dgm:pt modelId="{5023A47F-0366-4BEF-B4E9-488091A0EC27}" type="parTrans" cxnId="{1E98EEFA-BDA7-4D7A-880B-8525C7E9AEC5}">
      <dgm:prSet/>
      <dgm:spPr/>
      <dgm:t>
        <a:bodyPr/>
        <a:lstStyle/>
        <a:p>
          <a:endParaRPr lang="en-GB"/>
        </a:p>
      </dgm:t>
    </dgm:pt>
    <dgm:pt modelId="{42512EBA-53E1-44E4-965C-1B4787FFE745}" type="sibTrans" cxnId="{1E98EEFA-BDA7-4D7A-880B-8525C7E9AEC5}">
      <dgm:prSet/>
      <dgm:spPr/>
      <dgm:t>
        <a:bodyPr/>
        <a:lstStyle/>
        <a:p>
          <a:endParaRPr lang="en-GB"/>
        </a:p>
      </dgm:t>
    </dgm:pt>
    <dgm:pt modelId="{C69343E4-40D6-46DD-B569-D44041B8F9CC}">
      <dgm:prSet phldrT="[Text]"/>
      <dgm:spPr/>
      <dgm:t>
        <a:bodyPr/>
        <a:lstStyle/>
        <a:p>
          <a:r>
            <a:rPr lang="en-US" dirty="0"/>
            <a:t>Recency </a:t>
          </a:r>
          <a:endParaRPr lang="en-GB" dirty="0"/>
        </a:p>
      </dgm:t>
    </dgm:pt>
    <dgm:pt modelId="{7AE37885-BE14-4772-8F7F-53824E4AF495}" type="parTrans" cxnId="{BB8C75C2-89ED-47C8-8945-851B24EFF7FB}">
      <dgm:prSet/>
      <dgm:spPr/>
      <dgm:t>
        <a:bodyPr/>
        <a:lstStyle/>
        <a:p>
          <a:endParaRPr lang="en-GB"/>
        </a:p>
      </dgm:t>
    </dgm:pt>
    <dgm:pt modelId="{A000E825-9928-4D12-9DB0-B3C61CA68F0C}" type="sibTrans" cxnId="{BB8C75C2-89ED-47C8-8945-851B24EFF7FB}">
      <dgm:prSet/>
      <dgm:spPr/>
      <dgm:t>
        <a:bodyPr/>
        <a:lstStyle/>
        <a:p>
          <a:endParaRPr lang="en-GB"/>
        </a:p>
      </dgm:t>
    </dgm:pt>
    <dgm:pt modelId="{472792C3-591B-4202-BEA9-9B05E5ACEC04}">
      <dgm:prSet phldrT="[Text]"/>
      <dgm:spPr/>
      <dgm:t>
        <a:bodyPr/>
        <a:lstStyle/>
        <a:p>
          <a:r>
            <a:rPr lang="en-US" dirty="0"/>
            <a:t>F</a:t>
          </a:r>
          <a:endParaRPr lang="en-GB" dirty="0"/>
        </a:p>
      </dgm:t>
    </dgm:pt>
    <dgm:pt modelId="{5C31CA08-423E-45DA-B6DC-E5C1E5A84EBB}" type="parTrans" cxnId="{FC379CBE-D42A-4D1D-9258-B484DC069A8A}">
      <dgm:prSet/>
      <dgm:spPr/>
      <dgm:t>
        <a:bodyPr/>
        <a:lstStyle/>
        <a:p>
          <a:endParaRPr lang="en-GB"/>
        </a:p>
      </dgm:t>
    </dgm:pt>
    <dgm:pt modelId="{E92172F4-4D7B-4900-863C-3A00581723A5}" type="sibTrans" cxnId="{FC379CBE-D42A-4D1D-9258-B484DC069A8A}">
      <dgm:prSet/>
      <dgm:spPr/>
      <dgm:t>
        <a:bodyPr/>
        <a:lstStyle/>
        <a:p>
          <a:endParaRPr lang="en-GB"/>
        </a:p>
      </dgm:t>
    </dgm:pt>
    <dgm:pt modelId="{F0D87AAF-D438-41C2-9DA1-EFC53CD4D6A7}">
      <dgm:prSet phldrT="[Text]"/>
      <dgm:spPr/>
      <dgm:t>
        <a:bodyPr/>
        <a:lstStyle/>
        <a:p>
          <a:r>
            <a:rPr lang="en-US" dirty="0"/>
            <a:t>Frequency</a:t>
          </a:r>
          <a:endParaRPr lang="en-GB" dirty="0"/>
        </a:p>
      </dgm:t>
    </dgm:pt>
    <dgm:pt modelId="{CDC9E929-E4F9-4D52-916A-385759347F0C}" type="parTrans" cxnId="{2CF615DA-4079-4D93-8E87-B7100FF4F179}">
      <dgm:prSet/>
      <dgm:spPr/>
      <dgm:t>
        <a:bodyPr/>
        <a:lstStyle/>
        <a:p>
          <a:endParaRPr lang="en-GB"/>
        </a:p>
      </dgm:t>
    </dgm:pt>
    <dgm:pt modelId="{02EB645B-3005-44BA-AB18-F43EC33D2417}" type="sibTrans" cxnId="{2CF615DA-4079-4D93-8E87-B7100FF4F179}">
      <dgm:prSet/>
      <dgm:spPr/>
      <dgm:t>
        <a:bodyPr/>
        <a:lstStyle/>
        <a:p>
          <a:endParaRPr lang="en-GB"/>
        </a:p>
      </dgm:t>
    </dgm:pt>
    <dgm:pt modelId="{D5A7421E-0FFA-4B86-8A81-322A80F6F5B9}">
      <dgm:prSet phldrT="[Text]"/>
      <dgm:spPr/>
      <dgm:t>
        <a:bodyPr/>
        <a:lstStyle/>
        <a:p>
          <a:r>
            <a:rPr lang="en-US" dirty="0"/>
            <a:t>M</a:t>
          </a:r>
          <a:endParaRPr lang="en-GB" dirty="0"/>
        </a:p>
      </dgm:t>
    </dgm:pt>
    <dgm:pt modelId="{ED594B29-CFEE-463F-8A74-5D8F280F4CB2}" type="parTrans" cxnId="{B0FDE12A-48E2-4E33-86A3-386F4326A295}">
      <dgm:prSet/>
      <dgm:spPr/>
      <dgm:t>
        <a:bodyPr/>
        <a:lstStyle/>
        <a:p>
          <a:endParaRPr lang="en-GB"/>
        </a:p>
      </dgm:t>
    </dgm:pt>
    <dgm:pt modelId="{E6C1233F-10E3-41B1-AFEB-7D44AEBF0A16}" type="sibTrans" cxnId="{B0FDE12A-48E2-4E33-86A3-386F4326A295}">
      <dgm:prSet/>
      <dgm:spPr/>
      <dgm:t>
        <a:bodyPr/>
        <a:lstStyle/>
        <a:p>
          <a:endParaRPr lang="en-GB"/>
        </a:p>
      </dgm:t>
    </dgm:pt>
    <dgm:pt modelId="{073C0DFA-5966-4973-93AB-8470176D9196}">
      <dgm:prSet phldrT="[Text]"/>
      <dgm:spPr/>
      <dgm:t>
        <a:bodyPr/>
        <a:lstStyle/>
        <a:p>
          <a:r>
            <a:rPr lang="en-US" dirty="0"/>
            <a:t>Monetary </a:t>
          </a:r>
          <a:endParaRPr lang="en-GB" dirty="0"/>
        </a:p>
      </dgm:t>
    </dgm:pt>
    <dgm:pt modelId="{BE4D8555-39B5-4C6D-89D8-D6C3A5DB69BA}" type="parTrans" cxnId="{A9CDAEF5-4967-4D41-9AB8-6DC799BF296D}">
      <dgm:prSet/>
      <dgm:spPr/>
      <dgm:t>
        <a:bodyPr/>
        <a:lstStyle/>
        <a:p>
          <a:endParaRPr lang="en-GB"/>
        </a:p>
      </dgm:t>
    </dgm:pt>
    <dgm:pt modelId="{6F4391B8-78E9-4D09-9BB0-65F1CE9D03FF}" type="sibTrans" cxnId="{A9CDAEF5-4967-4D41-9AB8-6DC799BF296D}">
      <dgm:prSet/>
      <dgm:spPr/>
      <dgm:t>
        <a:bodyPr/>
        <a:lstStyle/>
        <a:p>
          <a:endParaRPr lang="en-GB"/>
        </a:p>
      </dgm:t>
    </dgm:pt>
    <dgm:pt modelId="{B447C317-9B45-44EA-B4FC-8369E2E0A564}" type="pres">
      <dgm:prSet presAssocID="{E3DE9D22-6F2B-4D64-9A77-D5196235804F}" presName="composite" presStyleCnt="0">
        <dgm:presLayoutVars>
          <dgm:chMax val="5"/>
          <dgm:dir/>
          <dgm:animLvl val="ctr"/>
          <dgm:resizeHandles val="exact"/>
        </dgm:presLayoutVars>
      </dgm:prSet>
      <dgm:spPr/>
    </dgm:pt>
    <dgm:pt modelId="{B580552F-38DF-470D-BBFE-E9ED017BCAF5}" type="pres">
      <dgm:prSet presAssocID="{E3DE9D22-6F2B-4D64-9A77-D5196235804F}" presName="cycle" presStyleCnt="0"/>
      <dgm:spPr/>
    </dgm:pt>
    <dgm:pt modelId="{E940F27D-1651-4705-B84B-9D5E291BEA06}" type="pres">
      <dgm:prSet presAssocID="{E3DE9D22-6F2B-4D64-9A77-D5196235804F}" presName="centerShape" presStyleCnt="0"/>
      <dgm:spPr/>
    </dgm:pt>
    <dgm:pt modelId="{0C3CF0FD-5A9A-4304-8C1C-6DB932EEC358}" type="pres">
      <dgm:prSet presAssocID="{E3DE9D22-6F2B-4D64-9A77-D5196235804F}" presName="connSite" presStyleLbl="node1" presStyleIdx="0" presStyleCnt="4"/>
      <dgm:spPr/>
    </dgm:pt>
    <dgm:pt modelId="{8FD79F3B-D987-43D6-B1BB-D0A8E908B94C}" type="pres">
      <dgm:prSet presAssocID="{E3DE9D22-6F2B-4D64-9A77-D5196235804F}" presName="visible" presStyleLbl="nod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DA2711C3-71A4-4070-93EA-48087639C37F}" type="pres">
      <dgm:prSet presAssocID="{5023A47F-0366-4BEF-B4E9-488091A0EC27}" presName="Name25" presStyleLbl="parChTrans1D1" presStyleIdx="0" presStyleCnt="3"/>
      <dgm:spPr/>
    </dgm:pt>
    <dgm:pt modelId="{C5F35F22-7E9E-495C-9DD4-06AB6A243792}" type="pres">
      <dgm:prSet presAssocID="{25208B05-D8A0-441B-AC98-E78F8A12A9C9}" presName="node" presStyleCnt="0"/>
      <dgm:spPr/>
    </dgm:pt>
    <dgm:pt modelId="{EE6331B2-1CFD-44EA-BF07-53B8F4A54FA1}" type="pres">
      <dgm:prSet presAssocID="{25208B05-D8A0-441B-AC98-E78F8A12A9C9}" presName="parentNode" presStyleLbl="node1" presStyleIdx="1" presStyleCnt="4">
        <dgm:presLayoutVars>
          <dgm:chMax val="1"/>
          <dgm:bulletEnabled val="1"/>
        </dgm:presLayoutVars>
      </dgm:prSet>
      <dgm:spPr/>
    </dgm:pt>
    <dgm:pt modelId="{AD16C859-BDBF-4FE2-9446-5F37A6919BD9}" type="pres">
      <dgm:prSet presAssocID="{25208B05-D8A0-441B-AC98-E78F8A12A9C9}" presName="childNode" presStyleLbl="revTx" presStyleIdx="0" presStyleCnt="3">
        <dgm:presLayoutVars>
          <dgm:bulletEnabled val="1"/>
        </dgm:presLayoutVars>
      </dgm:prSet>
      <dgm:spPr/>
    </dgm:pt>
    <dgm:pt modelId="{DA6856A9-1341-4AF6-85BA-BF4CF4413B43}" type="pres">
      <dgm:prSet presAssocID="{5C31CA08-423E-45DA-B6DC-E5C1E5A84EBB}" presName="Name25" presStyleLbl="parChTrans1D1" presStyleIdx="1" presStyleCnt="3"/>
      <dgm:spPr/>
    </dgm:pt>
    <dgm:pt modelId="{B3BEBD3B-0442-436F-8B98-4E2FFA4AEA97}" type="pres">
      <dgm:prSet presAssocID="{472792C3-591B-4202-BEA9-9B05E5ACEC04}" presName="node" presStyleCnt="0"/>
      <dgm:spPr/>
    </dgm:pt>
    <dgm:pt modelId="{5A1CABDE-6628-44AC-B967-A9F68C247242}" type="pres">
      <dgm:prSet presAssocID="{472792C3-591B-4202-BEA9-9B05E5ACEC04}" presName="parentNode" presStyleLbl="node1" presStyleIdx="2" presStyleCnt="4" custLinFactNeighborY="4852">
        <dgm:presLayoutVars>
          <dgm:chMax val="1"/>
          <dgm:bulletEnabled val="1"/>
        </dgm:presLayoutVars>
      </dgm:prSet>
      <dgm:spPr/>
    </dgm:pt>
    <dgm:pt modelId="{3ACE0D99-EB70-4CD9-8A2F-905CFEEC84E6}" type="pres">
      <dgm:prSet presAssocID="{472792C3-591B-4202-BEA9-9B05E5ACEC04}" presName="childNode" presStyleLbl="revTx" presStyleIdx="1" presStyleCnt="3">
        <dgm:presLayoutVars>
          <dgm:bulletEnabled val="1"/>
        </dgm:presLayoutVars>
      </dgm:prSet>
      <dgm:spPr/>
    </dgm:pt>
    <dgm:pt modelId="{E8C7D8CD-1DBE-424C-8C83-6E2BA8B3DE5D}" type="pres">
      <dgm:prSet presAssocID="{ED594B29-CFEE-463F-8A74-5D8F280F4CB2}" presName="Name25" presStyleLbl="parChTrans1D1" presStyleIdx="2" presStyleCnt="3"/>
      <dgm:spPr/>
    </dgm:pt>
    <dgm:pt modelId="{B4A42C2D-F1AF-477E-BE2E-40540C402988}" type="pres">
      <dgm:prSet presAssocID="{D5A7421E-0FFA-4B86-8A81-322A80F6F5B9}" presName="node" presStyleCnt="0"/>
      <dgm:spPr/>
    </dgm:pt>
    <dgm:pt modelId="{C3C36ADF-AE30-40AF-8B70-7734730A5B2D}" type="pres">
      <dgm:prSet presAssocID="{D5A7421E-0FFA-4B86-8A81-322A80F6F5B9}" presName="parentNode" presStyleLbl="node1" presStyleIdx="3" presStyleCnt="4">
        <dgm:presLayoutVars>
          <dgm:chMax val="1"/>
          <dgm:bulletEnabled val="1"/>
        </dgm:presLayoutVars>
      </dgm:prSet>
      <dgm:spPr/>
    </dgm:pt>
    <dgm:pt modelId="{E63A3BDA-6279-43A1-A9A6-87B588360C93}" type="pres">
      <dgm:prSet presAssocID="{D5A7421E-0FFA-4B86-8A81-322A80F6F5B9}" presName="childNode" presStyleLbl="revTx" presStyleIdx="2" presStyleCnt="3">
        <dgm:presLayoutVars>
          <dgm:bulletEnabled val="1"/>
        </dgm:presLayoutVars>
      </dgm:prSet>
      <dgm:spPr/>
    </dgm:pt>
  </dgm:ptLst>
  <dgm:cxnLst>
    <dgm:cxn modelId="{C3BD4806-BC5B-4C87-A303-E3E69CEAD545}" type="presOf" srcId="{5023A47F-0366-4BEF-B4E9-488091A0EC27}" destId="{DA2711C3-71A4-4070-93EA-48087639C37F}" srcOrd="0" destOrd="0" presId="urn:microsoft.com/office/officeart/2005/8/layout/radial2"/>
    <dgm:cxn modelId="{27ABA22A-8463-4D87-8A81-123F14900222}" type="presOf" srcId="{F0D87AAF-D438-41C2-9DA1-EFC53CD4D6A7}" destId="{3ACE0D99-EB70-4CD9-8A2F-905CFEEC84E6}" srcOrd="0" destOrd="0" presId="urn:microsoft.com/office/officeart/2005/8/layout/radial2"/>
    <dgm:cxn modelId="{B0FDE12A-48E2-4E33-86A3-386F4326A295}" srcId="{E3DE9D22-6F2B-4D64-9A77-D5196235804F}" destId="{D5A7421E-0FFA-4B86-8A81-322A80F6F5B9}" srcOrd="2" destOrd="0" parTransId="{ED594B29-CFEE-463F-8A74-5D8F280F4CB2}" sibTransId="{E6C1233F-10E3-41B1-AFEB-7D44AEBF0A16}"/>
    <dgm:cxn modelId="{B3D47F41-1FF4-4AEF-B631-77020851D89E}" type="presOf" srcId="{073C0DFA-5966-4973-93AB-8470176D9196}" destId="{E63A3BDA-6279-43A1-A9A6-87B588360C93}" srcOrd="0" destOrd="0" presId="urn:microsoft.com/office/officeart/2005/8/layout/radial2"/>
    <dgm:cxn modelId="{4C52227C-CC07-41F0-AB2C-17034719B0AC}" type="presOf" srcId="{E3DE9D22-6F2B-4D64-9A77-D5196235804F}" destId="{B447C317-9B45-44EA-B4FC-8369E2E0A564}" srcOrd="0" destOrd="0" presId="urn:microsoft.com/office/officeart/2005/8/layout/radial2"/>
    <dgm:cxn modelId="{A0EF02A7-5873-400B-9FD8-7F95151C37B3}" type="presOf" srcId="{25208B05-D8A0-441B-AC98-E78F8A12A9C9}" destId="{EE6331B2-1CFD-44EA-BF07-53B8F4A54FA1}" srcOrd="0" destOrd="0" presId="urn:microsoft.com/office/officeart/2005/8/layout/radial2"/>
    <dgm:cxn modelId="{E2B035B4-9023-42E6-B043-261EA4AEF0DC}" type="presOf" srcId="{472792C3-591B-4202-BEA9-9B05E5ACEC04}" destId="{5A1CABDE-6628-44AC-B967-A9F68C247242}" srcOrd="0" destOrd="0" presId="urn:microsoft.com/office/officeart/2005/8/layout/radial2"/>
    <dgm:cxn modelId="{FC379CBE-D42A-4D1D-9258-B484DC069A8A}" srcId="{E3DE9D22-6F2B-4D64-9A77-D5196235804F}" destId="{472792C3-591B-4202-BEA9-9B05E5ACEC04}" srcOrd="1" destOrd="0" parTransId="{5C31CA08-423E-45DA-B6DC-E5C1E5A84EBB}" sibTransId="{E92172F4-4D7B-4900-863C-3A00581723A5}"/>
    <dgm:cxn modelId="{BB8C75C2-89ED-47C8-8945-851B24EFF7FB}" srcId="{25208B05-D8A0-441B-AC98-E78F8A12A9C9}" destId="{C69343E4-40D6-46DD-B569-D44041B8F9CC}" srcOrd="0" destOrd="0" parTransId="{7AE37885-BE14-4772-8F7F-53824E4AF495}" sibTransId="{A000E825-9928-4D12-9DB0-B3C61CA68F0C}"/>
    <dgm:cxn modelId="{581CABD0-00DE-4493-BDC6-C68B757F3EE3}" type="presOf" srcId="{5C31CA08-423E-45DA-B6DC-E5C1E5A84EBB}" destId="{DA6856A9-1341-4AF6-85BA-BF4CF4413B43}" srcOrd="0" destOrd="0" presId="urn:microsoft.com/office/officeart/2005/8/layout/radial2"/>
    <dgm:cxn modelId="{2CF615DA-4079-4D93-8E87-B7100FF4F179}" srcId="{472792C3-591B-4202-BEA9-9B05E5ACEC04}" destId="{F0D87AAF-D438-41C2-9DA1-EFC53CD4D6A7}" srcOrd="0" destOrd="0" parTransId="{CDC9E929-E4F9-4D52-916A-385759347F0C}" sibTransId="{02EB645B-3005-44BA-AB18-F43EC33D2417}"/>
    <dgm:cxn modelId="{B37233E6-FF74-44F2-86EF-6E8C63EAC1E9}" type="presOf" srcId="{D5A7421E-0FFA-4B86-8A81-322A80F6F5B9}" destId="{C3C36ADF-AE30-40AF-8B70-7734730A5B2D}" srcOrd="0" destOrd="0" presId="urn:microsoft.com/office/officeart/2005/8/layout/radial2"/>
    <dgm:cxn modelId="{214967EC-4BC9-4B13-B2D2-D24401A09A5D}" type="presOf" srcId="{C69343E4-40D6-46DD-B569-D44041B8F9CC}" destId="{AD16C859-BDBF-4FE2-9446-5F37A6919BD9}" srcOrd="0" destOrd="0" presId="urn:microsoft.com/office/officeart/2005/8/layout/radial2"/>
    <dgm:cxn modelId="{D7006BF2-D6DB-4B11-8E66-F24FF28FC513}" type="presOf" srcId="{ED594B29-CFEE-463F-8A74-5D8F280F4CB2}" destId="{E8C7D8CD-1DBE-424C-8C83-6E2BA8B3DE5D}" srcOrd="0" destOrd="0" presId="urn:microsoft.com/office/officeart/2005/8/layout/radial2"/>
    <dgm:cxn modelId="{A9CDAEF5-4967-4D41-9AB8-6DC799BF296D}" srcId="{D5A7421E-0FFA-4B86-8A81-322A80F6F5B9}" destId="{073C0DFA-5966-4973-93AB-8470176D9196}" srcOrd="0" destOrd="0" parTransId="{BE4D8555-39B5-4C6D-89D8-D6C3A5DB69BA}" sibTransId="{6F4391B8-78E9-4D09-9BB0-65F1CE9D03FF}"/>
    <dgm:cxn modelId="{1E98EEFA-BDA7-4D7A-880B-8525C7E9AEC5}" srcId="{E3DE9D22-6F2B-4D64-9A77-D5196235804F}" destId="{25208B05-D8A0-441B-AC98-E78F8A12A9C9}" srcOrd="0" destOrd="0" parTransId="{5023A47F-0366-4BEF-B4E9-488091A0EC27}" sibTransId="{42512EBA-53E1-44E4-965C-1B4787FFE745}"/>
    <dgm:cxn modelId="{20516F55-B0D0-4D82-BDBF-36801D927A45}" type="presParOf" srcId="{B447C317-9B45-44EA-B4FC-8369E2E0A564}" destId="{B580552F-38DF-470D-BBFE-E9ED017BCAF5}" srcOrd="0" destOrd="0" presId="urn:microsoft.com/office/officeart/2005/8/layout/radial2"/>
    <dgm:cxn modelId="{5A95AD9C-C942-4BE5-A36F-BA28CFC715BD}" type="presParOf" srcId="{B580552F-38DF-470D-BBFE-E9ED017BCAF5}" destId="{E940F27D-1651-4705-B84B-9D5E291BEA06}" srcOrd="0" destOrd="0" presId="urn:microsoft.com/office/officeart/2005/8/layout/radial2"/>
    <dgm:cxn modelId="{A2D8D452-72FD-4FBB-AAB8-FBFCD0DA98DF}" type="presParOf" srcId="{E940F27D-1651-4705-B84B-9D5E291BEA06}" destId="{0C3CF0FD-5A9A-4304-8C1C-6DB932EEC358}" srcOrd="0" destOrd="0" presId="urn:microsoft.com/office/officeart/2005/8/layout/radial2"/>
    <dgm:cxn modelId="{19CEABCF-CBE6-4F0C-86B2-06C38025E91E}" type="presParOf" srcId="{E940F27D-1651-4705-B84B-9D5E291BEA06}" destId="{8FD79F3B-D987-43D6-B1BB-D0A8E908B94C}" srcOrd="1" destOrd="0" presId="urn:microsoft.com/office/officeart/2005/8/layout/radial2"/>
    <dgm:cxn modelId="{D1204DD1-6CD5-4BD3-B728-B614F350AC4E}" type="presParOf" srcId="{B580552F-38DF-470D-BBFE-E9ED017BCAF5}" destId="{DA2711C3-71A4-4070-93EA-48087639C37F}" srcOrd="1" destOrd="0" presId="urn:microsoft.com/office/officeart/2005/8/layout/radial2"/>
    <dgm:cxn modelId="{0D919A87-E835-41D7-B843-D09262C15FBC}" type="presParOf" srcId="{B580552F-38DF-470D-BBFE-E9ED017BCAF5}" destId="{C5F35F22-7E9E-495C-9DD4-06AB6A243792}" srcOrd="2" destOrd="0" presId="urn:microsoft.com/office/officeart/2005/8/layout/radial2"/>
    <dgm:cxn modelId="{47DEA078-8007-4181-B3F8-9A52C803444C}" type="presParOf" srcId="{C5F35F22-7E9E-495C-9DD4-06AB6A243792}" destId="{EE6331B2-1CFD-44EA-BF07-53B8F4A54FA1}" srcOrd="0" destOrd="0" presId="urn:microsoft.com/office/officeart/2005/8/layout/radial2"/>
    <dgm:cxn modelId="{D962F97B-B1C7-4FC6-AD57-7203E3AF07AE}" type="presParOf" srcId="{C5F35F22-7E9E-495C-9DD4-06AB6A243792}" destId="{AD16C859-BDBF-4FE2-9446-5F37A6919BD9}" srcOrd="1" destOrd="0" presId="urn:microsoft.com/office/officeart/2005/8/layout/radial2"/>
    <dgm:cxn modelId="{69927D72-EA57-4054-8DE3-5CBF8548BB06}" type="presParOf" srcId="{B580552F-38DF-470D-BBFE-E9ED017BCAF5}" destId="{DA6856A9-1341-4AF6-85BA-BF4CF4413B43}" srcOrd="3" destOrd="0" presId="urn:microsoft.com/office/officeart/2005/8/layout/radial2"/>
    <dgm:cxn modelId="{0205C35A-F2C2-4C77-A657-868782C76C8D}" type="presParOf" srcId="{B580552F-38DF-470D-BBFE-E9ED017BCAF5}" destId="{B3BEBD3B-0442-436F-8B98-4E2FFA4AEA97}" srcOrd="4" destOrd="0" presId="urn:microsoft.com/office/officeart/2005/8/layout/radial2"/>
    <dgm:cxn modelId="{7D2EE6AB-CC51-450F-9128-AB7DB545CE27}" type="presParOf" srcId="{B3BEBD3B-0442-436F-8B98-4E2FFA4AEA97}" destId="{5A1CABDE-6628-44AC-B967-A9F68C247242}" srcOrd="0" destOrd="0" presId="urn:microsoft.com/office/officeart/2005/8/layout/radial2"/>
    <dgm:cxn modelId="{256B19DB-1BA9-4AC4-9E2F-9BFDA3A4DBBB}" type="presParOf" srcId="{B3BEBD3B-0442-436F-8B98-4E2FFA4AEA97}" destId="{3ACE0D99-EB70-4CD9-8A2F-905CFEEC84E6}" srcOrd="1" destOrd="0" presId="urn:microsoft.com/office/officeart/2005/8/layout/radial2"/>
    <dgm:cxn modelId="{1E3AD00B-2421-4FAC-B183-31C0090A7BC6}" type="presParOf" srcId="{B580552F-38DF-470D-BBFE-E9ED017BCAF5}" destId="{E8C7D8CD-1DBE-424C-8C83-6E2BA8B3DE5D}" srcOrd="5" destOrd="0" presId="urn:microsoft.com/office/officeart/2005/8/layout/radial2"/>
    <dgm:cxn modelId="{6473B489-444F-41D0-B06A-6EA267AB0E10}" type="presParOf" srcId="{B580552F-38DF-470D-BBFE-E9ED017BCAF5}" destId="{B4A42C2D-F1AF-477E-BE2E-40540C402988}" srcOrd="6" destOrd="0" presId="urn:microsoft.com/office/officeart/2005/8/layout/radial2"/>
    <dgm:cxn modelId="{72726B5D-5949-4A76-9D62-78FE2A31BBE4}" type="presParOf" srcId="{B4A42C2D-F1AF-477E-BE2E-40540C402988}" destId="{C3C36ADF-AE30-40AF-8B70-7734730A5B2D}" srcOrd="0" destOrd="0" presId="urn:microsoft.com/office/officeart/2005/8/layout/radial2"/>
    <dgm:cxn modelId="{849A75E1-4EC2-47D7-899F-0C301536FF53}" type="presParOf" srcId="{B4A42C2D-F1AF-477E-BE2E-40540C402988}" destId="{E63A3BDA-6279-43A1-A9A6-87B588360C93}"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92369D9-13B4-4702-97D2-860416A91B98}" type="doc">
      <dgm:prSet loTypeId="urn:microsoft.com/office/officeart/2008/layout/RadialCluster" loCatId="cycle" qsTypeId="urn:microsoft.com/office/officeart/2005/8/quickstyle/simple1" qsCatId="simple" csTypeId="urn:microsoft.com/office/officeart/2005/8/colors/colorful5" csCatId="colorful" phldr="1"/>
      <dgm:spPr/>
      <dgm:t>
        <a:bodyPr/>
        <a:lstStyle/>
        <a:p>
          <a:endParaRPr lang="en-GB"/>
        </a:p>
      </dgm:t>
    </dgm:pt>
    <dgm:pt modelId="{51F99DDE-BF64-454B-B173-91A18E5C7798}">
      <dgm:prSet phldrT="[Text]"/>
      <dgm:spPr/>
      <dgm:t>
        <a:bodyPr/>
        <a:lstStyle/>
        <a:p>
          <a:r>
            <a:rPr lang="en-US" dirty="0"/>
            <a:t>Avg Revenue $1,288,692</a:t>
          </a:r>
          <a:endParaRPr lang="en-GB" dirty="0"/>
        </a:p>
      </dgm:t>
    </dgm:pt>
    <dgm:pt modelId="{5021E2EC-226F-4F62-A875-8F4B88A70B4F}" type="parTrans" cxnId="{52C2ACF4-EB6A-4B16-AC9C-8ED350A4B8D5}">
      <dgm:prSet/>
      <dgm:spPr/>
      <dgm:t>
        <a:bodyPr/>
        <a:lstStyle/>
        <a:p>
          <a:endParaRPr lang="en-GB"/>
        </a:p>
      </dgm:t>
    </dgm:pt>
    <dgm:pt modelId="{DD56EB0F-E160-4884-98F9-64099ECB6E49}" type="sibTrans" cxnId="{52C2ACF4-EB6A-4B16-AC9C-8ED350A4B8D5}">
      <dgm:prSet/>
      <dgm:spPr/>
      <dgm:t>
        <a:bodyPr/>
        <a:lstStyle/>
        <a:p>
          <a:endParaRPr lang="en-GB"/>
        </a:p>
      </dgm:t>
    </dgm:pt>
    <dgm:pt modelId="{4F841FA8-6097-4887-B941-47D341C3092B}">
      <dgm:prSet phldrT="[Text]"/>
      <dgm:spPr/>
      <dgm:t>
        <a:bodyPr/>
        <a:lstStyle/>
        <a:p>
          <a:r>
            <a:rPr lang="en-US" dirty="0"/>
            <a:t>John $330,787</a:t>
          </a:r>
          <a:endParaRPr lang="en-GB" dirty="0"/>
        </a:p>
      </dgm:t>
    </dgm:pt>
    <dgm:pt modelId="{9F4DEFB6-3B72-48E8-8889-C8B744A1C27B}" type="parTrans" cxnId="{79481EAC-9B43-4836-8255-6F598BBAFD84}">
      <dgm:prSet/>
      <dgm:spPr/>
      <dgm:t>
        <a:bodyPr/>
        <a:lstStyle/>
        <a:p>
          <a:endParaRPr lang="en-GB"/>
        </a:p>
      </dgm:t>
    </dgm:pt>
    <dgm:pt modelId="{309259B1-47BE-4EC0-9C23-E4F1104D4400}" type="sibTrans" cxnId="{79481EAC-9B43-4836-8255-6F598BBAFD84}">
      <dgm:prSet/>
      <dgm:spPr/>
      <dgm:t>
        <a:bodyPr/>
        <a:lstStyle/>
        <a:p>
          <a:endParaRPr lang="en-GB"/>
        </a:p>
      </dgm:t>
    </dgm:pt>
    <dgm:pt modelId="{F7943D72-2E79-4AB3-9B9C-0DD5C658D963}">
      <dgm:prSet phldrT="[Text]"/>
      <dgm:spPr/>
      <dgm:t>
        <a:bodyPr/>
        <a:lstStyle/>
        <a:p>
          <a:r>
            <a:rPr lang="en-US" dirty="0"/>
            <a:t>Eugene $550,007</a:t>
          </a:r>
          <a:endParaRPr lang="en-GB" dirty="0"/>
        </a:p>
      </dgm:t>
    </dgm:pt>
    <dgm:pt modelId="{32B37226-62AF-4957-AB51-A5621FD7EA87}" type="parTrans" cxnId="{8AB827F0-BC8C-48F0-8084-CE66FAE5A92A}">
      <dgm:prSet/>
      <dgm:spPr/>
      <dgm:t>
        <a:bodyPr/>
        <a:lstStyle/>
        <a:p>
          <a:endParaRPr lang="en-GB"/>
        </a:p>
      </dgm:t>
    </dgm:pt>
    <dgm:pt modelId="{6468C8F7-1F32-445B-9873-3F19B4D077AB}" type="sibTrans" cxnId="{8AB827F0-BC8C-48F0-8084-CE66FAE5A92A}">
      <dgm:prSet/>
      <dgm:spPr/>
      <dgm:t>
        <a:bodyPr/>
        <a:lstStyle/>
        <a:p>
          <a:endParaRPr lang="en-GB"/>
        </a:p>
      </dgm:t>
    </dgm:pt>
    <dgm:pt modelId="{B7D2FDCB-A1A4-4B76-9F84-6D708059653D}">
      <dgm:prSet phldrT="[Text]"/>
      <dgm:spPr/>
      <dgm:t>
        <a:bodyPr/>
        <a:lstStyle/>
        <a:p>
          <a:r>
            <a:rPr lang="en-US" dirty="0"/>
            <a:t>Ruben $407,898</a:t>
          </a:r>
          <a:endParaRPr lang="en-GB" dirty="0"/>
        </a:p>
      </dgm:t>
    </dgm:pt>
    <dgm:pt modelId="{8BB6CB53-5F64-43C0-9571-8EECE2F90E3C}" type="parTrans" cxnId="{059D2361-24F6-4A8E-96EF-C84C361BD8FC}">
      <dgm:prSet/>
      <dgm:spPr/>
      <dgm:t>
        <a:bodyPr/>
        <a:lstStyle/>
        <a:p>
          <a:endParaRPr lang="en-GB"/>
        </a:p>
      </dgm:t>
    </dgm:pt>
    <dgm:pt modelId="{59D2DC6C-4C07-4A4A-BA50-AAD50FEE1C8E}" type="sibTrans" cxnId="{059D2361-24F6-4A8E-96EF-C84C361BD8FC}">
      <dgm:prSet/>
      <dgm:spPr/>
      <dgm:t>
        <a:bodyPr/>
        <a:lstStyle/>
        <a:p>
          <a:endParaRPr lang="en-GB"/>
        </a:p>
      </dgm:t>
    </dgm:pt>
    <dgm:pt modelId="{661ABBC2-0C21-43CF-8F7D-43EB59FA122B}" type="pres">
      <dgm:prSet presAssocID="{D92369D9-13B4-4702-97D2-860416A91B98}" presName="Name0" presStyleCnt="0">
        <dgm:presLayoutVars>
          <dgm:chMax val="1"/>
          <dgm:chPref val="1"/>
          <dgm:dir/>
          <dgm:animOne val="branch"/>
          <dgm:animLvl val="lvl"/>
        </dgm:presLayoutVars>
      </dgm:prSet>
      <dgm:spPr/>
    </dgm:pt>
    <dgm:pt modelId="{E6D58D3D-4434-4EB9-81A6-670EEA98FE3F}" type="pres">
      <dgm:prSet presAssocID="{51F99DDE-BF64-454B-B173-91A18E5C7798}" presName="singleCycle" presStyleCnt="0"/>
      <dgm:spPr/>
    </dgm:pt>
    <dgm:pt modelId="{14270CE6-9702-4B49-854B-2562FB1BB010}" type="pres">
      <dgm:prSet presAssocID="{51F99DDE-BF64-454B-B173-91A18E5C7798}" presName="singleCenter" presStyleLbl="node1" presStyleIdx="0" presStyleCnt="4" custScaleX="146616" custScaleY="73053" custLinFactNeighborX="1540" custLinFactNeighborY="-6671">
        <dgm:presLayoutVars>
          <dgm:chMax val="7"/>
          <dgm:chPref val="7"/>
        </dgm:presLayoutVars>
      </dgm:prSet>
      <dgm:spPr/>
    </dgm:pt>
    <dgm:pt modelId="{B917054A-BCAA-4051-8711-E8B057FE88F3}" type="pres">
      <dgm:prSet presAssocID="{9F4DEFB6-3B72-48E8-8889-C8B744A1C27B}" presName="Name56" presStyleLbl="parChTrans1D2" presStyleIdx="0" presStyleCnt="3"/>
      <dgm:spPr/>
    </dgm:pt>
    <dgm:pt modelId="{5519DC5A-F6B6-454A-9957-E39564011FAF}" type="pres">
      <dgm:prSet presAssocID="{4F841FA8-6097-4887-B941-47D341C3092B}" presName="text0" presStyleLbl="node1" presStyleIdx="1" presStyleCnt="4" custScaleX="226014">
        <dgm:presLayoutVars>
          <dgm:bulletEnabled val="1"/>
        </dgm:presLayoutVars>
      </dgm:prSet>
      <dgm:spPr/>
    </dgm:pt>
    <dgm:pt modelId="{E461E233-DDEE-4391-929D-3209388CAEA6}" type="pres">
      <dgm:prSet presAssocID="{32B37226-62AF-4957-AB51-A5621FD7EA87}" presName="Name56" presStyleLbl="parChTrans1D2" presStyleIdx="1" presStyleCnt="3"/>
      <dgm:spPr/>
    </dgm:pt>
    <dgm:pt modelId="{C4563D05-229B-4EE7-8531-0D14A9888D0A}" type="pres">
      <dgm:prSet presAssocID="{F7943D72-2E79-4AB3-9B9C-0DD5C658D963}" presName="text0" presStyleLbl="node1" presStyleIdx="2" presStyleCnt="4" custScaleX="205514" custRadScaleRad="144013" custRadScaleInc="-12853">
        <dgm:presLayoutVars>
          <dgm:bulletEnabled val="1"/>
        </dgm:presLayoutVars>
      </dgm:prSet>
      <dgm:spPr/>
    </dgm:pt>
    <dgm:pt modelId="{7E253F87-3921-42A3-B121-9BFABBB00179}" type="pres">
      <dgm:prSet presAssocID="{8BB6CB53-5F64-43C0-9571-8EECE2F90E3C}" presName="Name56" presStyleLbl="parChTrans1D2" presStyleIdx="2" presStyleCnt="3"/>
      <dgm:spPr/>
    </dgm:pt>
    <dgm:pt modelId="{85144526-FD01-4CAE-92E4-E57BE9BF73BD}" type="pres">
      <dgm:prSet presAssocID="{B7D2FDCB-A1A4-4B76-9F84-6D708059653D}" presName="text0" presStyleLbl="node1" presStyleIdx="3" presStyleCnt="4" custScaleX="233877" custRadScaleRad="138647" custRadScaleInc="15526">
        <dgm:presLayoutVars>
          <dgm:bulletEnabled val="1"/>
        </dgm:presLayoutVars>
      </dgm:prSet>
      <dgm:spPr/>
    </dgm:pt>
  </dgm:ptLst>
  <dgm:cxnLst>
    <dgm:cxn modelId="{36225E2F-51E8-4229-BB3F-6C5EC3737E33}" type="presOf" srcId="{51F99DDE-BF64-454B-B173-91A18E5C7798}" destId="{14270CE6-9702-4B49-854B-2562FB1BB010}" srcOrd="0" destOrd="0" presId="urn:microsoft.com/office/officeart/2008/layout/RadialCluster"/>
    <dgm:cxn modelId="{A53BF331-BC8B-44EA-90D9-F0AA5E0C9B22}" type="presOf" srcId="{D92369D9-13B4-4702-97D2-860416A91B98}" destId="{661ABBC2-0C21-43CF-8F7D-43EB59FA122B}" srcOrd="0" destOrd="0" presId="urn:microsoft.com/office/officeart/2008/layout/RadialCluster"/>
    <dgm:cxn modelId="{E1FC0F34-6515-4EE8-AF0C-C90435211958}" type="presOf" srcId="{9F4DEFB6-3B72-48E8-8889-C8B744A1C27B}" destId="{B917054A-BCAA-4051-8711-E8B057FE88F3}" srcOrd="0" destOrd="0" presId="urn:microsoft.com/office/officeart/2008/layout/RadialCluster"/>
    <dgm:cxn modelId="{059D2361-24F6-4A8E-96EF-C84C361BD8FC}" srcId="{51F99DDE-BF64-454B-B173-91A18E5C7798}" destId="{B7D2FDCB-A1A4-4B76-9F84-6D708059653D}" srcOrd="2" destOrd="0" parTransId="{8BB6CB53-5F64-43C0-9571-8EECE2F90E3C}" sibTransId="{59D2DC6C-4C07-4A4A-BA50-AAD50FEE1C8E}"/>
    <dgm:cxn modelId="{6A36C54F-8736-48EF-A899-8668A0D36401}" type="presOf" srcId="{F7943D72-2E79-4AB3-9B9C-0DD5C658D963}" destId="{C4563D05-229B-4EE7-8531-0D14A9888D0A}" srcOrd="0" destOrd="0" presId="urn:microsoft.com/office/officeart/2008/layout/RadialCluster"/>
    <dgm:cxn modelId="{B8343083-1199-4508-9B5E-E8401D631A56}" type="presOf" srcId="{8BB6CB53-5F64-43C0-9571-8EECE2F90E3C}" destId="{7E253F87-3921-42A3-B121-9BFABBB00179}" srcOrd="0" destOrd="0" presId="urn:microsoft.com/office/officeart/2008/layout/RadialCluster"/>
    <dgm:cxn modelId="{79481EAC-9B43-4836-8255-6F598BBAFD84}" srcId="{51F99DDE-BF64-454B-B173-91A18E5C7798}" destId="{4F841FA8-6097-4887-B941-47D341C3092B}" srcOrd="0" destOrd="0" parTransId="{9F4DEFB6-3B72-48E8-8889-C8B744A1C27B}" sibTransId="{309259B1-47BE-4EC0-9C23-E4F1104D4400}"/>
    <dgm:cxn modelId="{17C7CAB0-7C8D-4B97-BCAD-C468FDD31D97}" type="presOf" srcId="{4F841FA8-6097-4887-B941-47D341C3092B}" destId="{5519DC5A-F6B6-454A-9957-E39564011FAF}" srcOrd="0" destOrd="0" presId="urn:microsoft.com/office/officeart/2008/layout/RadialCluster"/>
    <dgm:cxn modelId="{75572DC9-B9A8-40A0-A2E0-FECAD1B5D3D3}" type="presOf" srcId="{B7D2FDCB-A1A4-4B76-9F84-6D708059653D}" destId="{85144526-FD01-4CAE-92E4-E57BE9BF73BD}" srcOrd="0" destOrd="0" presId="urn:microsoft.com/office/officeart/2008/layout/RadialCluster"/>
    <dgm:cxn modelId="{8AB827F0-BC8C-48F0-8084-CE66FAE5A92A}" srcId="{51F99DDE-BF64-454B-B173-91A18E5C7798}" destId="{F7943D72-2E79-4AB3-9B9C-0DD5C658D963}" srcOrd="1" destOrd="0" parTransId="{32B37226-62AF-4957-AB51-A5621FD7EA87}" sibTransId="{6468C8F7-1F32-445B-9873-3F19B4D077AB}"/>
    <dgm:cxn modelId="{52C2ACF4-EB6A-4B16-AC9C-8ED350A4B8D5}" srcId="{D92369D9-13B4-4702-97D2-860416A91B98}" destId="{51F99DDE-BF64-454B-B173-91A18E5C7798}" srcOrd="0" destOrd="0" parTransId="{5021E2EC-226F-4F62-A875-8F4B88A70B4F}" sibTransId="{DD56EB0F-E160-4884-98F9-64099ECB6E49}"/>
    <dgm:cxn modelId="{17668AFD-2BAE-4F38-8CEA-39821F9DFC1F}" type="presOf" srcId="{32B37226-62AF-4957-AB51-A5621FD7EA87}" destId="{E461E233-DDEE-4391-929D-3209388CAEA6}" srcOrd="0" destOrd="0" presId="urn:microsoft.com/office/officeart/2008/layout/RadialCluster"/>
    <dgm:cxn modelId="{B067FEF7-6901-4A69-B714-638B281143F0}" type="presParOf" srcId="{661ABBC2-0C21-43CF-8F7D-43EB59FA122B}" destId="{E6D58D3D-4434-4EB9-81A6-670EEA98FE3F}" srcOrd="0" destOrd="0" presId="urn:microsoft.com/office/officeart/2008/layout/RadialCluster"/>
    <dgm:cxn modelId="{8F208FA2-0D53-444D-AB9F-6B7A60D9CC93}" type="presParOf" srcId="{E6D58D3D-4434-4EB9-81A6-670EEA98FE3F}" destId="{14270CE6-9702-4B49-854B-2562FB1BB010}" srcOrd="0" destOrd="0" presId="urn:microsoft.com/office/officeart/2008/layout/RadialCluster"/>
    <dgm:cxn modelId="{02FE431D-9A13-4C86-8C88-BA3B6235ABFF}" type="presParOf" srcId="{E6D58D3D-4434-4EB9-81A6-670EEA98FE3F}" destId="{B917054A-BCAA-4051-8711-E8B057FE88F3}" srcOrd="1" destOrd="0" presId="urn:microsoft.com/office/officeart/2008/layout/RadialCluster"/>
    <dgm:cxn modelId="{A9BE7E4F-E229-49BF-BA8C-16C9A5E04AFB}" type="presParOf" srcId="{E6D58D3D-4434-4EB9-81A6-670EEA98FE3F}" destId="{5519DC5A-F6B6-454A-9957-E39564011FAF}" srcOrd="2" destOrd="0" presId="urn:microsoft.com/office/officeart/2008/layout/RadialCluster"/>
    <dgm:cxn modelId="{BA3E8E95-35EA-447E-9A11-0DC8667C3830}" type="presParOf" srcId="{E6D58D3D-4434-4EB9-81A6-670EEA98FE3F}" destId="{E461E233-DDEE-4391-929D-3209388CAEA6}" srcOrd="3" destOrd="0" presId="urn:microsoft.com/office/officeart/2008/layout/RadialCluster"/>
    <dgm:cxn modelId="{BDC5E32C-C1F5-4ED3-A2EA-41A8FE67996C}" type="presParOf" srcId="{E6D58D3D-4434-4EB9-81A6-670EEA98FE3F}" destId="{C4563D05-229B-4EE7-8531-0D14A9888D0A}" srcOrd="4" destOrd="0" presId="urn:microsoft.com/office/officeart/2008/layout/RadialCluster"/>
    <dgm:cxn modelId="{B57FF5B6-AA7E-4A10-B685-70B6B0328D4A}" type="presParOf" srcId="{E6D58D3D-4434-4EB9-81A6-670EEA98FE3F}" destId="{7E253F87-3921-42A3-B121-9BFABBB00179}" srcOrd="5" destOrd="0" presId="urn:microsoft.com/office/officeart/2008/layout/RadialCluster"/>
    <dgm:cxn modelId="{104DE72A-A9C5-41A7-81F6-72C98194D435}" type="presParOf" srcId="{E6D58D3D-4434-4EB9-81A6-670EEA98FE3F}" destId="{85144526-FD01-4CAE-92E4-E57BE9BF73BD}"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3918A13-A7EF-4FEC-9CD6-A7E6BA8CD3D1}"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167D34B-A095-4A29-A4FF-9E64052B1EA1}">
      <dgm:prSet/>
      <dgm:spPr/>
      <dgm:t>
        <a:bodyPr/>
        <a:lstStyle/>
        <a:p>
          <a:pPr>
            <a:defRPr cap="all"/>
          </a:pPr>
          <a:r>
            <a:rPr lang="en-US" dirty="0"/>
            <a:t>Commercial Impact of Churn to AHG revenue</a:t>
          </a:r>
        </a:p>
      </dgm:t>
    </dgm:pt>
    <dgm:pt modelId="{33AD6978-193A-4733-9E37-54604204B1B3}" type="parTrans" cxnId="{6676AAC7-1B2A-40AA-8109-FB919D48BB17}">
      <dgm:prSet/>
      <dgm:spPr/>
      <dgm:t>
        <a:bodyPr/>
        <a:lstStyle/>
        <a:p>
          <a:endParaRPr lang="en-US"/>
        </a:p>
      </dgm:t>
    </dgm:pt>
    <dgm:pt modelId="{B553E411-13CE-44DC-8A6B-1FF9B2BB81E8}" type="sibTrans" cxnId="{6676AAC7-1B2A-40AA-8109-FB919D48BB17}">
      <dgm:prSet/>
      <dgm:spPr/>
      <dgm:t>
        <a:bodyPr/>
        <a:lstStyle/>
        <a:p>
          <a:endParaRPr lang="en-US"/>
        </a:p>
      </dgm:t>
    </dgm:pt>
    <dgm:pt modelId="{47B9D832-F51F-4A76-9D07-C8AB2873A5DF}">
      <dgm:prSet custT="1"/>
      <dgm:spPr/>
      <dgm:t>
        <a:bodyPr/>
        <a:lstStyle/>
        <a:p>
          <a:pPr>
            <a:defRPr cap="all"/>
          </a:pPr>
          <a:r>
            <a:rPr lang="en-US" sz="1800" dirty="0"/>
            <a:t>Customer Average Purchase * Quantity * Churn Propensity</a:t>
          </a:r>
        </a:p>
      </dgm:t>
    </dgm:pt>
    <dgm:pt modelId="{081B2679-72E5-463E-BCD8-6BD2F1574F62}" type="parTrans" cxnId="{502AD5C2-3EB8-4FD7-9FA2-891F52E07C4E}">
      <dgm:prSet/>
      <dgm:spPr/>
      <dgm:t>
        <a:bodyPr/>
        <a:lstStyle/>
        <a:p>
          <a:endParaRPr lang="en-US"/>
        </a:p>
      </dgm:t>
    </dgm:pt>
    <dgm:pt modelId="{44D1C1E1-D87F-4A5D-880C-D0965DDD5CDB}" type="sibTrans" cxnId="{502AD5C2-3EB8-4FD7-9FA2-891F52E07C4E}">
      <dgm:prSet/>
      <dgm:spPr/>
      <dgm:t>
        <a:bodyPr/>
        <a:lstStyle/>
        <a:p>
          <a:endParaRPr lang="en-US"/>
        </a:p>
      </dgm:t>
    </dgm:pt>
    <dgm:pt modelId="{C9AE6F67-15E7-4DC1-B3F5-8E21708E64B2}">
      <dgm:prSet custT="1"/>
      <dgm:spPr/>
      <dgm:t>
        <a:bodyPr/>
        <a:lstStyle/>
        <a:p>
          <a:pPr>
            <a:defRPr cap="all"/>
          </a:pPr>
          <a:r>
            <a:rPr lang="en-US" sz="1800" dirty="0"/>
            <a:t>$12,571,874 of the whole dataset</a:t>
          </a:r>
        </a:p>
      </dgm:t>
    </dgm:pt>
    <dgm:pt modelId="{74CA43C4-8461-407D-B0E3-6B59E9837391}" type="parTrans" cxnId="{4F61C749-C097-4E51-8DD6-F5A3F5A61344}">
      <dgm:prSet/>
      <dgm:spPr/>
      <dgm:t>
        <a:bodyPr/>
        <a:lstStyle/>
        <a:p>
          <a:endParaRPr lang="en-US"/>
        </a:p>
      </dgm:t>
    </dgm:pt>
    <dgm:pt modelId="{0DAD8F9F-102F-4E84-AF3B-F8E87500B6C2}" type="sibTrans" cxnId="{4F61C749-C097-4E51-8DD6-F5A3F5A61344}">
      <dgm:prSet/>
      <dgm:spPr/>
      <dgm:t>
        <a:bodyPr/>
        <a:lstStyle/>
        <a:p>
          <a:endParaRPr lang="en-US"/>
        </a:p>
      </dgm:t>
    </dgm:pt>
    <dgm:pt modelId="{6E253E86-D362-4885-B936-6D04C8B26A72}" type="pres">
      <dgm:prSet presAssocID="{C3918A13-A7EF-4FEC-9CD6-A7E6BA8CD3D1}" presName="root" presStyleCnt="0">
        <dgm:presLayoutVars>
          <dgm:dir/>
          <dgm:resizeHandles val="exact"/>
        </dgm:presLayoutVars>
      </dgm:prSet>
      <dgm:spPr/>
    </dgm:pt>
    <dgm:pt modelId="{9A5EE5E6-F592-4920-9012-650830EAADF7}" type="pres">
      <dgm:prSet presAssocID="{3167D34B-A095-4A29-A4FF-9E64052B1EA1}" presName="compNode" presStyleCnt="0"/>
      <dgm:spPr/>
    </dgm:pt>
    <dgm:pt modelId="{2F5D967A-991B-4E66-969B-8BF1B0604EF8}" type="pres">
      <dgm:prSet presAssocID="{3167D34B-A095-4A29-A4FF-9E64052B1EA1}" presName="iconBgRect" presStyleLbl="bgShp" presStyleIdx="0" presStyleCnt="3"/>
      <dgm:spPr/>
    </dgm:pt>
    <dgm:pt modelId="{4FC94266-6237-4DC5-B7AB-888EF96E0CFD}" type="pres">
      <dgm:prSet presAssocID="{3167D34B-A095-4A29-A4FF-9E64052B1EA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Graph with Downward Trend"/>
        </a:ext>
      </dgm:extLst>
    </dgm:pt>
    <dgm:pt modelId="{02652E9A-55BA-475F-94A0-6D56CA76C229}" type="pres">
      <dgm:prSet presAssocID="{3167D34B-A095-4A29-A4FF-9E64052B1EA1}" presName="spaceRect" presStyleCnt="0"/>
      <dgm:spPr/>
    </dgm:pt>
    <dgm:pt modelId="{6F595A7F-8530-4884-8F5A-4937A5F597EE}" type="pres">
      <dgm:prSet presAssocID="{3167D34B-A095-4A29-A4FF-9E64052B1EA1}" presName="textRect" presStyleLbl="revTx" presStyleIdx="0" presStyleCnt="3">
        <dgm:presLayoutVars>
          <dgm:chMax val="1"/>
          <dgm:chPref val="1"/>
        </dgm:presLayoutVars>
      </dgm:prSet>
      <dgm:spPr/>
    </dgm:pt>
    <dgm:pt modelId="{192E7B08-1E4F-4FD4-97EA-7A4839339411}" type="pres">
      <dgm:prSet presAssocID="{B553E411-13CE-44DC-8A6B-1FF9B2BB81E8}" presName="sibTrans" presStyleCnt="0"/>
      <dgm:spPr/>
    </dgm:pt>
    <dgm:pt modelId="{4BC6610E-F2F6-40B2-85DB-7C4DA6716FC5}" type="pres">
      <dgm:prSet presAssocID="{47B9D832-F51F-4A76-9D07-C8AB2873A5DF}" presName="compNode" presStyleCnt="0"/>
      <dgm:spPr/>
    </dgm:pt>
    <dgm:pt modelId="{D40E248C-E505-4873-AEB8-1F82D3D53455}" type="pres">
      <dgm:prSet presAssocID="{47B9D832-F51F-4A76-9D07-C8AB2873A5DF}" presName="iconBgRect" presStyleLbl="bgShp" presStyleIdx="1" presStyleCnt="3"/>
      <dgm:spPr/>
    </dgm:pt>
    <dgm:pt modelId="{2C444EDD-9E80-47AC-8D3F-7346F78701E9}" type="pres">
      <dgm:prSet presAssocID="{47B9D832-F51F-4A76-9D07-C8AB2873A5D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opping cart"/>
        </a:ext>
      </dgm:extLst>
    </dgm:pt>
    <dgm:pt modelId="{F5B64371-F14B-4545-9AB1-F248EAF1B9C9}" type="pres">
      <dgm:prSet presAssocID="{47B9D832-F51F-4A76-9D07-C8AB2873A5DF}" presName="spaceRect" presStyleCnt="0"/>
      <dgm:spPr/>
    </dgm:pt>
    <dgm:pt modelId="{8FEC726A-0FD5-493D-9932-3A281DB5F5CC}" type="pres">
      <dgm:prSet presAssocID="{47B9D832-F51F-4A76-9D07-C8AB2873A5DF}" presName="textRect" presStyleLbl="revTx" presStyleIdx="1" presStyleCnt="3">
        <dgm:presLayoutVars>
          <dgm:chMax val="1"/>
          <dgm:chPref val="1"/>
        </dgm:presLayoutVars>
      </dgm:prSet>
      <dgm:spPr/>
    </dgm:pt>
    <dgm:pt modelId="{E1B9C304-B834-4E71-9B30-03BCB2017493}" type="pres">
      <dgm:prSet presAssocID="{44D1C1E1-D87F-4A5D-880C-D0965DDD5CDB}" presName="sibTrans" presStyleCnt="0"/>
      <dgm:spPr/>
    </dgm:pt>
    <dgm:pt modelId="{7E33EF85-064D-46C3-AEDB-EFF3EBEEA0E2}" type="pres">
      <dgm:prSet presAssocID="{C9AE6F67-15E7-4DC1-B3F5-8E21708E64B2}" presName="compNode" presStyleCnt="0"/>
      <dgm:spPr/>
    </dgm:pt>
    <dgm:pt modelId="{0F4D6680-3F66-4F5D-94DE-1F5CC678B2F5}" type="pres">
      <dgm:prSet presAssocID="{C9AE6F67-15E7-4DC1-B3F5-8E21708E64B2}" presName="iconBgRect" presStyleLbl="bgShp" presStyleIdx="2" presStyleCnt="3"/>
      <dgm:spPr/>
    </dgm:pt>
    <dgm:pt modelId="{CD7ECAA3-B334-40D2-A22C-0AB8BECE3FBB}" type="pres">
      <dgm:prSet presAssocID="{C9AE6F67-15E7-4DC1-B3F5-8E21708E64B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itcoin"/>
        </a:ext>
      </dgm:extLst>
    </dgm:pt>
    <dgm:pt modelId="{C32D3FA5-743E-425C-966F-02C837CE3A66}" type="pres">
      <dgm:prSet presAssocID="{C9AE6F67-15E7-4DC1-B3F5-8E21708E64B2}" presName="spaceRect" presStyleCnt="0"/>
      <dgm:spPr/>
    </dgm:pt>
    <dgm:pt modelId="{05A438F5-3883-41E7-AD79-746D3FB4AE79}" type="pres">
      <dgm:prSet presAssocID="{C9AE6F67-15E7-4DC1-B3F5-8E21708E64B2}" presName="textRect" presStyleLbl="revTx" presStyleIdx="2" presStyleCnt="3">
        <dgm:presLayoutVars>
          <dgm:chMax val="1"/>
          <dgm:chPref val="1"/>
        </dgm:presLayoutVars>
      </dgm:prSet>
      <dgm:spPr/>
    </dgm:pt>
  </dgm:ptLst>
  <dgm:cxnLst>
    <dgm:cxn modelId="{45CA3E48-5EAF-40BD-A984-78FF1F99209A}" type="presOf" srcId="{47B9D832-F51F-4A76-9D07-C8AB2873A5DF}" destId="{8FEC726A-0FD5-493D-9932-3A281DB5F5CC}" srcOrd="0" destOrd="0" presId="urn:microsoft.com/office/officeart/2018/5/layout/IconCircleLabelList"/>
    <dgm:cxn modelId="{4F61C749-C097-4E51-8DD6-F5A3F5A61344}" srcId="{C3918A13-A7EF-4FEC-9CD6-A7E6BA8CD3D1}" destId="{C9AE6F67-15E7-4DC1-B3F5-8E21708E64B2}" srcOrd="2" destOrd="0" parTransId="{74CA43C4-8461-407D-B0E3-6B59E9837391}" sibTransId="{0DAD8F9F-102F-4E84-AF3B-F8E87500B6C2}"/>
    <dgm:cxn modelId="{B44D6A4B-55F9-4D9C-9E4D-82F65C8B6497}" type="presOf" srcId="{3167D34B-A095-4A29-A4FF-9E64052B1EA1}" destId="{6F595A7F-8530-4884-8F5A-4937A5F597EE}" srcOrd="0" destOrd="0" presId="urn:microsoft.com/office/officeart/2018/5/layout/IconCircleLabelList"/>
    <dgm:cxn modelId="{DDD94D78-4974-42B6-8AFD-3ED796A34FB1}" type="presOf" srcId="{C3918A13-A7EF-4FEC-9CD6-A7E6BA8CD3D1}" destId="{6E253E86-D362-4885-B936-6D04C8B26A72}" srcOrd="0" destOrd="0" presId="urn:microsoft.com/office/officeart/2018/5/layout/IconCircleLabelList"/>
    <dgm:cxn modelId="{EE203FBC-DEE7-4CA4-9012-BEF4EB43310D}" type="presOf" srcId="{C9AE6F67-15E7-4DC1-B3F5-8E21708E64B2}" destId="{05A438F5-3883-41E7-AD79-746D3FB4AE79}" srcOrd="0" destOrd="0" presId="urn:microsoft.com/office/officeart/2018/5/layout/IconCircleLabelList"/>
    <dgm:cxn modelId="{502AD5C2-3EB8-4FD7-9FA2-891F52E07C4E}" srcId="{C3918A13-A7EF-4FEC-9CD6-A7E6BA8CD3D1}" destId="{47B9D832-F51F-4A76-9D07-C8AB2873A5DF}" srcOrd="1" destOrd="0" parTransId="{081B2679-72E5-463E-BCD8-6BD2F1574F62}" sibTransId="{44D1C1E1-D87F-4A5D-880C-D0965DDD5CDB}"/>
    <dgm:cxn modelId="{6676AAC7-1B2A-40AA-8109-FB919D48BB17}" srcId="{C3918A13-A7EF-4FEC-9CD6-A7E6BA8CD3D1}" destId="{3167D34B-A095-4A29-A4FF-9E64052B1EA1}" srcOrd="0" destOrd="0" parTransId="{33AD6978-193A-4733-9E37-54604204B1B3}" sibTransId="{B553E411-13CE-44DC-8A6B-1FF9B2BB81E8}"/>
    <dgm:cxn modelId="{61711B2C-4C1D-4EFB-8B4A-BF0F9D947CA6}" type="presParOf" srcId="{6E253E86-D362-4885-B936-6D04C8B26A72}" destId="{9A5EE5E6-F592-4920-9012-650830EAADF7}" srcOrd="0" destOrd="0" presId="urn:microsoft.com/office/officeart/2018/5/layout/IconCircleLabelList"/>
    <dgm:cxn modelId="{8045163E-E12A-4F4A-B067-32EEB016B56D}" type="presParOf" srcId="{9A5EE5E6-F592-4920-9012-650830EAADF7}" destId="{2F5D967A-991B-4E66-969B-8BF1B0604EF8}" srcOrd="0" destOrd="0" presId="urn:microsoft.com/office/officeart/2018/5/layout/IconCircleLabelList"/>
    <dgm:cxn modelId="{AE0FF48D-2A37-4120-9A8E-2CD334FE4016}" type="presParOf" srcId="{9A5EE5E6-F592-4920-9012-650830EAADF7}" destId="{4FC94266-6237-4DC5-B7AB-888EF96E0CFD}" srcOrd="1" destOrd="0" presId="urn:microsoft.com/office/officeart/2018/5/layout/IconCircleLabelList"/>
    <dgm:cxn modelId="{335C05BE-1633-4A4C-8EE0-92876183B601}" type="presParOf" srcId="{9A5EE5E6-F592-4920-9012-650830EAADF7}" destId="{02652E9A-55BA-475F-94A0-6D56CA76C229}" srcOrd="2" destOrd="0" presId="urn:microsoft.com/office/officeart/2018/5/layout/IconCircleLabelList"/>
    <dgm:cxn modelId="{45DA8B86-909C-473B-A6AA-D25B7EB563F7}" type="presParOf" srcId="{9A5EE5E6-F592-4920-9012-650830EAADF7}" destId="{6F595A7F-8530-4884-8F5A-4937A5F597EE}" srcOrd="3" destOrd="0" presId="urn:microsoft.com/office/officeart/2018/5/layout/IconCircleLabelList"/>
    <dgm:cxn modelId="{BFBD234F-54F2-4C39-B4F1-4BAE8A4D48F6}" type="presParOf" srcId="{6E253E86-D362-4885-B936-6D04C8B26A72}" destId="{192E7B08-1E4F-4FD4-97EA-7A4839339411}" srcOrd="1" destOrd="0" presId="urn:microsoft.com/office/officeart/2018/5/layout/IconCircleLabelList"/>
    <dgm:cxn modelId="{43D6C437-5D0D-4717-8593-2E0D4D1020B7}" type="presParOf" srcId="{6E253E86-D362-4885-B936-6D04C8B26A72}" destId="{4BC6610E-F2F6-40B2-85DB-7C4DA6716FC5}" srcOrd="2" destOrd="0" presId="urn:microsoft.com/office/officeart/2018/5/layout/IconCircleLabelList"/>
    <dgm:cxn modelId="{76F83A85-898E-412A-B3EA-461F5063C836}" type="presParOf" srcId="{4BC6610E-F2F6-40B2-85DB-7C4DA6716FC5}" destId="{D40E248C-E505-4873-AEB8-1F82D3D53455}" srcOrd="0" destOrd="0" presId="urn:microsoft.com/office/officeart/2018/5/layout/IconCircleLabelList"/>
    <dgm:cxn modelId="{4B0D45A7-E1E0-4B00-9B25-7E852C8C93CF}" type="presParOf" srcId="{4BC6610E-F2F6-40B2-85DB-7C4DA6716FC5}" destId="{2C444EDD-9E80-47AC-8D3F-7346F78701E9}" srcOrd="1" destOrd="0" presId="urn:microsoft.com/office/officeart/2018/5/layout/IconCircleLabelList"/>
    <dgm:cxn modelId="{4BB7A376-3A12-43DF-92CA-CAE43C46F601}" type="presParOf" srcId="{4BC6610E-F2F6-40B2-85DB-7C4DA6716FC5}" destId="{F5B64371-F14B-4545-9AB1-F248EAF1B9C9}" srcOrd="2" destOrd="0" presId="urn:microsoft.com/office/officeart/2018/5/layout/IconCircleLabelList"/>
    <dgm:cxn modelId="{2D221DEB-3682-4A7A-976A-7D8015729868}" type="presParOf" srcId="{4BC6610E-F2F6-40B2-85DB-7C4DA6716FC5}" destId="{8FEC726A-0FD5-493D-9932-3A281DB5F5CC}" srcOrd="3" destOrd="0" presId="urn:microsoft.com/office/officeart/2018/5/layout/IconCircleLabelList"/>
    <dgm:cxn modelId="{834A1F98-2A9A-4CBA-A502-F113C122E789}" type="presParOf" srcId="{6E253E86-D362-4885-B936-6D04C8B26A72}" destId="{E1B9C304-B834-4E71-9B30-03BCB2017493}" srcOrd="3" destOrd="0" presId="urn:microsoft.com/office/officeart/2018/5/layout/IconCircleLabelList"/>
    <dgm:cxn modelId="{8A4C5EAC-50AB-487D-8A5B-574343A3A4D3}" type="presParOf" srcId="{6E253E86-D362-4885-B936-6D04C8B26A72}" destId="{7E33EF85-064D-46C3-AEDB-EFF3EBEEA0E2}" srcOrd="4" destOrd="0" presId="urn:microsoft.com/office/officeart/2018/5/layout/IconCircleLabelList"/>
    <dgm:cxn modelId="{447E53EB-7B01-4BCB-B726-58C7655CE81A}" type="presParOf" srcId="{7E33EF85-064D-46C3-AEDB-EFF3EBEEA0E2}" destId="{0F4D6680-3F66-4F5D-94DE-1F5CC678B2F5}" srcOrd="0" destOrd="0" presId="urn:microsoft.com/office/officeart/2018/5/layout/IconCircleLabelList"/>
    <dgm:cxn modelId="{913F771E-5548-446E-8268-660FE7846E7E}" type="presParOf" srcId="{7E33EF85-064D-46C3-AEDB-EFF3EBEEA0E2}" destId="{CD7ECAA3-B334-40D2-A22C-0AB8BECE3FBB}" srcOrd="1" destOrd="0" presId="urn:microsoft.com/office/officeart/2018/5/layout/IconCircleLabelList"/>
    <dgm:cxn modelId="{511B5A94-DA5A-4BDD-83B7-BCCC2302CDC2}" type="presParOf" srcId="{7E33EF85-064D-46C3-AEDB-EFF3EBEEA0E2}" destId="{C32D3FA5-743E-425C-966F-02C837CE3A66}" srcOrd="2" destOrd="0" presId="urn:microsoft.com/office/officeart/2018/5/layout/IconCircleLabelList"/>
    <dgm:cxn modelId="{DB2D04F2-CC64-44EE-9095-91E8C2995041}" type="presParOf" srcId="{7E33EF85-064D-46C3-AEDB-EFF3EBEEA0E2}" destId="{05A438F5-3883-41E7-AD79-746D3FB4AE79}"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3C6F9B-11A3-47CE-A83C-1BD42828B9A9}">
      <dsp:nvSpPr>
        <dsp:cNvPr id="0" name=""/>
        <dsp:cNvSpPr/>
      </dsp:nvSpPr>
      <dsp:spPr>
        <a:xfrm>
          <a:off x="350430" y="277653"/>
          <a:ext cx="1089421" cy="108942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7711B8-4855-4E32-A693-774017C67BD1}">
      <dsp:nvSpPr>
        <dsp:cNvPr id="0" name=""/>
        <dsp:cNvSpPr/>
      </dsp:nvSpPr>
      <dsp:spPr>
        <a:xfrm>
          <a:off x="582602" y="509824"/>
          <a:ext cx="625078" cy="6250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59EE68C8-E2FB-484A-B20B-224525F03D98}">
      <dsp:nvSpPr>
        <dsp:cNvPr id="0" name=""/>
        <dsp:cNvSpPr/>
      </dsp:nvSpPr>
      <dsp:spPr>
        <a:xfrm>
          <a:off x="2172" y="1706403"/>
          <a:ext cx="1785937" cy="71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cap="all" dirty="0">
              <a:solidFill>
                <a:schemeClr val="bg1"/>
              </a:solidFill>
              <a:latin typeface="Gill Sans MT" panose="020B0502020104020203"/>
              <a:ea typeface="+mn-ea"/>
              <a:cs typeface="+mn-cs"/>
            </a:rPr>
            <a:t>Objectives</a:t>
          </a:r>
        </a:p>
      </dsp:txBody>
      <dsp:txXfrm>
        <a:off x="2172" y="1706403"/>
        <a:ext cx="1785937" cy="714375"/>
      </dsp:txXfrm>
    </dsp:sp>
    <dsp:sp modelId="{E1F7CF48-AD84-40DB-BF76-BB03124C6965}">
      <dsp:nvSpPr>
        <dsp:cNvPr id="0" name=""/>
        <dsp:cNvSpPr/>
      </dsp:nvSpPr>
      <dsp:spPr>
        <a:xfrm>
          <a:off x="2448907" y="277653"/>
          <a:ext cx="1089421" cy="108942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8CA69A-36DB-40FE-B9A5-178AEFCB6737}">
      <dsp:nvSpPr>
        <dsp:cNvPr id="0" name=""/>
        <dsp:cNvSpPr/>
      </dsp:nvSpPr>
      <dsp:spPr>
        <a:xfrm>
          <a:off x="2681079" y="509824"/>
          <a:ext cx="625078" cy="6250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D5832294-2039-4C24-AB08-A996FBCCA74B}">
      <dsp:nvSpPr>
        <dsp:cNvPr id="0" name=""/>
        <dsp:cNvSpPr/>
      </dsp:nvSpPr>
      <dsp:spPr>
        <a:xfrm>
          <a:off x="2100649" y="1706403"/>
          <a:ext cx="1785937" cy="71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solidFill>
                <a:schemeClr val="bg1"/>
              </a:solidFill>
            </a:rPr>
            <a:t>Methodology</a:t>
          </a:r>
          <a:r>
            <a:rPr lang="en-US" sz="1800" kern="1200" dirty="0"/>
            <a:t> </a:t>
          </a:r>
        </a:p>
      </dsp:txBody>
      <dsp:txXfrm>
        <a:off x="2100649" y="1706403"/>
        <a:ext cx="1785937" cy="714375"/>
      </dsp:txXfrm>
    </dsp:sp>
    <dsp:sp modelId="{0BF47272-22DD-4C86-9D33-FD5C3416BF1C}">
      <dsp:nvSpPr>
        <dsp:cNvPr id="0" name=""/>
        <dsp:cNvSpPr/>
      </dsp:nvSpPr>
      <dsp:spPr>
        <a:xfrm>
          <a:off x="4547383" y="277653"/>
          <a:ext cx="1089421" cy="108942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3E0CFF-0E61-40AC-869B-28ED7DF99063}">
      <dsp:nvSpPr>
        <dsp:cNvPr id="0" name=""/>
        <dsp:cNvSpPr/>
      </dsp:nvSpPr>
      <dsp:spPr>
        <a:xfrm>
          <a:off x="4779555" y="509824"/>
          <a:ext cx="625078" cy="6250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770684B4-34CC-43E9-87E2-6C6E10B22ABE}">
      <dsp:nvSpPr>
        <dsp:cNvPr id="0" name=""/>
        <dsp:cNvSpPr/>
      </dsp:nvSpPr>
      <dsp:spPr>
        <a:xfrm>
          <a:off x="4199126" y="1706403"/>
          <a:ext cx="1785937" cy="71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solidFill>
                <a:schemeClr val="bg1"/>
              </a:solidFill>
            </a:rPr>
            <a:t>Approach</a:t>
          </a:r>
        </a:p>
      </dsp:txBody>
      <dsp:txXfrm>
        <a:off x="4199126" y="1706403"/>
        <a:ext cx="1785937" cy="714375"/>
      </dsp:txXfrm>
    </dsp:sp>
    <dsp:sp modelId="{8E85407E-79AB-4B29-B3AA-80D3AF7CE822}">
      <dsp:nvSpPr>
        <dsp:cNvPr id="0" name=""/>
        <dsp:cNvSpPr/>
      </dsp:nvSpPr>
      <dsp:spPr>
        <a:xfrm>
          <a:off x="6645860" y="277653"/>
          <a:ext cx="1089421" cy="108942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FA8239-4323-44E6-97C8-3F47A146709D}">
      <dsp:nvSpPr>
        <dsp:cNvPr id="0" name=""/>
        <dsp:cNvSpPr/>
      </dsp:nvSpPr>
      <dsp:spPr>
        <a:xfrm>
          <a:off x="6878032" y="509824"/>
          <a:ext cx="625078" cy="6250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790B4A5A-1736-4E38-95D2-568FC7B80534}">
      <dsp:nvSpPr>
        <dsp:cNvPr id="0" name=""/>
        <dsp:cNvSpPr/>
      </dsp:nvSpPr>
      <dsp:spPr>
        <a:xfrm>
          <a:off x="6297602" y="1706403"/>
          <a:ext cx="1785937" cy="71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solidFill>
                <a:schemeClr val="bg1"/>
              </a:solidFill>
            </a:rPr>
            <a:t>Dashboard</a:t>
          </a:r>
        </a:p>
      </dsp:txBody>
      <dsp:txXfrm>
        <a:off x="6297602" y="1706403"/>
        <a:ext cx="1785937" cy="714375"/>
      </dsp:txXfrm>
    </dsp:sp>
    <dsp:sp modelId="{08C4A7D6-7CFE-49C1-966C-619B8C1A2043}">
      <dsp:nvSpPr>
        <dsp:cNvPr id="0" name=""/>
        <dsp:cNvSpPr/>
      </dsp:nvSpPr>
      <dsp:spPr>
        <a:xfrm>
          <a:off x="350430" y="2983408"/>
          <a:ext cx="1089421" cy="1089421"/>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87F045-DC2F-49AA-9A1C-58FD90530FDC}">
      <dsp:nvSpPr>
        <dsp:cNvPr id="0" name=""/>
        <dsp:cNvSpPr/>
      </dsp:nvSpPr>
      <dsp:spPr>
        <a:xfrm>
          <a:off x="582602" y="3215580"/>
          <a:ext cx="625078" cy="62507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FBCFB33D-914A-44D8-A4BD-F54961B52BAB}">
      <dsp:nvSpPr>
        <dsp:cNvPr id="0" name=""/>
        <dsp:cNvSpPr/>
      </dsp:nvSpPr>
      <dsp:spPr>
        <a:xfrm>
          <a:off x="2172" y="4412158"/>
          <a:ext cx="1785937" cy="71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solidFill>
                <a:schemeClr val="bg1"/>
              </a:solidFill>
            </a:rPr>
            <a:t>Recommendation System</a:t>
          </a:r>
        </a:p>
      </dsp:txBody>
      <dsp:txXfrm>
        <a:off x="2172" y="4412158"/>
        <a:ext cx="1785937" cy="714375"/>
      </dsp:txXfrm>
    </dsp:sp>
    <dsp:sp modelId="{D47AA902-EB16-462A-8354-3B2FA332FB5F}">
      <dsp:nvSpPr>
        <dsp:cNvPr id="0" name=""/>
        <dsp:cNvSpPr/>
      </dsp:nvSpPr>
      <dsp:spPr>
        <a:xfrm>
          <a:off x="2448907" y="2983408"/>
          <a:ext cx="1089421" cy="108942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BA2791-6004-47F0-A74A-7CDA60F66CC6}">
      <dsp:nvSpPr>
        <dsp:cNvPr id="0" name=""/>
        <dsp:cNvSpPr/>
      </dsp:nvSpPr>
      <dsp:spPr>
        <a:xfrm>
          <a:off x="2681079" y="3215580"/>
          <a:ext cx="625078" cy="62507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EB8A17BA-8B25-4C5B-85BF-57A15F101C7B}">
      <dsp:nvSpPr>
        <dsp:cNvPr id="0" name=""/>
        <dsp:cNvSpPr/>
      </dsp:nvSpPr>
      <dsp:spPr>
        <a:xfrm>
          <a:off x="2100649" y="4412158"/>
          <a:ext cx="1785937" cy="71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solidFill>
                <a:schemeClr val="bg1"/>
              </a:solidFill>
            </a:rPr>
            <a:t>Churn </a:t>
          </a:r>
          <a:r>
            <a:rPr lang="en-US" sz="1600" kern="1200" cap="all" dirty="0">
              <a:solidFill>
                <a:schemeClr val="bg1"/>
              </a:solidFill>
              <a:latin typeface="Gill Sans MT" panose="020B0502020104020203"/>
              <a:ea typeface="+mn-ea"/>
              <a:cs typeface="+mn-cs"/>
            </a:rPr>
            <a:t>Predictive</a:t>
          </a:r>
          <a:r>
            <a:rPr lang="en-US" sz="1600" kern="1200" dirty="0">
              <a:solidFill>
                <a:schemeClr val="bg1"/>
              </a:solidFill>
            </a:rPr>
            <a:t> Model</a:t>
          </a:r>
        </a:p>
      </dsp:txBody>
      <dsp:txXfrm>
        <a:off x="2100649" y="4412158"/>
        <a:ext cx="1785937" cy="714375"/>
      </dsp:txXfrm>
    </dsp:sp>
    <dsp:sp modelId="{3DEAC503-E263-4B24-9920-DEE02C38BFF8}">
      <dsp:nvSpPr>
        <dsp:cNvPr id="0" name=""/>
        <dsp:cNvSpPr/>
      </dsp:nvSpPr>
      <dsp:spPr>
        <a:xfrm>
          <a:off x="4547383" y="2983408"/>
          <a:ext cx="1089421" cy="108942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5309C2-914E-457C-93E0-CADAA9DC4725}">
      <dsp:nvSpPr>
        <dsp:cNvPr id="0" name=""/>
        <dsp:cNvSpPr/>
      </dsp:nvSpPr>
      <dsp:spPr>
        <a:xfrm>
          <a:off x="4643623" y="3099359"/>
          <a:ext cx="896943" cy="857519"/>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t="-23000" b="-23000"/>
          </a:stretch>
        </a:blipFill>
        <a:ln w="12700" cap="flat" cmpd="sng" algn="in">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A32736-D59C-4B57-A229-34586C538F4A}">
      <dsp:nvSpPr>
        <dsp:cNvPr id="0" name=""/>
        <dsp:cNvSpPr/>
      </dsp:nvSpPr>
      <dsp:spPr>
        <a:xfrm>
          <a:off x="4199126" y="4412158"/>
          <a:ext cx="1785937" cy="71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solidFill>
                <a:schemeClr val="bg1"/>
              </a:solidFill>
            </a:rPr>
            <a:t>Commercial Benefit </a:t>
          </a:r>
          <a:endParaRPr lang="en-GB" sz="1600" kern="1200" dirty="0">
            <a:solidFill>
              <a:schemeClr val="bg1"/>
            </a:solidFill>
          </a:endParaRPr>
        </a:p>
      </dsp:txBody>
      <dsp:txXfrm>
        <a:off x="4199126" y="4412158"/>
        <a:ext cx="1785937" cy="714375"/>
      </dsp:txXfrm>
    </dsp:sp>
    <dsp:sp modelId="{142F646A-70BB-47EB-B03B-1E052107FF8B}">
      <dsp:nvSpPr>
        <dsp:cNvPr id="0" name=""/>
        <dsp:cNvSpPr/>
      </dsp:nvSpPr>
      <dsp:spPr>
        <a:xfrm>
          <a:off x="6645860" y="3099554"/>
          <a:ext cx="1089421" cy="108942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9461E0-52EA-4939-B48F-3DF75862B613}">
      <dsp:nvSpPr>
        <dsp:cNvPr id="0" name=""/>
        <dsp:cNvSpPr/>
      </dsp:nvSpPr>
      <dsp:spPr>
        <a:xfrm>
          <a:off x="6641418" y="2867262"/>
          <a:ext cx="1098306" cy="1554006"/>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in">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8B3704-AC7E-4BD5-8DD6-20B29803C8E0}">
      <dsp:nvSpPr>
        <dsp:cNvPr id="0" name=""/>
        <dsp:cNvSpPr/>
      </dsp:nvSpPr>
      <dsp:spPr>
        <a:xfrm>
          <a:off x="6297602" y="4528304"/>
          <a:ext cx="1785937" cy="71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solidFill>
                <a:schemeClr val="bg1"/>
              </a:solidFill>
            </a:rPr>
            <a:t>Recommendation</a:t>
          </a:r>
          <a:endParaRPr lang="en-GB" sz="1600" kern="1200" dirty="0">
            <a:solidFill>
              <a:schemeClr val="bg1"/>
            </a:solidFill>
          </a:endParaRPr>
        </a:p>
      </dsp:txBody>
      <dsp:txXfrm>
        <a:off x="6297602" y="4528304"/>
        <a:ext cx="1785937" cy="7143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E44441-2F73-4068-B8BA-576ADEC1D4ED}">
      <dsp:nvSpPr>
        <dsp:cNvPr id="0" name=""/>
        <dsp:cNvSpPr/>
      </dsp:nvSpPr>
      <dsp:spPr>
        <a:xfrm>
          <a:off x="47880" y="1190997"/>
          <a:ext cx="3092924" cy="2369314"/>
        </a:xfrm>
        <a:prstGeom prst="round2SameRect">
          <a:avLst>
            <a:gd name="adj1" fmla="val 8000"/>
            <a:gd name="adj2" fmla="val 0"/>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68580" rIns="22860" bIns="2286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Data was script from SQL server in live connection</a:t>
          </a:r>
        </a:p>
        <a:p>
          <a:pPr marL="171450" lvl="1" indent="-171450" algn="l" defTabSz="800100">
            <a:lnSpc>
              <a:spcPct val="90000"/>
            </a:lnSpc>
            <a:spcBef>
              <a:spcPct val="0"/>
            </a:spcBef>
            <a:spcAft>
              <a:spcPct val="15000"/>
            </a:spcAft>
            <a:buChar char="•"/>
          </a:pPr>
          <a:r>
            <a:rPr lang="en-US" sz="1800" kern="1200" dirty="0"/>
            <a:t>Data Cleaning </a:t>
          </a:r>
        </a:p>
        <a:p>
          <a:pPr marL="171450" lvl="1" indent="-171450" algn="l" defTabSz="800100">
            <a:lnSpc>
              <a:spcPct val="90000"/>
            </a:lnSpc>
            <a:spcBef>
              <a:spcPct val="0"/>
            </a:spcBef>
            <a:spcAft>
              <a:spcPct val="15000"/>
            </a:spcAft>
            <a:buChar char="•"/>
          </a:pPr>
          <a:r>
            <a:rPr lang="en-US" sz="1800" kern="1200" dirty="0"/>
            <a:t>Incorporated Microsoft </a:t>
          </a:r>
          <a:r>
            <a:rPr lang="en-US" sz="1800" kern="1200" dirty="0" err="1"/>
            <a:t>PowerBI</a:t>
          </a:r>
          <a:r>
            <a:rPr lang="en-US" sz="1800" kern="1200" dirty="0"/>
            <a:t> to hence analytics visibility for proper analysis</a:t>
          </a:r>
        </a:p>
      </dsp:txBody>
      <dsp:txXfrm>
        <a:off x="103396" y="1246513"/>
        <a:ext cx="2981892" cy="2313798"/>
      </dsp:txXfrm>
    </dsp:sp>
    <dsp:sp modelId="{0EA7A28E-F408-4114-883F-6A0DB9FAC7EB}">
      <dsp:nvSpPr>
        <dsp:cNvPr id="0" name=""/>
        <dsp:cNvSpPr/>
      </dsp:nvSpPr>
      <dsp:spPr>
        <a:xfrm>
          <a:off x="0" y="3547903"/>
          <a:ext cx="3173987" cy="1018805"/>
        </a:xfrm>
        <a:prstGeom prst="rect">
          <a:avLst/>
        </a:prstGeom>
        <a:solidFill>
          <a:schemeClr val="accent1">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kern="1200" dirty="0"/>
            <a:t>Dashboard</a:t>
          </a:r>
          <a:endParaRPr lang="en-GB" sz="2400" kern="1200" dirty="0"/>
        </a:p>
      </dsp:txBody>
      <dsp:txXfrm>
        <a:off x="0" y="3547903"/>
        <a:ext cx="2235202" cy="1018805"/>
      </dsp:txXfrm>
    </dsp:sp>
    <dsp:sp modelId="{CC973721-A962-46B7-A6EA-1F6FD84693D5}">
      <dsp:nvSpPr>
        <dsp:cNvPr id="0" name=""/>
        <dsp:cNvSpPr/>
      </dsp:nvSpPr>
      <dsp:spPr>
        <a:xfrm>
          <a:off x="2170836" y="3538409"/>
          <a:ext cx="1110895" cy="111089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12700"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1F4E804-1751-43A5-ABF5-1B4BE82EE96D}">
      <dsp:nvSpPr>
        <dsp:cNvPr id="0" name=""/>
        <dsp:cNvSpPr/>
      </dsp:nvSpPr>
      <dsp:spPr>
        <a:xfrm>
          <a:off x="3718451" y="1190997"/>
          <a:ext cx="3173987" cy="2369314"/>
        </a:xfrm>
        <a:prstGeom prst="round2SameRect">
          <a:avLst>
            <a:gd name="adj1" fmla="val 8000"/>
            <a:gd name="adj2" fmla="val 0"/>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60960" rIns="20320" bIns="20320" numCol="1" spcCol="1270" anchor="t" anchorCtr="0">
          <a:noAutofit/>
        </a:bodyPr>
        <a:lstStyle/>
        <a:p>
          <a:pPr marL="171450" lvl="1" indent="-171450" algn="l" defTabSz="800100">
            <a:lnSpc>
              <a:spcPct val="90000"/>
            </a:lnSpc>
            <a:spcBef>
              <a:spcPct val="0"/>
            </a:spcBef>
            <a:spcAft>
              <a:spcPct val="15000"/>
            </a:spcAft>
            <a:buChar char="•"/>
          </a:pPr>
          <a:r>
            <a:rPr lang="en-US" sz="1600" kern="1200" dirty="0"/>
            <a:t> </a:t>
          </a:r>
          <a:r>
            <a:rPr lang="en-US" sz="1800" kern="1200" dirty="0">
              <a:solidFill>
                <a:prstClr val="black">
                  <a:hueOff val="0"/>
                  <a:satOff val="0"/>
                  <a:lumOff val="0"/>
                  <a:alphaOff val="0"/>
                </a:prstClr>
              </a:solidFill>
              <a:latin typeface="Gill Sans MT" panose="020B0502020104020203"/>
              <a:ea typeface="+mn-ea"/>
              <a:cs typeface="+mn-cs"/>
            </a:rPr>
            <a:t>Data sourced from SQL server</a:t>
          </a:r>
          <a:endParaRPr lang="en-GB" sz="1800" kern="1200" dirty="0">
            <a:solidFill>
              <a:prstClr val="black">
                <a:hueOff val="0"/>
                <a:satOff val="0"/>
                <a:lumOff val="0"/>
                <a:alphaOff val="0"/>
              </a:prstClr>
            </a:solidFill>
            <a:latin typeface="Gill Sans MT" panose="020B0502020104020203"/>
            <a:ea typeface="+mn-ea"/>
            <a:cs typeface="+mn-cs"/>
          </a:endParaRPr>
        </a:p>
        <a:p>
          <a:pPr marL="171450" lvl="1" indent="-171450" algn="l" defTabSz="800100">
            <a:lnSpc>
              <a:spcPct val="90000"/>
            </a:lnSpc>
            <a:spcBef>
              <a:spcPct val="0"/>
            </a:spcBef>
            <a:spcAft>
              <a:spcPct val="15000"/>
            </a:spcAft>
            <a:buChar char="•"/>
          </a:pPr>
          <a:r>
            <a:rPr lang="en-US" sz="1800" kern="1200" dirty="0">
              <a:solidFill>
                <a:prstClr val="black">
                  <a:hueOff val="0"/>
                  <a:satOff val="0"/>
                  <a:lumOff val="0"/>
                  <a:alphaOff val="0"/>
                </a:prstClr>
              </a:solidFill>
              <a:latin typeface="Gill Sans MT" panose="020B0502020104020203"/>
              <a:ea typeface="+mn-ea"/>
              <a:cs typeface="+mn-cs"/>
            </a:rPr>
            <a:t> Collaborative model was deployed.</a:t>
          </a:r>
          <a:endParaRPr lang="en-GB" sz="1800" kern="1200" dirty="0">
            <a:solidFill>
              <a:prstClr val="black">
                <a:hueOff val="0"/>
                <a:satOff val="0"/>
                <a:lumOff val="0"/>
                <a:alphaOff val="0"/>
              </a:prstClr>
            </a:solidFill>
            <a:latin typeface="Gill Sans MT" panose="020B0502020104020203"/>
            <a:ea typeface="+mn-ea"/>
            <a:cs typeface="+mn-cs"/>
          </a:endParaRPr>
        </a:p>
        <a:p>
          <a:pPr marL="171450" lvl="1" indent="-171450" algn="l" defTabSz="800100">
            <a:lnSpc>
              <a:spcPct val="90000"/>
            </a:lnSpc>
            <a:spcBef>
              <a:spcPct val="0"/>
            </a:spcBef>
            <a:spcAft>
              <a:spcPct val="15000"/>
            </a:spcAft>
            <a:buChar char="•"/>
          </a:pPr>
          <a:r>
            <a:rPr lang="en-US" sz="1800" kern="1200" dirty="0">
              <a:solidFill>
                <a:prstClr val="black">
                  <a:hueOff val="0"/>
                  <a:satOff val="0"/>
                  <a:lumOff val="0"/>
                  <a:alphaOff val="0"/>
                </a:prstClr>
              </a:solidFill>
              <a:latin typeface="Gill Sans MT" panose="020B0502020104020203"/>
              <a:ea typeface="+mn-ea"/>
              <a:cs typeface="+mn-cs"/>
            </a:rPr>
            <a:t> Turicreate library was used to build the model</a:t>
          </a:r>
          <a:endParaRPr lang="en-GB" sz="1800" kern="1200" dirty="0">
            <a:solidFill>
              <a:prstClr val="black">
                <a:hueOff val="0"/>
                <a:satOff val="0"/>
                <a:lumOff val="0"/>
                <a:alphaOff val="0"/>
              </a:prstClr>
            </a:solidFill>
            <a:latin typeface="Gill Sans MT" panose="020B0502020104020203"/>
            <a:ea typeface="+mn-ea"/>
            <a:cs typeface="+mn-cs"/>
          </a:endParaRPr>
        </a:p>
        <a:p>
          <a:pPr marL="171450" lvl="1" indent="0" algn="l" defTabSz="711200">
            <a:lnSpc>
              <a:spcPct val="90000"/>
            </a:lnSpc>
            <a:spcBef>
              <a:spcPct val="0"/>
            </a:spcBef>
            <a:spcAft>
              <a:spcPct val="15000"/>
            </a:spcAft>
            <a:buChar char="•"/>
          </a:pPr>
          <a:endParaRPr lang="en-GB" sz="1600" kern="1200" dirty="0"/>
        </a:p>
      </dsp:txBody>
      <dsp:txXfrm>
        <a:off x="3773967" y="1246513"/>
        <a:ext cx="3062955" cy="2313798"/>
      </dsp:txXfrm>
    </dsp:sp>
    <dsp:sp modelId="{5DACA803-8F8E-45F4-B602-72E436160E07}">
      <dsp:nvSpPr>
        <dsp:cNvPr id="0" name=""/>
        <dsp:cNvSpPr/>
      </dsp:nvSpPr>
      <dsp:spPr>
        <a:xfrm>
          <a:off x="3718451" y="3560312"/>
          <a:ext cx="3173987" cy="1018805"/>
        </a:xfrm>
        <a:prstGeom prst="rect">
          <a:avLst/>
        </a:prstGeom>
        <a:solidFill>
          <a:schemeClr val="accent1">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marL="0" lvl="0" indent="0" algn="l" defTabSz="1066800">
            <a:lnSpc>
              <a:spcPct val="90000"/>
            </a:lnSpc>
            <a:spcBef>
              <a:spcPct val="0"/>
            </a:spcBef>
            <a:spcAft>
              <a:spcPct val="35000"/>
            </a:spcAft>
            <a:buNone/>
          </a:pPr>
          <a:r>
            <a:rPr lang="en-US" sz="2400" kern="1200" dirty="0"/>
            <a:t>Recommendation Engine</a:t>
          </a:r>
          <a:endParaRPr lang="en-GB" sz="2400" kern="1200" dirty="0"/>
        </a:p>
      </dsp:txBody>
      <dsp:txXfrm>
        <a:off x="3718451" y="3560312"/>
        <a:ext cx="2235202" cy="1018805"/>
      </dsp:txXfrm>
    </dsp:sp>
    <dsp:sp modelId="{C8CA853B-C838-45E3-98A8-ABD87F1A9F70}">
      <dsp:nvSpPr>
        <dsp:cNvPr id="0" name=""/>
        <dsp:cNvSpPr/>
      </dsp:nvSpPr>
      <dsp:spPr>
        <a:xfrm>
          <a:off x="5957313" y="3516969"/>
          <a:ext cx="1110895" cy="1110895"/>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a:ln w="12700"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F00680-91E8-4E62-9C45-EBA7530397B6}">
      <dsp:nvSpPr>
        <dsp:cNvPr id="0" name=""/>
        <dsp:cNvSpPr/>
      </dsp:nvSpPr>
      <dsp:spPr>
        <a:xfrm>
          <a:off x="7429554" y="1190997"/>
          <a:ext cx="3173987" cy="2369314"/>
        </a:xfrm>
        <a:prstGeom prst="round2SameRect">
          <a:avLst>
            <a:gd name="adj1" fmla="val 8000"/>
            <a:gd name="adj2" fmla="val 0"/>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68580" rIns="22860" bIns="22860" numCol="1" spcCol="1270" anchor="t" anchorCtr="0">
          <a:noAutofit/>
        </a:bodyPr>
        <a:lstStyle/>
        <a:p>
          <a:pPr marL="171450" lvl="1" indent="-171450" algn="l" defTabSz="800100">
            <a:lnSpc>
              <a:spcPct val="90000"/>
            </a:lnSpc>
            <a:spcBef>
              <a:spcPct val="0"/>
            </a:spcBef>
            <a:spcAft>
              <a:spcPct val="15000"/>
            </a:spcAft>
            <a:buChar char="•"/>
          </a:pPr>
          <a:r>
            <a:rPr lang="en-US" sz="1800" kern="1200" dirty="0">
              <a:solidFill>
                <a:prstClr val="black">
                  <a:hueOff val="0"/>
                  <a:satOff val="0"/>
                  <a:lumOff val="0"/>
                  <a:alphaOff val="0"/>
                </a:prstClr>
              </a:solidFill>
              <a:latin typeface="Gill Sans MT" panose="020B0502020104020203"/>
              <a:ea typeface="+mn-ea"/>
              <a:cs typeface="+mn-cs"/>
            </a:rPr>
            <a:t>Database was joined using python code</a:t>
          </a:r>
          <a:endParaRPr lang="en-GB" sz="1800" kern="1200" dirty="0">
            <a:solidFill>
              <a:prstClr val="black">
                <a:hueOff val="0"/>
                <a:satOff val="0"/>
                <a:lumOff val="0"/>
                <a:alphaOff val="0"/>
              </a:prstClr>
            </a:solidFill>
            <a:latin typeface="Gill Sans MT" panose="020B0502020104020203"/>
            <a:ea typeface="+mn-ea"/>
            <a:cs typeface="+mn-cs"/>
          </a:endParaRPr>
        </a:p>
        <a:p>
          <a:pPr marL="171450" lvl="1" indent="-171450" algn="l" defTabSz="800100">
            <a:lnSpc>
              <a:spcPct val="90000"/>
            </a:lnSpc>
            <a:spcBef>
              <a:spcPct val="0"/>
            </a:spcBef>
            <a:spcAft>
              <a:spcPct val="15000"/>
            </a:spcAft>
            <a:buChar char="•"/>
          </a:pPr>
          <a:r>
            <a:rPr lang="en-US" sz="1800" kern="1200" dirty="0">
              <a:solidFill>
                <a:prstClr val="black">
                  <a:hueOff val="0"/>
                  <a:satOff val="0"/>
                  <a:lumOff val="0"/>
                  <a:alphaOff val="0"/>
                </a:prstClr>
              </a:solidFill>
              <a:latin typeface="Gill Sans MT" panose="020B0502020104020203"/>
              <a:ea typeface="+mn-ea"/>
              <a:cs typeface="+mn-cs"/>
            </a:rPr>
            <a:t>Unsupervised Technique </a:t>
          </a:r>
          <a:endParaRPr lang="en-GB" sz="1800" kern="1200" dirty="0">
            <a:solidFill>
              <a:prstClr val="black">
                <a:hueOff val="0"/>
                <a:satOff val="0"/>
                <a:lumOff val="0"/>
                <a:alphaOff val="0"/>
              </a:prstClr>
            </a:solidFill>
            <a:latin typeface="Gill Sans MT" panose="020B0502020104020203"/>
            <a:ea typeface="+mn-ea"/>
            <a:cs typeface="+mn-cs"/>
          </a:endParaRPr>
        </a:p>
        <a:p>
          <a:pPr marL="171450" lvl="1" indent="-171450" algn="l" defTabSz="800100">
            <a:lnSpc>
              <a:spcPct val="90000"/>
            </a:lnSpc>
            <a:spcBef>
              <a:spcPct val="0"/>
            </a:spcBef>
            <a:spcAft>
              <a:spcPct val="15000"/>
            </a:spcAft>
            <a:buChar char="•"/>
          </a:pPr>
          <a:r>
            <a:rPr lang="en-US" sz="1800" kern="1200" dirty="0">
              <a:solidFill>
                <a:prstClr val="black">
                  <a:hueOff val="0"/>
                  <a:satOff val="0"/>
                  <a:lumOff val="0"/>
                  <a:alphaOff val="0"/>
                </a:prstClr>
              </a:solidFill>
              <a:latin typeface="Gill Sans MT" panose="020B0502020104020203"/>
              <a:ea typeface="+mn-ea"/>
              <a:cs typeface="+mn-cs"/>
            </a:rPr>
            <a:t>Supervised Technique</a:t>
          </a:r>
          <a:endParaRPr lang="en-GB" sz="1800" kern="1200" dirty="0">
            <a:solidFill>
              <a:prstClr val="black">
                <a:hueOff val="0"/>
                <a:satOff val="0"/>
                <a:lumOff val="0"/>
                <a:alphaOff val="0"/>
              </a:prstClr>
            </a:solidFill>
            <a:latin typeface="Gill Sans MT" panose="020B0502020104020203"/>
            <a:ea typeface="+mn-ea"/>
            <a:cs typeface="+mn-cs"/>
          </a:endParaRPr>
        </a:p>
        <a:p>
          <a:pPr marL="171450" lvl="1" indent="-171450" algn="l" defTabSz="800100">
            <a:lnSpc>
              <a:spcPct val="90000"/>
            </a:lnSpc>
            <a:spcBef>
              <a:spcPct val="0"/>
            </a:spcBef>
            <a:spcAft>
              <a:spcPct val="15000"/>
            </a:spcAft>
            <a:buChar char="•"/>
          </a:pPr>
          <a:r>
            <a:rPr lang="en-US" sz="1800" kern="1200" dirty="0">
              <a:solidFill>
                <a:prstClr val="black">
                  <a:hueOff val="0"/>
                  <a:satOff val="0"/>
                  <a:lumOff val="0"/>
                  <a:alphaOff val="0"/>
                </a:prstClr>
              </a:solidFill>
              <a:latin typeface="Gill Sans MT" panose="020B0502020104020203"/>
              <a:ea typeface="+mn-ea"/>
              <a:cs typeface="+mn-cs"/>
            </a:rPr>
            <a:t>Variable Selection</a:t>
          </a:r>
          <a:endParaRPr lang="en-GB" sz="1800" kern="1200" dirty="0">
            <a:solidFill>
              <a:prstClr val="black">
                <a:hueOff val="0"/>
                <a:satOff val="0"/>
                <a:lumOff val="0"/>
                <a:alphaOff val="0"/>
              </a:prstClr>
            </a:solidFill>
            <a:latin typeface="Gill Sans MT" panose="020B0502020104020203"/>
            <a:ea typeface="+mn-ea"/>
            <a:cs typeface="+mn-cs"/>
          </a:endParaRPr>
        </a:p>
        <a:p>
          <a:pPr marL="171450" lvl="1" indent="-171450" algn="l" defTabSz="800100">
            <a:lnSpc>
              <a:spcPct val="90000"/>
            </a:lnSpc>
            <a:spcBef>
              <a:spcPct val="0"/>
            </a:spcBef>
            <a:spcAft>
              <a:spcPct val="15000"/>
            </a:spcAft>
            <a:buChar char="•"/>
          </a:pPr>
          <a:r>
            <a:rPr lang="en-US" sz="1800" kern="1200" dirty="0">
              <a:solidFill>
                <a:prstClr val="black">
                  <a:hueOff val="0"/>
                  <a:satOff val="0"/>
                  <a:lumOff val="0"/>
                  <a:alphaOff val="0"/>
                </a:prstClr>
              </a:solidFill>
              <a:latin typeface="Gill Sans MT" panose="020B0502020104020203"/>
              <a:ea typeface="+mn-ea"/>
              <a:cs typeface="+mn-cs"/>
            </a:rPr>
            <a:t>Cross Validation </a:t>
          </a:r>
          <a:endParaRPr lang="en-GB" sz="1800" kern="1200" dirty="0">
            <a:solidFill>
              <a:prstClr val="black">
                <a:hueOff val="0"/>
                <a:satOff val="0"/>
                <a:lumOff val="0"/>
                <a:alphaOff val="0"/>
              </a:prstClr>
            </a:solidFill>
            <a:latin typeface="Gill Sans MT" panose="020B0502020104020203"/>
            <a:ea typeface="+mn-ea"/>
            <a:cs typeface="+mn-cs"/>
          </a:endParaRPr>
        </a:p>
        <a:p>
          <a:pPr marL="171450" lvl="1" indent="-171450" algn="l" defTabSz="800100">
            <a:lnSpc>
              <a:spcPct val="90000"/>
            </a:lnSpc>
            <a:spcBef>
              <a:spcPct val="0"/>
            </a:spcBef>
            <a:spcAft>
              <a:spcPct val="15000"/>
            </a:spcAft>
            <a:buChar char="•"/>
          </a:pPr>
          <a:r>
            <a:rPr lang="en-US" sz="1800" kern="1200" dirty="0">
              <a:solidFill>
                <a:prstClr val="black">
                  <a:hueOff val="0"/>
                  <a:satOff val="0"/>
                  <a:lumOff val="0"/>
                  <a:alphaOff val="0"/>
                </a:prstClr>
              </a:solidFill>
              <a:latin typeface="Gill Sans MT" panose="020B0502020104020203"/>
              <a:ea typeface="+mn-ea"/>
              <a:cs typeface="+mn-cs"/>
            </a:rPr>
            <a:t>Model Selection </a:t>
          </a:r>
          <a:endParaRPr lang="en-GB" sz="1800" kern="1200" dirty="0">
            <a:solidFill>
              <a:prstClr val="black">
                <a:hueOff val="0"/>
                <a:satOff val="0"/>
                <a:lumOff val="0"/>
                <a:alphaOff val="0"/>
              </a:prstClr>
            </a:solidFill>
            <a:latin typeface="Gill Sans MT" panose="020B0502020104020203"/>
            <a:ea typeface="+mn-ea"/>
            <a:cs typeface="+mn-cs"/>
          </a:endParaRPr>
        </a:p>
        <a:p>
          <a:pPr marL="171450" lvl="1" indent="-171450" algn="l" defTabSz="800100">
            <a:lnSpc>
              <a:spcPct val="90000"/>
            </a:lnSpc>
            <a:spcBef>
              <a:spcPct val="0"/>
            </a:spcBef>
            <a:spcAft>
              <a:spcPct val="15000"/>
            </a:spcAft>
            <a:buChar char="•"/>
          </a:pPr>
          <a:r>
            <a:rPr lang="en-US" sz="1800" kern="1200" dirty="0">
              <a:solidFill>
                <a:prstClr val="black">
                  <a:hueOff val="0"/>
                  <a:satOff val="0"/>
                  <a:lumOff val="0"/>
                  <a:alphaOff val="0"/>
                </a:prstClr>
              </a:solidFill>
              <a:latin typeface="Gill Sans MT" panose="020B0502020104020203"/>
              <a:ea typeface="+mn-ea"/>
              <a:cs typeface="+mn-cs"/>
            </a:rPr>
            <a:t>Scoring New Data </a:t>
          </a:r>
          <a:endParaRPr lang="en-GB" sz="1800" kern="1200" dirty="0">
            <a:solidFill>
              <a:prstClr val="black">
                <a:hueOff val="0"/>
                <a:satOff val="0"/>
                <a:lumOff val="0"/>
                <a:alphaOff val="0"/>
              </a:prstClr>
            </a:solidFill>
            <a:latin typeface="Gill Sans MT" panose="020B0502020104020203"/>
            <a:ea typeface="+mn-ea"/>
            <a:cs typeface="+mn-cs"/>
          </a:endParaRPr>
        </a:p>
        <a:p>
          <a:pPr marL="171450" lvl="1" indent="0" algn="l" defTabSz="711200">
            <a:lnSpc>
              <a:spcPct val="90000"/>
            </a:lnSpc>
            <a:spcBef>
              <a:spcPct val="0"/>
            </a:spcBef>
            <a:spcAft>
              <a:spcPct val="15000"/>
            </a:spcAft>
            <a:buChar char="•"/>
          </a:pPr>
          <a:endParaRPr lang="en-GB" sz="1600" kern="1200" dirty="0"/>
        </a:p>
      </dsp:txBody>
      <dsp:txXfrm>
        <a:off x="7485070" y="1246513"/>
        <a:ext cx="3062955" cy="2313798"/>
      </dsp:txXfrm>
    </dsp:sp>
    <dsp:sp modelId="{C8C56585-5E74-43F2-AF40-02397EF595D1}">
      <dsp:nvSpPr>
        <dsp:cNvPr id="0" name=""/>
        <dsp:cNvSpPr/>
      </dsp:nvSpPr>
      <dsp:spPr>
        <a:xfrm>
          <a:off x="7429554" y="3560312"/>
          <a:ext cx="3173987" cy="1018805"/>
        </a:xfrm>
        <a:prstGeom prst="rect">
          <a:avLst/>
        </a:prstGeom>
        <a:solidFill>
          <a:schemeClr val="accent1">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marL="0" lvl="0" indent="0" algn="l" defTabSz="1066800">
            <a:lnSpc>
              <a:spcPct val="90000"/>
            </a:lnSpc>
            <a:spcBef>
              <a:spcPct val="0"/>
            </a:spcBef>
            <a:spcAft>
              <a:spcPct val="35000"/>
            </a:spcAft>
            <a:buNone/>
          </a:pPr>
          <a:r>
            <a:rPr lang="en-US" sz="2400" kern="1200" dirty="0"/>
            <a:t>Churn Model</a:t>
          </a:r>
          <a:endParaRPr lang="en-GB" sz="2400" kern="1200" dirty="0"/>
        </a:p>
      </dsp:txBody>
      <dsp:txXfrm>
        <a:off x="7429554" y="3560312"/>
        <a:ext cx="2235202" cy="1018805"/>
      </dsp:txXfrm>
    </dsp:sp>
    <dsp:sp modelId="{FA6D14D8-DAAB-4B79-BFC6-0528E4F79AF6}">
      <dsp:nvSpPr>
        <dsp:cNvPr id="0" name=""/>
        <dsp:cNvSpPr/>
      </dsp:nvSpPr>
      <dsp:spPr>
        <a:xfrm>
          <a:off x="9761892" y="3507826"/>
          <a:ext cx="1110895" cy="1110895"/>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a:ln w="12700"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921BFA-157F-4CDA-B202-DBFED582AF68}">
      <dsp:nvSpPr>
        <dsp:cNvPr id="0" name=""/>
        <dsp:cNvSpPr/>
      </dsp:nvSpPr>
      <dsp:spPr>
        <a:xfrm>
          <a:off x="1975261" y="433297"/>
          <a:ext cx="334638" cy="91440"/>
        </a:xfrm>
        <a:custGeom>
          <a:avLst/>
          <a:gdLst/>
          <a:ahLst/>
          <a:cxnLst/>
          <a:rect l="0" t="0" r="0" b="0"/>
          <a:pathLst>
            <a:path>
              <a:moveTo>
                <a:pt x="0" y="45720"/>
              </a:moveTo>
              <a:lnTo>
                <a:pt x="334638" y="45720"/>
              </a:lnTo>
            </a:path>
          </a:pathLst>
        </a:custGeom>
        <a:noFill/>
        <a:ln w="6350" cap="flat" cmpd="sng" algn="in">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33449" y="477190"/>
        <a:ext cx="18261" cy="3652"/>
      </dsp:txXfrm>
    </dsp:sp>
    <dsp:sp modelId="{04D1C910-A0B8-4E02-BE7C-E93F8BEE35C9}">
      <dsp:nvSpPr>
        <dsp:cNvPr id="0" name=""/>
        <dsp:cNvSpPr/>
      </dsp:nvSpPr>
      <dsp:spPr>
        <a:xfrm>
          <a:off x="389070" y="2619"/>
          <a:ext cx="1587991" cy="952794"/>
        </a:xfrm>
        <a:prstGeom prst="rect">
          <a:avLst/>
        </a:prstGeom>
        <a:solidFill>
          <a:schemeClr val="accent5">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13" tIns="81678" rIns="77813" bIns="81678" numCol="1" spcCol="1270" anchor="ctr" anchorCtr="0">
          <a:noAutofit/>
        </a:bodyPr>
        <a:lstStyle/>
        <a:p>
          <a:pPr marL="0" lvl="0" indent="0" algn="ctr" defTabSz="577850">
            <a:lnSpc>
              <a:spcPct val="90000"/>
            </a:lnSpc>
            <a:spcBef>
              <a:spcPct val="0"/>
            </a:spcBef>
            <a:spcAft>
              <a:spcPct val="35000"/>
            </a:spcAft>
            <a:buNone/>
          </a:pPr>
          <a:r>
            <a:rPr lang="en-US" sz="1300" kern="1200" dirty="0"/>
            <a:t>Microsoft </a:t>
          </a:r>
          <a:r>
            <a:rPr lang="en-US" sz="1300" kern="1200" dirty="0" err="1"/>
            <a:t>PowerBI</a:t>
          </a:r>
          <a:r>
            <a:rPr lang="en-US" sz="1300" kern="1200" dirty="0"/>
            <a:t> was chosen for this dashboard development</a:t>
          </a:r>
        </a:p>
      </dsp:txBody>
      <dsp:txXfrm>
        <a:off x="389070" y="2619"/>
        <a:ext cx="1587991" cy="952794"/>
      </dsp:txXfrm>
    </dsp:sp>
    <dsp:sp modelId="{444C1719-FB49-4CC0-96A6-58DFE353D359}">
      <dsp:nvSpPr>
        <dsp:cNvPr id="0" name=""/>
        <dsp:cNvSpPr/>
      </dsp:nvSpPr>
      <dsp:spPr>
        <a:xfrm>
          <a:off x="3928491" y="433297"/>
          <a:ext cx="334638" cy="91440"/>
        </a:xfrm>
        <a:custGeom>
          <a:avLst/>
          <a:gdLst/>
          <a:ahLst/>
          <a:cxnLst/>
          <a:rect l="0" t="0" r="0" b="0"/>
          <a:pathLst>
            <a:path>
              <a:moveTo>
                <a:pt x="0" y="45720"/>
              </a:moveTo>
              <a:lnTo>
                <a:pt x="334638" y="45720"/>
              </a:lnTo>
            </a:path>
          </a:pathLst>
        </a:custGeom>
        <a:noFill/>
        <a:ln w="6350" cap="flat" cmpd="sng" algn="in">
          <a:solidFill>
            <a:schemeClr val="accent5">
              <a:hueOff val="2123853"/>
              <a:satOff val="-4537"/>
              <a:lumOff val="-1895"/>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86679" y="477190"/>
        <a:ext cx="18261" cy="3652"/>
      </dsp:txXfrm>
    </dsp:sp>
    <dsp:sp modelId="{89987AC8-5137-4C60-A8E5-DC847ECF3645}">
      <dsp:nvSpPr>
        <dsp:cNvPr id="0" name=""/>
        <dsp:cNvSpPr/>
      </dsp:nvSpPr>
      <dsp:spPr>
        <a:xfrm>
          <a:off x="2342299" y="2619"/>
          <a:ext cx="1587991" cy="952794"/>
        </a:xfrm>
        <a:prstGeom prst="rect">
          <a:avLst/>
        </a:prstGeom>
        <a:solidFill>
          <a:schemeClr val="accent5">
            <a:hueOff val="1911468"/>
            <a:satOff val="-4084"/>
            <a:lumOff val="-1706"/>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13" tIns="81678" rIns="77813" bIns="81678" numCol="1" spcCol="1270" anchor="ctr" anchorCtr="0">
          <a:noAutofit/>
        </a:bodyPr>
        <a:lstStyle/>
        <a:p>
          <a:pPr marL="0" lvl="0" indent="0" algn="ctr" defTabSz="577850">
            <a:lnSpc>
              <a:spcPct val="90000"/>
            </a:lnSpc>
            <a:spcBef>
              <a:spcPct val="0"/>
            </a:spcBef>
            <a:spcAft>
              <a:spcPct val="35000"/>
            </a:spcAft>
            <a:buNone/>
          </a:pPr>
          <a:r>
            <a:rPr lang="en-US" sz="1300" kern="1200"/>
            <a:t>Data was moved from SQL server using direct Query option</a:t>
          </a:r>
        </a:p>
      </dsp:txBody>
      <dsp:txXfrm>
        <a:off x="2342299" y="2619"/>
        <a:ext cx="1587991" cy="952794"/>
      </dsp:txXfrm>
    </dsp:sp>
    <dsp:sp modelId="{D62A9A0B-9A5A-4734-A212-E850B1334984}">
      <dsp:nvSpPr>
        <dsp:cNvPr id="0" name=""/>
        <dsp:cNvSpPr/>
      </dsp:nvSpPr>
      <dsp:spPr>
        <a:xfrm>
          <a:off x="5881720" y="433297"/>
          <a:ext cx="334638" cy="91440"/>
        </a:xfrm>
        <a:custGeom>
          <a:avLst/>
          <a:gdLst/>
          <a:ahLst/>
          <a:cxnLst/>
          <a:rect l="0" t="0" r="0" b="0"/>
          <a:pathLst>
            <a:path>
              <a:moveTo>
                <a:pt x="0" y="45720"/>
              </a:moveTo>
              <a:lnTo>
                <a:pt x="334638" y="45720"/>
              </a:lnTo>
            </a:path>
          </a:pathLst>
        </a:custGeom>
        <a:noFill/>
        <a:ln w="6350" cap="flat" cmpd="sng" algn="in">
          <a:solidFill>
            <a:schemeClr val="accent5">
              <a:hueOff val="4247707"/>
              <a:satOff val="-9075"/>
              <a:lumOff val="-379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39908" y="477190"/>
        <a:ext cx="18261" cy="3652"/>
      </dsp:txXfrm>
    </dsp:sp>
    <dsp:sp modelId="{C534B1EB-7F3D-4E3C-ADA5-461E127EBD85}">
      <dsp:nvSpPr>
        <dsp:cNvPr id="0" name=""/>
        <dsp:cNvSpPr/>
      </dsp:nvSpPr>
      <dsp:spPr>
        <a:xfrm>
          <a:off x="4295529" y="2619"/>
          <a:ext cx="1587991" cy="952794"/>
        </a:xfrm>
        <a:prstGeom prst="rect">
          <a:avLst/>
        </a:prstGeom>
        <a:solidFill>
          <a:schemeClr val="accent5">
            <a:hueOff val="3822936"/>
            <a:satOff val="-8167"/>
            <a:lumOff val="-3412"/>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13" tIns="81678" rIns="77813" bIns="81678" numCol="1" spcCol="1270" anchor="ctr" anchorCtr="0">
          <a:noAutofit/>
        </a:bodyPr>
        <a:lstStyle/>
        <a:p>
          <a:pPr marL="0" lvl="0" indent="0" algn="ctr" defTabSz="577850">
            <a:lnSpc>
              <a:spcPct val="90000"/>
            </a:lnSpc>
            <a:spcBef>
              <a:spcPct val="0"/>
            </a:spcBef>
            <a:spcAft>
              <a:spcPct val="35000"/>
            </a:spcAft>
            <a:buNone/>
          </a:pPr>
          <a:r>
            <a:rPr lang="en-US" sz="1300" kern="1200"/>
            <a:t>A comprehensive SQL script was written to bring in six tables together </a:t>
          </a:r>
        </a:p>
      </dsp:txBody>
      <dsp:txXfrm>
        <a:off x="4295529" y="2619"/>
        <a:ext cx="1587991" cy="952794"/>
      </dsp:txXfrm>
    </dsp:sp>
    <dsp:sp modelId="{53A24CA1-7EC9-40CF-9B57-3174640838D7}">
      <dsp:nvSpPr>
        <dsp:cNvPr id="0" name=""/>
        <dsp:cNvSpPr/>
      </dsp:nvSpPr>
      <dsp:spPr>
        <a:xfrm>
          <a:off x="7834950" y="433297"/>
          <a:ext cx="334638" cy="91440"/>
        </a:xfrm>
        <a:custGeom>
          <a:avLst/>
          <a:gdLst/>
          <a:ahLst/>
          <a:cxnLst/>
          <a:rect l="0" t="0" r="0" b="0"/>
          <a:pathLst>
            <a:path>
              <a:moveTo>
                <a:pt x="0" y="45720"/>
              </a:moveTo>
              <a:lnTo>
                <a:pt x="334638" y="45720"/>
              </a:lnTo>
            </a:path>
          </a:pathLst>
        </a:custGeom>
        <a:noFill/>
        <a:ln w="6350" cap="flat" cmpd="sng" algn="in">
          <a:solidFill>
            <a:schemeClr val="accent5">
              <a:hueOff val="6371560"/>
              <a:satOff val="-13612"/>
              <a:lumOff val="-5686"/>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993138" y="477190"/>
        <a:ext cx="18261" cy="3652"/>
      </dsp:txXfrm>
    </dsp:sp>
    <dsp:sp modelId="{A669BED0-054E-4229-BA7B-6AA08667DDC0}">
      <dsp:nvSpPr>
        <dsp:cNvPr id="0" name=""/>
        <dsp:cNvSpPr/>
      </dsp:nvSpPr>
      <dsp:spPr>
        <a:xfrm>
          <a:off x="6248758" y="2619"/>
          <a:ext cx="1587991" cy="952794"/>
        </a:xfrm>
        <a:prstGeom prst="rect">
          <a:avLst/>
        </a:prstGeom>
        <a:solidFill>
          <a:schemeClr val="accent5">
            <a:hueOff val="5734404"/>
            <a:satOff val="-12251"/>
            <a:lumOff val="-5118"/>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13" tIns="81678" rIns="77813" bIns="81678" numCol="1" spcCol="1270" anchor="ctr" anchorCtr="0">
          <a:noAutofit/>
        </a:bodyPr>
        <a:lstStyle/>
        <a:p>
          <a:pPr marL="0" lvl="0" indent="0" algn="ctr" defTabSz="577850">
            <a:lnSpc>
              <a:spcPct val="90000"/>
            </a:lnSpc>
            <a:spcBef>
              <a:spcPct val="0"/>
            </a:spcBef>
            <a:spcAft>
              <a:spcPct val="35000"/>
            </a:spcAft>
            <a:buNone/>
          </a:pPr>
          <a:r>
            <a:rPr lang="en-US" sz="1300" kern="1200"/>
            <a:t>Some featuring engineering were done using SQL code like Profit column.</a:t>
          </a:r>
        </a:p>
      </dsp:txBody>
      <dsp:txXfrm>
        <a:off x="6248758" y="2619"/>
        <a:ext cx="1587991" cy="952794"/>
      </dsp:txXfrm>
    </dsp:sp>
    <dsp:sp modelId="{F8061EF2-5734-48AB-A799-700D3E2E136E}">
      <dsp:nvSpPr>
        <dsp:cNvPr id="0" name=""/>
        <dsp:cNvSpPr/>
      </dsp:nvSpPr>
      <dsp:spPr>
        <a:xfrm>
          <a:off x="1183066" y="953614"/>
          <a:ext cx="7812917" cy="334638"/>
        </a:xfrm>
        <a:custGeom>
          <a:avLst/>
          <a:gdLst/>
          <a:ahLst/>
          <a:cxnLst/>
          <a:rect l="0" t="0" r="0" b="0"/>
          <a:pathLst>
            <a:path>
              <a:moveTo>
                <a:pt x="7812917" y="0"/>
              </a:moveTo>
              <a:lnTo>
                <a:pt x="7812917" y="184419"/>
              </a:lnTo>
              <a:lnTo>
                <a:pt x="0" y="184419"/>
              </a:lnTo>
              <a:lnTo>
                <a:pt x="0" y="334638"/>
              </a:lnTo>
            </a:path>
          </a:pathLst>
        </a:custGeom>
        <a:noFill/>
        <a:ln w="6350" cap="flat" cmpd="sng" algn="in">
          <a:solidFill>
            <a:schemeClr val="accent5">
              <a:hueOff val="8495414"/>
              <a:satOff val="-18150"/>
              <a:lumOff val="-7582"/>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93988" y="1119107"/>
        <a:ext cx="391072" cy="3652"/>
      </dsp:txXfrm>
    </dsp:sp>
    <dsp:sp modelId="{88212CD1-C76F-456B-8A67-5E31847F2085}">
      <dsp:nvSpPr>
        <dsp:cNvPr id="0" name=""/>
        <dsp:cNvSpPr/>
      </dsp:nvSpPr>
      <dsp:spPr>
        <a:xfrm>
          <a:off x="8201988" y="2619"/>
          <a:ext cx="1587991" cy="952794"/>
        </a:xfrm>
        <a:prstGeom prst="rect">
          <a:avLst/>
        </a:prstGeom>
        <a:solidFill>
          <a:schemeClr val="accent5">
            <a:hueOff val="7645872"/>
            <a:satOff val="-16335"/>
            <a:lumOff val="-6824"/>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13" tIns="81678" rIns="77813" bIns="81678" numCol="1" spcCol="1270" anchor="ctr" anchorCtr="0">
          <a:noAutofit/>
        </a:bodyPr>
        <a:lstStyle/>
        <a:p>
          <a:pPr marL="0" lvl="0" indent="0" algn="ctr" defTabSz="577850">
            <a:lnSpc>
              <a:spcPct val="90000"/>
            </a:lnSpc>
            <a:spcBef>
              <a:spcPct val="0"/>
            </a:spcBef>
            <a:spcAft>
              <a:spcPct val="35000"/>
            </a:spcAft>
            <a:buNone/>
          </a:pPr>
          <a:r>
            <a:rPr lang="en-US" sz="1300" kern="1200"/>
            <a:t>Data was cleaned properly prior loading</a:t>
          </a:r>
        </a:p>
      </dsp:txBody>
      <dsp:txXfrm>
        <a:off x="8201988" y="2619"/>
        <a:ext cx="1587991" cy="952794"/>
      </dsp:txXfrm>
    </dsp:sp>
    <dsp:sp modelId="{FF42008C-314C-4E63-B3F2-B131D8F8AB70}">
      <dsp:nvSpPr>
        <dsp:cNvPr id="0" name=""/>
        <dsp:cNvSpPr/>
      </dsp:nvSpPr>
      <dsp:spPr>
        <a:xfrm>
          <a:off x="1975261" y="1751330"/>
          <a:ext cx="334638" cy="91440"/>
        </a:xfrm>
        <a:custGeom>
          <a:avLst/>
          <a:gdLst/>
          <a:ahLst/>
          <a:cxnLst/>
          <a:rect l="0" t="0" r="0" b="0"/>
          <a:pathLst>
            <a:path>
              <a:moveTo>
                <a:pt x="0" y="45720"/>
              </a:moveTo>
              <a:lnTo>
                <a:pt x="334638" y="45720"/>
              </a:lnTo>
            </a:path>
          </a:pathLst>
        </a:custGeom>
        <a:noFill/>
        <a:ln w="6350" cap="flat" cmpd="sng" algn="in">
          <a:solidFill>
            <a:schemeClr val="accent5">
              <a:hueOff val="10619268"/>
              <a:satOff val="-22687"/>
              <a:lumOff val="-947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33449" y="1795223"/>
        <a:ext cx="18261" cy="3652"/>
      </dsp:txXfrm>
    </dsp:sp>
    <dsp:sp modelId="{197CF79D-1EC2-40E2-93EF-716AC64BF4B2}">
      <dsp:nvSpPr>
        <dsp:cNvPr id="0" name=""/>
        <dsp:cNvSpPr/>
      </dsp:nvSpPr>
      <dsp:spPr>
        <a:xfrm>
          <a:off x="389070" y="1320652"/>
          <a:ext cx="1587991" cy="952794"/>
        </a:xfrm>
        <a:prstGeom prst="rect">
          <a:avLst/>
        </a:prstGeom>
        <a:solidFill>
          <a:schemeClr val="accent5">
            <a:hueOff val="9557340"/>
            <a:satOff val="-20419"/>
            <a:lumOff val="-8529"/>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13" tIns="81678" rIns="77813" bIns="81678" numCol="1" spcCol="1270" anchor="ctr" anchorCtr="0">
          <a:noAutofit/>
        </a:bodyPr>
        <a:lstStyle/>
        <a:p>
          <a:pPr marL="0" lvl="0" indent="0" algn="ctr" defTabSz="577850">
            <a:lnSpc>
              <a:spcPct val="90000"/>
            </a:lnSpc>
            <a:spcBef>
              <a:spcPct val="0"/>
            </a:spcBef>
            <a:spcAft>
              <a:spcPct val="35000"/>
            </a:spcAft>
            <a:buNone/>
          </a:pPr>
          <a:r>
            <a:rPr lang="en-US" sz="1300" kern="1200"/>
            <a:t>DAX formula was applied to get year, month etc. </a:t>
          </a:r>
        </a:p>
      </dsp:txBody>
      <dsp:txXfrm>
        <a:off x="389070" y="1320652"/>
        <a:ext cx="1587991" cy="952794"/>
      </dsp:txXfrm>
    </dsp:sp>
    <dsp:sp modelId="{9EC7DCFE-B0A4-4BCE-B3B3-211CBD4F64FA}">
      <dsp:nvSpPr>
        <dsp:cNvPr id="0" name=""/>
        <dsp:cNvSpPr/>
      </dsp:nvSpPr>
      <dsp:spPr>
        <a:xfrm>
          <a:off x="3928491" y="1751330"/>
          <a:ext cx="334638" cy="91440"/>
        </a:xfrm>
        <a:custGeom>
          <a:avLst/>
          <a:gdLst/>
          <a:ahLst/>
          <a:cxnLst/>
          <a:rect l="0" t="0" r="0" b="0"/>
          <a:pathLst>
            <a:path>
              <a:moveTo>
                <a:pt x="0" y="45720"/>
              </a:moveTo>
              <a:lnTo>
                <a:pt x="334638" y="45720"/>
              </a:lnTo>
            </a:path>
          </a:pathLst>
        </a:custGeom>
        <a:noFill/>
        <a:ln w="6350" cap="flat" cmpd="sng" algn="in">
          <a:solidFill>
            <a:schemeClr val="accent5">
              <a:hueOff val="12743121"/>
              <a:satOff val="-27225"/>
              <a:lumOff val="-1137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86679" y="1795223"/>
        <a:ext cx="18261" cy="3652"/>
      </dsp:txXfrm>
    </dsp:sp>
    <dsp:sp modelId="{07D0F65A-6B14-4775-8A5C-F82330B8E2A5}">
      <dsp:nvSpPr>
        <dsp:cNvPr id="0" name=""/>
        <dsp:cNvSpPr/>
      </dsp:nvSpPr>
      <dsp:spPr>
        <a:xfrm>
          <a:off x="2342299" y="1320652"/>
          <a:ext cx="1587991" cy="952794"/>
        </a:xfrm>
        <a:prstGeom prst="rect">
          <a:avLst/>
        </a:prstGeom>
        <a:solidFill>
          <a:schemeClr val="accent5">
            <a:hueOff val="11468808"/>
            <a:satOff val="-24502"/>
            <a:lumOff val="-10235"/>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13" tIns="81678" rIns="77813" bIns="81678" numCol="1" spcCol="1270" anchor="ctr" anchorCtr="0">
          <a:noAutofit/>
        </a:bodyPr>
        <a:lstStyle/>
        <a:p>
          <a:pPr marL="0" lvl="0" indent="0" algn="ctr" defTabSz="577850">
            <a:lnSpc>
              <a:spcPct val="90000"/>
            </a:lnSpc>
            <a:spcBef>
              <a:spcPct val="0"/>
            </a:spcBef>
            <a:spcAft>
              <a:spcPct val="35000"/>
            </a:spcAft>
            <a:buNone/>
          </a:pPr>
          <a:r>
            <a:rPr lang="en-US" sz="1300" kern="1200" dirty="0"/>
            <a:t>Age Band was created, using conditional </a:t>
          </a:r>
          <a:r>
            <a:rPr lang="en-US" sz="1300" kern="1200" dirty="0" err="1"/>
            <a:t>formating</a:t>
          </a:r>
          <a:r>
            <a:rPr lang="en-US" sz="1300" kern="1200" dirty="0"/>
            <a:t>:</a:t>
          </a:r>
        </a:p>
      </dsp:txBody>
      <dsp:txXfrm>
        <a:off x="2342299" y="1320652"/>
        <a:ext cx="1587991" cy="952794"/>
      </dsp:txXfrm>
    </dsp:sp>
    <dsp:sp modelId="{6C96744F-6568-4DAD-A475-BB7930868AC6}">
      <dsp:nvSpPr>
        <dsp:cNvPr id="0" name=""/>
        <dsp:cNvSpPr/>
      </dsp:nvSpPr>
      <dsp:spPr>
        <a:xfrm>
          <a:off x="5881720" y="1751330"/>
          <a:ext cx="334638" cy="91440"/>
        </a:xfrm>
        <a:custGeom>
          <a:avLst/>
          <a:gdLst/>
          <a:ahLst/>
          <a:cxnLst/>
          <a:rect l="0" t="0" r="0" b="0"/>
          <a:pathLst>
            <a:path>
              <a:moveTo>
                <a:pt x="0" y="45720"/>
              </a:moveTo>
              <a:lnTo>
                <a:pt x="334638" y="45720"/>
              </a:lnTo>
            </a:path>
          </a:pathLst>
        </a:custGeom>
        <a:noFill/>
        <a:ln w="6350" cap="flat" cmpd="sng" algn="in">
          <a:solidFill>
            <a:schemeClr val="accent5">
              <a:hueOff val="14866974"/>
              <a:satOff val="-31762"/>
              <a:lumOff val="-13268"/>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39908" y="1795223"/>
        <a:ext cx="18261" cy="3652"/>
      </dsp:txXfrm>
    </dsp:sp>
    <dsp:sp modelId="{1FC2AF40-2C65-4EB2-A3A7-F01C345B13BB}">
      <dsp:nvSpPr>
        <dsp:cNvPr id="0" name=""/>
        <dsp:cNvSpPr/>
      </dsp:nvSpPr>
      <dsp:spPr>
        <a:xfrm>
          <a:off x="4295529" y="1320652"/>
          <a:ext cx="1587991" cy="952794"/>
        </a:xfrm>
        <a:prstGeom prst="rect">
          <a:avLst/>
        </a:prstGeom>
        <a:solidFill>
          <a:schemeClr val="accent5">
            <a:hueOff val="13380276"/>
            <a:satOff val="-28586"/>
            <a:lumOff val="-11941"/>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13" tIns="81678" rIns="77813" bIns="81678" numCol="1" spcCol="1270" anchor="ctr" anchorCtr="0">
          <a:noAutofit/>
        </a:bodyPr>
        <a:lstStyle/>
        <a:p>
          <a:pPr marL="0" lvl="0" indent="0" algn="ctr" defTabSz="577850">
            <a:lnSpc>
              <a:spcPct val="90000"/>
            </a:lnSpc>
            <a:spcBef>
              <a:spcPct val="0"/>
            </a:spcBef>
            <a:spcAft>
              <a:spcPct val="35000"/>
            </a:spcAft>
            <a:buNone/>
          </a:pPr>
          <a:r>
            <a:rPr lang="en-GB" sz="1300" b="1" u="sng" kern="1200"/>
            <a:t>Age_Band:</a:t>
          </a:r>
          <a:r>
            <a:rPr lang="en-GB" sz="1300" b="1" kern="1200"/>
            <a:t> </a:t>
          </a:r>
          <a:endParaRPr lang="en-US" sz="1300" kern="1200"/>
        </a:p>
      </dsp:txBody>
      <dsp:txXfrm>
        <a:off x="4295529" y="1320652"/>
        <a:ext cx="1587991" cy="952794"/>
      </dsp:txXfrm>
    </dsp:sp>
    <dsp:sp modelId="{10368081-C49C-4DBD-9B6D-8D408E4385CF}">
      <dsp:nvSpPr>
        <dsp:cNvPr id="0" name=""/>
        <dsp:cNvSpPr/>
      </dsp:nvSpPr>
      <dsp:spPr>
        <a:xfrm>
          <a:off x="7834950" y="1751330"/>
          <a:ext cx="334638" cy="91440"/>
        </a:xfrm>
        <a:custGeom>
          <a:avLst/>
          <a:gdLst/>
          <a:ahLst/>
          <a:cxnLst/>
          <a:rect l="0" t="0" r="0" b="0"/>
          <a:pathLst>
            <a:path>
              <a:moveTo>
                <a:pt x="0" y="45720"/>
              </a:moveTo>
              <a:lnTo>
                <a:pt x="334638" y="45720"/>
              </a:lnTo>
            </a:path>
          </a:pathLst>
        </a:custGeom>
        <a:noFill/>
        <a:ln w="6350" cap="flat" cmpd="sng" algn="in">
          <a:solidFill>
            <a:schemeClr val="accent5">
              <a:hueOff val="16990827"/>
              <a:satOff val="-36300"/>
              <a:lumOff val="-1516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993138" y="1795223"/>
        <a:ext cx="18261" cy="3652"/>
      </dsp:txXfrm>
    </dsp:sp>
    <dsp:sp modelId="{B79577D9-E95C-4DF3-9D0E-6798B51E1C7A}">
      <dsp:nvSpPr>
        <dsp:cNvPr id="0" name=""/>
        <dsp:cNvSpPr/>
      </dsp:nvSpPr>
      <dsp:spPr>
        <a:xfrm>
          <a:off x="6248758" y="1320652"/>
          <a:ext cx="1587991" cy="952794"/>
        </a:xfrm>
        <a:prstGeom prst="rect">
          <a:avLst/>
        </a:prstGeom>
        <a:solidFill>
          <a:schemeClr val="accent5">
            <a:hueOff val="15291745"/>
            <a:satOff val="-32670"/>
            <a:lumOff val="-13647"/>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13" tIns="81678" rIns="77813" bIns="81678" numCol="1" spcCol="1270" anchor="ctr" anchorCtr="0">
          <a:noAutofit/>
        </a:bodyPr>
        <a:lstStyle/>
        <a:p>
          <a:pPr marL="0" lvl="0" indent="0" algn="ctr" defTabSz="577850">
            <a:lnSpc>
              <a:spcPct val="90000"/>
            </a:lnSpc>
            <a:spcBef>
              <a:spcPct val="0"/>
            </a:spcBef>
            <a:spcAft>
              <a:spcPct val="35000"/>
            </a:spcAft>
            <a:buNone/>
          </a:pPr>
          <a:r>
            <a:rPr lang="en-GB" sz="1300" b="1" i="1" kern="1200"/>
            <a:t>0 - 40=Youth</a:t>
          </a:r>
          <a:endParaRPr lang="en-US" sz="1300" kern="1200"/>
        </a:p>
      </dsp:txBody>
      <dsp:txXfrm>
        <a:off x="6248758" y="1320652"/>
        <a:ext cx="1587991" cy="952794"/>
      </dsp:txXfrm>
    </dsp:sp>
    <dsp:sp modelId="{16CC89A0-DC68-4F1C-9EA3-A9DBF72EBE52}">
      <dsp:nvSpPr>
        <dsp:cNvPr id="0" name=""/>
        <dsp:cNvSpPr/>
      </dsp:nvSpPr>
      <dsp:spPr>
        <a:xfrm>
          <a:off x="1183066" y="2271647"/>
          <a:ext cx="7812917" cy="334638"/>
        </a:xfrm>
        <a:custGeom>
          <a:avLst/>
          <a:gdLst/>
          <a:ahLst/>
          <a:cxnLst/>
          <a:rect l="0" t="0" r="0" b="0"/>
          <a:pathLst>
            <a:path>
              <a:moveTo>
                <a:pt x="7812917" y="0"/>
              </a:moveTo>
              <a:lnTo>
                <a:pt x="7812917" y="184419"/>
              </a:lnTo>
              <a:lnTo>
                <a:pt x="0" y="184419"/>
              </a:lnTo>
              <a:lnTo>
                <a:pt x="0" y="334638"/>
              </a:lnTo>
            </a:path>
          </a:pathLst>
        </a:custGeom>
        <a:noFill/>
        <a:ln w="6350" cap="flat" cmpd="sng" algn="in">
          <a:solidFill>
            <a:schemeClr val="accent5">
              <a:hueOff val="19114680"/>
              <a:satOff val="-40837"/>
              <a:lumOff val="-17059"/>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93988" y="2437140"/>
        <a:ext cx="391072" cy="3652"/>
      </dsp:txXfrm>
    </dsp:sp>
    <dsp:sp modelId="{24F3EB99-F277-4C68-8ED7-0AA53C70828A}">
      <dsp:nvSpPr>
        <dsp:cNvPr id="0" name=""/>
        <dsp:cNvSpPr/>
      </dsp:nvSpPr>
      <dsp:spPr>
        <a:xfrm>
          <a:off x="8201988" y="1320652"/>
          <a:ext cx="1587991" cy="952794"/>
        </a:xfrm>
        <a:prstGeom prst="rect">
          <a:avLst/>
        </a:prstGeom>
        <a:solidFill>
          <a:schemeClr val="accent5">
            <a:hueOff val="17203211"/>
            <a:satOff val="-36753"/>
            <a:lumOff val="-15353"/>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13" tIns="81678" rIns="77813" bIns="81678" numCol="1" spcCol="1270" anchor="ctr" anchorCtr="0">
          <a:noAutofit/>
        </a:bodyPr>
        <a:lstStyle/>
        <a:p>
          <a:pPr marL="0" lvl="0" indent="0" algn="ctr" defTabSz="577850">
            <a:lnSpc>
              <a:spcPct val="90000"/>
            </a:lnSpc>
            <a:spcBef>
              <a:spcPct val="0"/>
            </a:spcBef>
            <a:spcAft>
              <a:spcPct val="35000"/>
            </a:spcAft>
            <a:buNone/>
          </a:pPr>
          <a:r>
            <a:rPr lang="en-GB" sz="1300" b="1" i="1" kern="1200"/>
            <a:t>41- 50 = Adult</a:t>
          </a:r>
          <a:endParaRPr lang="en-US" sz="1300" kern="1200"/>
        </a:p>
      </dsp:txBody>
      <dsp:txXfrm>
        <a:off x="8201988" y="1320652"/>
        <a:ext cx="1587991" cy="952794"/>
      </dsp:txXfrm>
    </dsp:sp>
    <dsp:sp modelId="{6FDD114C-F772-4D56-A9D6-50497D6C9C40}">
      <dsp:nvSpPr>
        <dsp:cNvPr id="0" name=""/>
        <dsp:cNvSpPr/>
      </dsp:nvSpPr>
      <dsp:spPr>
        <a:xfrm>
          <a:off x="389070" y="2638685"/>
          <a:ext cx="1587991" cy="952794"/>
        </a:xfrm>
        <a:prstGeom prst="rect">
          <a:avLst/>
        </a:prstGeom>
        <a:solidFill>
          <a:schemeClr val="accent5">
            <a:hueOff val="19114680"/>
            <a:satOff val="-40837"/>
            <a:lumOff val="-17059"/>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13" tIns="81678" rIns="77813" bIns="81678" numCol="1" spcCol="1270" anchor="ctr" anchorCtr="0">
          <a:noAutofit/>
        </a:bodyPr>
        <a:lstStyle/>
        <a:p>
          <a:pPr marL="0" lvl="0" indent="0" algn="ctr" defTabSz="577850">
            <a:lnSpc>
              <a:spcPct val="90000"/>
            </a:lnSpc>
            <a:spcBef>
              <a:spcPct val="0"/>
            </a:spcBef>
            <a:spcAft>
              <a:spcPct val="35000"/>
            </a:spcAft>
            <a:buNone/>
          </a:pPr>
          <a:r>
            <a:rPr lang="en-GB" sz="1300" b="1" i="1" kern="1200" dirty="0"/>
            <a:t>&gt;51 = Senior Citizen</a:t>
          </a:r>
          <a:endParaRPr lang="en-US" sz="1300" kern="1200" dirty="0"/>
        </a:p>
      </dsp:txBody>
      <dsp:txXfrm>
        <a:off x="389070" y="2638685"/>
        <a:ext cx="1587991" cy="9527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B79D8B-AA31-48C9-8A16-35A4A37B90F9}">
      <dsp:nvSpPr>
        <dsp:cNvPr id="0" name=""/>
        <dsp:cNvSpPr/>
      </dsp:nvSpPr>
      <dsp:spPr>
        <a:xfrm>
          <a:off x="1205267" y="2149303"/>
          <a:ext cx="1441465" cy="1243069"/>
        </a:xfrm>
        <a:prstGeom prst="hexagon">
          <a:avLst>
            <a:gd name="adj" fmla="val 25000"/>
            <a:gd name="vf" fmla="val 115470"/>
          </a:avLst>
        </a:prstGeom>
        <a:solidFill>
          <a:schemeClr val="accent1">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1590" rIns="0" bIns="21590" numCol="1" spcCol="1270" anchor="ctr" anchorCtr="0">
          <a:noAutofit/>
        </a:bodyPr>
        <a:lstStyle/>
        <a:p>
          <a:pPr marL="0" lvl="0" indent="0" algn="ctr" defTabSz="755650">
            <a:lnSpc>
              <a:spcPct val="90000"/>
            </a:lnSpc>
            <a:spcBef>
              <a:spcPct val="0"/>
            </a:spcBef>
            <a:spcAft>
              <a:spcPct val="35000"/>
            </a:spcAft>
            <a:buNone/>
          </a:pPr>
          <a:r>
            <a:rPr lang="en-US" sz="1700" kern="1200" dirty="0"/>
            <a:t>1,120 </a:t>
          </a:r>
          <a:r>
            <a:rPr lang="en-US" sz="1700" kern="1200" dirty="0" err="1"/>
            <a:t>Recom</a:t>
          </a:r>
          <a:r>
            <a:rPr lang="en-US" sz="1700" kern="1200" dirty="0"/>
            <a:t> Products</a:t>
          </a:r>
          <a:endParaRPr lang="en-GB" sz="1700" kern="1200" dirty="0"/>
        </a:p>
      </dsp:txBody>
      <dsp:txXfrm>
        <a:off x="1428978" y="2342224"/>
        <a:ext cx="994043" cy="857227"/>
      </dsp:txXfrm>
    </dsp:sp>
    <dsp:sp modelId="{70AE4BEB-45DB-478E-98D7-4AF8AD4F75BB}">
      <dsp:nvSpPr>
        <dsp:cNvPr id="0" name=""/>
        <dsp:cNvSpPr/>
      </dsp:nvSpPr>
      <dsp:spPr>
        <a:xfrm>
          <a:off x="1250281" y="2698250"/>
          <a:ext cx="168423" cy="145365"/>
        </a:xfrm>
        <a:prstGeom prst="hexagon">
          <a:avLst>
            <a:gd name="adj" fmla="val 25000"/>
            <a:gd name="vf" fmla="val 115470"/>
          </a:avLst>
        </a:prstGeom>
        <a:solidFill>
          <a:schemeClr val="lt1">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CA49123-4F3B-4D66-B253-4214049557BE}">
      <dsp:nvSpPr>
        <dsp:cNvPr id="0" name=""/>
        <dsp:cNvSpPr/>
      </dsp:nvSpPr>
      <dsp:spPr>
        <a:xfrm>
          <a:off x="0" y="1479664"/>
          <a:ext cx="1441465" cy="1243069"/>
        </a:xfrm>
        <a:prstGeom prst="hexagon">
          <a:avLst>
            <a:gd name="adj" fmla="val 25000"/>
            <a:gd name="vf" fmla="val 1154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5000" r="-15000"/>
          </a:stretch>
        </a:blip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F88BD18-9EBA-4249-AF3C-E9E3B2B57695}">
      <dsp:nvSpPr>
        <dsp:cNvPr id="0" name=""/>
        <dsp:cNvSpPr/>
      </dsp:nvSpPr>
      <dsp:spPr>
        <a:xfrm>
          <a:off x="982219" y="2551163"/>
          <a:ext cx="168423" cy="145365"/>
        </a:xfrm>
        <a:prstGeom prst="hexagon">
          <a:avLst>
            <a:gd name="adj" fmla="val 25000"/>
            <a:gd name="vf" fmla="val 115470"/>
          </a:avLst>
        </a:prstGeom>
        <a:solidFill>
          <a:schemeClr val="lt1">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1B1C7A0-B1F0-4109-86DF-1C4D0521B8BB}">
      <dsp:nvSpPr>
        <dsp:cNvPr id="0" name=""/>
        <dsp:cNvSpPr/>
      </dsp:nvSpPr>
      <dsp:spPr>
        <a:xfrm>
          <a:off x="2411041" y="1479664"/>
          <a:ext cx="1441465" cy="1243069"/>
        </a:xfrm>
        <a:prstGeom prst="hexagon">
          <a:avLst>
            <a:gd name="adj" fmla="val 25000"/>
            <a:gd name="vf" fmla="val 115470"/>
          </a:avLst>
        </a:prstGeom>
        <a:solidFill>
          <a:schemeClr val="accent1">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1590" rIns="0" bIns="21590" numCol="1" spcCol="1270" anchor="ctr" anchorCtr="0">
          <a:noAutofit/>
        </a:bodyPr>
        <a:lstStyle/>
        <a:p>
          <a:pPr marL="0" lvl="0" indent="0" algn="ctr" defTabSz="755650">
            <a:lnSpc>
              <a:spcPct val="90000"/>
            </a:lnSpc>
            <a:spcBef>
              <a:spcPct val="0"/>
            </a:spcBef>
            <a:spcAft>
              <a:spcPct val="35000"/>
            </a:spcAft>
            <a:buNone/>
          </a:pPr>
          <a:r>
            <a:rPr lang="en-US" sz="1700" kern="1200" dirty="0"/>
            <a:t>18,484 Customers</a:t>
          </a:r>
          <a:endParaRPr lang="en-GB" sz="1700" kern="1200" dirty="0"/>
        </a:p>
      </dsp:txBody>
      <dsp:txXfrm>
        <a:off x="2634752" y="1672585"/>
        <a:ext cx="994043" cy="857227"/>
      </dsp:txXfrm>
    </dsp:sp>
    <dsp:sp modelId="{1DD44454-A766-4F52-9EAA-8480BAD5621B}">
      <dsp:nvSpPr>
        <dsp:cNvPr id="0" name=""/>
        <dsp:cNvSpPr/>
      </dsp:nvSpPr>
      <dsp:spPr>
        <a:xfrm>
          <a:off x="3393261" y="2551163"/>
          <a:ext cx="168423" cy="145365"/>
        </a:xfrm>
        <a:prstGeom prst="hexagon">
          <a:avLst>
            <a:gd name="adj" fmla="val 25000"/>
            <a:gd name="vf" fmla="val 115470"/>
          </a:avLst>
        </a:prstGeom>
        <a:solidFill>
          <a:schemeClr val="lt1">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E016079-400E-4BC3-8BE1-18FFD78EED59}">
      <dsp:nvSpPr>
        <dsp:cNvPr id="0" name=""/>
        <dsp:cNvSpPr/>
      </dsp:nvSpPr>
      <dsp:spPr>
        <a:xfrm>
          <a:off x="3616309" y="2149303"/>
          <a:ext cx="1441465" cy="1243069"/>
        </a:xfrm>
        <a:prstGeom prst="hexagon">
          <a:avLst>
            <a:gd name="adj" fmla="val 25000"/>
            <a:gd name="vf" fmla="val 11547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7000" r="-7000"/>
          </a:stretch>
        </a:blip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22CD231-1605-4D8E-949B-9A4E831AE734}">
      <dsp:nvSpPr>
        <dsp:cNvPr id="0" name=""/>
        <dsp:cNvSpPr/>
      </dsp:nvSpPr>
      <dsp:spPr>
        <a:xfrm>
          <a:off x="3661323" y="2698250"/>
          <a:ext cx="168423" cy="145365"/>
        </a:xfrm>
        <a:prstGeom prst="hexagon">
          <a:avLst>
            <a:gd name="adj" fmla="val 25000"/>
            <a:gd name="vf" fmla="val 115470"/>
          </a:avLst>
        </a:prstGeom>
        <a:solidFill>
          <a:schemeClr val="lt1">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8F37B8-5173-41EA-9733-7D1CEF8254A9}">
      <dsp:nvSpPr>
        <dsp:cNvPr id="0" name=""/>
        <dsp:cNvSpPr/>
      </dsp:nvSpPr>
      <dsp:spPr>
        <a:xfrm>
          <a:off x="0" y="680"/>
          <a:ext cx="6305550" cy="15919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B0C0D1-E59E-45F8-90FC-CA53D06783B9}">
      <dsp:nvSpPr>
        <dsp:cNvPr id="0" name=""/>
        <dsp:cNvSpPr/>
      </dsp:nvSpPr>
      <dsp:spPr>
        <a:xfrm>
          <a:off x="481573" y="358875"/>
          <a:ext cx="875587" cy="8755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5F3BAA44-6FB3-421C-88CD-0462C3B3D186}">
      <dsp:nvSpPr>
        <dsp:cNvPr id="0" name=""/>
        <dsp:cNvSpPr/>
      </dsp:nvSpPr>
      <dsp:spPr>
        <a:xfrm>
          <a:off x="1838734" y="680"/>
          <a:ext cx="2837497" cy="1591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84" tIns="168484" rIns="168484" bIns="168484" numCol="1" spcCol="1270" anchor="ctr" anchorCtr="0">
          <a:noAutofit/>
        </a:bodyPr>
        <a:lstStyle/>
        <a:p>
          <a:pPr marL="0" lvl="0" indent="0" algn="l" defTabSz="1111250">
            <a:lnSpc>
              <a:spcPct val="100000"/>
            </a:lnSpc>
            <a:spcBef>
              <a:spcPct val="0"/>
            </a:spcBef>
            <a:spcAft>
              <a:spcPct val="35000"/>
            </a:spcAft>
            <a:buNone/>
          </a:pPr>
          <a:r>
            <a:rPr lang="en-GB" sz="2500" b="1" kern="1200" dirty="0"/>
            <a:t>Popularity</a:t>
          </a:r>
          <a:endParaRPr lang="en-GB" sz="2500" kern="1200" dirty="0"/>
        </a:p>
      </dsp:txBody>
      <dsp:txXfrm>
        <a:off x="1838734" y="680"/>
        <a:ext cx="2837497" cy="1591978"/>
      </dsp:txXfrm>
    </dsp:sp>
    <dsp:sp modelId="{E9A6AB51-0559-45DA-A7F8-CECF3A3EBAD8}">
      <dsp:nvSpPr>
        <dsp:cNvPr id="0" name=""/>
        <dsp:cNvSpPr/>
      </dsp:nvSpPr>
      <dsp:spPr>
        <a:xfrm>
          <a:off x="4676232" y="680"/>
          <a:ext cx="1629317" cy="1591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84" tIns="168484" rIns="168484" bIns="168484" numCol="1" spcCol="1270" anchor="ctr" anchorCtr="0">
          <a:noAutofit/>
        </a:bodyPr>
        <a:lstStyle/>
        <a:p>
          <a:pPr marL="0" lvl="0" indent="0" algn="l" defTabSz="577850">
            <a:lnSpc>
              <a:spcPct val="100000"/>
            </a:lnSpc>
            <a:spcBef>
              <a:spcPct val="0"/>
            </a:spcBef>
            <a:spcAft>
              <a:spcPct val="35000"/>
            </a:spcAft>
            <a:buNone/>
          </a:pPr>
          <a:r>
            <a:rPr lang="en-US" sz="1300" kern="1200" dirty="0"/>
            <a:t>No Item Personalization </a:t>
          </a:r>
          <a:endParaRPr lang="en-GB" sz="1300" kern="1200" dirty="0"/>
        </a:p>
        <a:p>
          <a:pPr marL="0" lvl="0" indent="0" algn="l" defTabSz="577850">
            <a:lnSpc>
              <a:spcPct val="100000"/>
            </a:lnSpc>
            <a:spcBef>
              <a:spcPct val="0"/>
            </a:spcBef>
            <a:spcAft>
              <a:spcPct val="35000"/>
            </a:spcAft>
            <a:buNone/>
          </a:pPr>
          <a:r>
            <a:rPr lang="en-US" sz="1300" kern="1200" dirty="0"/>
            <a:t>Ineffective for this Project</a:t>
          </a:r>
          <a:endParaRPr lang="en-GB" sz="1300" kern="1200" dirty="0"/>
        </a:p>
        <a:p>
          <a:pPr marL="0" lvl="0" indent="0" algn="l" defTabSz="577850">
            <a:lnSpc>
              <a:spcPct val="100000"/>
            </a:lnSpc>
            <a:spcBef>
              <a:spcPct val="0"/>
            </a:spcBef>
            <a:spcAft>
              <a:spcPct val="35000"/>
            </a:spcAft>
            <a:buNone/>
          </a:pPr>
          <a:r>
            <a:rPr lang="en-US" sz="1300" kern="1200" dirty="0"/>
            <a:t>Poor Model </a:t>
          </a:r>
          <a:endParaRPr lang="en-GB" sz="1300" kern="1200" dirty="0"/>
        </a:p>
      </dsp:txBody>
      <dsp:txXfrm>
        <a:off x="4676232" y="680"/>
        <a:ext cx="1629317" cy="1591978"/>
      </dsp:txXfrm>
    </dsp:sp>
    <dsp:sp modelId="{E3B41037-DA4F-4994-97FA-0A6741412DA3}">
      <dsp:nvSpPr>
        <dsp:cNvPr id="0" name=""/>
        <dsp:cNvSpPr/>
      </dsp:nvSpPr>
      <dsp:spPr>
        <a:xfrm>
          <a:off x="0" y="1990652"/>
          <a:ext cx="6305550" cy="15919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E23BCE-3E08-4DB1-85E1-2BD01FE5707F}">
      <dsp:nvSpPr>
        <dsp:cNvPr id="0" name=""/>
        <dsp:cNvSpPr/>
      </dsp:nvSpPr>
      <dsp:spPr>
        <a:xfrm>
          <a:off x="481573" y="2348848"/>
          <a:ext cx="875587" cy="8755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5ADC8BE6-A630-4F15-9860-139D2340812E}">
      <dsp:nvSpPr>
        <dsp:cNvPr id="0" name=""/>
        <dsp:cNvSpPr/>
      </dsp:nvSpPr>
      <dsp:spPr>
        <a:xfrm>
          <a:off x="1838734" y="1990652"/>
          <a:ext cx="2837497" cy="1591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84" tIns="168484" rIns="168484" bIns="168484" numCol="1" spcCol="1270" anchor="ctr" anchorCtr="0">
          <a:noAutofit/>
        </a:bodyPr>
        <a:lstStyle/>
        <a:p>
          <a:pPr marL="0" lvl="0" indent="0" algn="l" defTabSz="1111250">
            <a:lnSpc>
              <a:spcPct val="100000"/>
            </a:lnSpc>
            <a:spcBef>
              <a:spcPct val="0"/>
            </a:spcBef>
            <a:spcAft>
              <a:spcPct val="35000"/>
            </a:spcAft>
            <a:buNone/>
          </a:pPr>
          <a:r>
            <a:rPr lang="en-GB" sz="2500" b="1" kern="1200" dirty="0"/>
            <a:t>Collaborative Filtering</a:t>
          </a:r>
          <a:endParaRPr lang="en-GB" sz="2500" kern="1200" dirty="0"/>
        </a:p>
      </dsp:txBody>
      <dsp:txXfrm>
        <a:off x="1838734" y="1990652"/>
        <a:ext cx="2837497" cy="1591978"/>
      </dsp:txXfrm>
    </dsp:sp>
    <dsp:sp modelId="{0BDFBD79-48F6-4138-A8E7-B7BE59067704}">
      <dsp:nvSpPr>
        <dsp:cNvPr id="0" name=""/>
        <dsp:cNvSpPr/>
      </dsp:nvSpPr>
      <dsp:spPr>
        <a:xfrm>
          <a:off x="4676232" y="1990652"/>
          <a:ext cx="1629317" cy="1591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84" tIns="168484" rIns="168484" bIns="168484" numCol="1" spcCol="1270" anchor="ctr" anchorCtr="0">
          <a:noAutofit/>
        </a:bodyPr>
        <a:lstStyle/>
        <a:p>
          <a:pPr marL="0" lvl="0" indent="0" algn="l" defTabSz="577850">
            <a:lnSpc>
              <a:spcPct val="100000"/>
            </a:lnSpc>
            <a:spcBef>
              <a:spcPct val="0"/>
            </a:spcBef>
            <a:spcAft>
              <a:spcPct val="35000"/>
            </a:spcAft>
            <a:buNone/>
          </a:pPr>
          <a:r>
            <a:rPr lang="en-US" sz="1300" kern="1200" dirty="0"/>
            <a:t>Better Algorithm </a:t>
          </a:r>
          <a:endParaRPr lang="en-GB" sz="1300" kern="1200" dirty="0"/>
        </a:p>
        <a:p>
          <a:pPr marL="0" lvl="0" indent="0" algn="l" defTabSz="577850">
            <a:lnSpc>
              <a:spcPct val="100000"/>
            </a:lnSpc>
            <a:spcBef>
              <a:spcPct val="0"/>
            </a:spcBef>
            <a:spcAft>
              <a:spcPct val="35000"/>
            </a:spcAft>
            <a:buNone/>
          </a:pPr>
          <a:r>
            <a:rPr lang="en-US" sz="1300" kern="1200" dirty="0"/>
            <a:t>Recognize Customers Uniqueness </a:t>
          </a:r>
          <a:endParaRPr lang="en-GB" sz="1300" kern="1200" dirty="0"/>
        </a:p>
        <a:p>
          <a:pPr marL="0" lvl="0" indent="0" algn="l" defTabSz="577850">
            <a:lnSpc>
              <a:spcPct val="100000"/>
            </a:lnSpc>
            <a:spcBef>
              <a:spcPct val="0"/>
            </a:spcBef>
            <a:spcAft>
              <a:spcPct val="35000"/>
            </a:spcAft>
            <a:buNone/>
          </a:pPr>
          <a:r>
            <a:rPr lang="en-US" sz="1300" kern="1200" dirty="0"/>
            <a:t>Better Model</a:t>
          </a:r>
          <a:endParaRPr lang="en-GB" sz="1300" kern="1200" dirty="0"/>
        </a:p>
      </dsp:txBody>
      <dsp:txXfrm>
        <a:off x="4676232" y="1990652"/>
        <a:ext cx="1629317" cy="1591978"/>
      </dsp:txXfrm>
    </dsp:sp>
    <dsp:sp modelId="{0C92C1F3-07D9-4ACC-906D-DF87B0892ACB}">
      <dsp:nvSpPr>
        <dsp:cNvPr id="0" name=""/>
        <dsp:cNvSpPr/>
      </dsp:nvSpPr>
      <dsp:spPr>
        <a:xfrm>
          <a:off x="0" y="3980625"/>
          <a:ext cx="6305550" cy="15919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1B0214-134D-49B8-980E-48440A9A5ECA}">
      <dsp:nvSpPr>
        <dsp:cNvPr id="0" name=""/>
        <dsp:cNvSpPr/>
      </dsp:nvSpPr>
      <dsp:spPr>
        <a:xfrm>
          <a:off x="481573" y="4338820"/>
          <a:ext cx="875587" cy="8755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DC956879-80C0-487F-83E5-D6D717636DAD}">
      <dsp:nvSpPr>
        <dsp:cNvPr id="0" name=""/>
        <dsp:cNvSpPr/>
      </dsp:nvSpPr>
      <dsp:spPr>
        <a:xfrm>
          <a:off x="1838734" y="3980625"/>
          <a:ext cx="2837497" cy="1591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84" tIns="168484" rIns="168484" bIns="168484" numCol="1" spcCol="1270" anchor="ctr" anchorCtr="0">
          <a:noAutofit/>
        </a:bodyPr>
        <a:lstStyle/>
        <a:p>
          <a:pPr marL="0" lvl="0" indent="0" algn="l" defTabSz="1111250">
            <a:lnSpc>
              <a:spcPct val="100000"/>
            </a:lnSpc>
            <a:spcBef>
              <a:spcPct val="0"/>
            </a:spcBef>
            <a:spcAft>
              <a:spcPct val="35000"/>
            </a:spcAft>
            <a:buNone/>
          </a:pPr>
          <a:r>
            <a:rPr lang="en-GB" sz="2500" b="1" kern="1200" dirty="0"/>
            <a:t>Precision and Recall</a:t>
          </a:r>
          <a:endParaRPr lang="en-GB" sz="2500" kern="1200" dirty="0"/>
        </a:p>
      </dsp:txBody>
      <dsp:txXfrm>
        <a:off x="1838734" y="3980625"/>
        <a:ext cx="2837497" cy="1591978"/>
      </dsp:txXfrm>
    </dsp:sp>
    <dsp:sp modelId="{5D593658-4538-4C10-8B2D-D4405310ED84}">
      <dsp:nvSpPr>
        <dsp:cNvPr id="0" name=""/>
        <dsp:cNvSpPr/>
      </dsp:nvSpPr>
      <dsp:spPr>
        <a:xfrm>
          <a:off x="4676232" y="3980625"/>
          <a:ext cx="1629317" cy="1591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84" tIns="168484" rIns="168484" bIns="168484" numCol="1" spcCol="1270" anchor="ctr" anchorCtr="0">
          <a:noAutofit/>
        </a:bodyPr>
        <a:lstStyle/>
        <a:p>
          <a:pPr marL="0" lvl="0" indent="0" algn="l" defTabSz="577850">
            <a:lnSpc>
              <a:spcPct val="100000"/>
            </a:lnSpc>
            <a:spcBef>
              <a:spcPct val="0"/>
            </a:spcBef>
            <a:spcAft>
              <a:spcPct val="35000"/>
            </a:spcAft>
            <a:buNone/>
          </a:pPr>
          <a:r>
            <a:rPr lang="en-US" sz="1300" kern="1200" dirty="0"/>
            <a:t>Poor Recommendation Score </a:t>
          </a:r>
          <a:endParaRPr lang="en-GB" sz="1300" kern="1200" dirty="0"/>
        </a:p>
        <a:p>
          <a:pPr marL="0" lvl="0" indent="0" algn="l" defTabSz="577850">
            <a:lnSpc>
              <a:spcPct val="100000"/>
            </a:lnSpc>
            <a:spcBef>
              <a:spcPct val="0"/>
            </a:spcBef>
            <a:spcAft>
              <a:spcPct val="35000"/>
            </a:spcAft>
            <a:buNone/>
          </a:pPr>
          <a:r>
            <a:rPr lang="en-US" sz="1300" kern="1200" dirty="0"/>
            <a:t>Recommendation Favors Dummy </a:t>
          </a:r>
          <a:endParaRPr lang="en-GB" sz="1300" kern="1200" dirty="0"/>
        </a:p>
      </dsp:txBody>
      <dsp:txXfrm>
        <a:off x="4676232" y="3980625"/>
        <a:ext cx="1629317" cy="159197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093857-DB89-4C77-9011-EF2E3D8A5A04}">
      <dsp:nvSpPr>
        <dsp:cNvPr id="0" name=""/>
        <dsp:cNvSpPr/>
      </dsp:nvSpPr>
      <dsp:spPr>
        <a:xfrm rot="21300000">
          <a:off x="33825" y="2173090"/>
          <a:ext cx="10955059" cy="1254519"/>
        </a:xfrm>
        <a:prstGeom prst="mathMinus">
          <a:avLst/>
        </a:prstGeom>
        <a:solidFill>
          <a:schemeClr val="accent2">
            <a:tint val="60000"/>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1B78EBD-B5AD-4471-801C-A1FEA79EC06A}">
      <dsp:nvSpPr>
        <dsp:cNvPr id="0" name=""/>
        <dsp:cNvSpPr/>
      </dsp:nvSpPr>
      <dsp:spPr>
        <a:xfrm>
          <a:off x="1322725" y="280035"/>
          <a:ext cx="3306813" cy="2240280"/>
        </a:xfrm>
        <a:prstGeom prst="downArrow">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692F86-3692-4B94-9ED5-21C24F6361EC}">
      <dsp:nvSpPr>
        <dsp:cNvPr id="0" name=""/>
        <dsp:cNvSpPr/>
      </dsp:nvSpPr>
      <dsp:spPr>
        <a:xfrm>
          <a:off x="5842036" y="0"/>
          <a:ext cx="3527267" cy="2352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2280" tIns="462280" rIns="462280" bIns="462280" numCol="1" spcCol="1270" anchor="ctr" anchorCtr="0">
          <a:noAutofit/>
        </a:bodyPr>
        <a:lstStyle/>
        <a:p>
          <a:pPr marL="0" lvl="0" indent="0" algn="ctr" defTabSz="2889250">
            <a:lnSpc>
              <a:spcPct val="100000"/>
            </a:lnSpc>
            <a:spcBef>
              <a:spcPct val="0"/>
            </a:spcBef>
            <a:spcAft>
              <a:spcPct val="35000"/>
            </a:spcAft>
            <a:buNone/>
          </a:pPr>
          <a:r>
            <a:rPr lang="en-US" sz="6500" kern="1200" dirty="0"/>
            <a:t>RMSE</a:t>
          </a:r>
          <a:endParaRPr lang="en-GB" sz="6500" kern="1200" dirty="0"/>
        </a:p>
      </dsp:txBody>
      <dsp:txXfrm>
        <a:off x="5842036" y="0"/>
        <a:ext cx="3527267" cy="2352294"/>
      </dsp:txXfrm>
    </dsp:sp>
    <dsp:sp modelId="{3C9CD296-75B1-4101-81D2-80BA493FC9AA}">
      <dsp:nvSpPr>
        <dsp:cNvPr id="0" name=""/>
        <dsp:cNvSpPr/>
      </dsp:nvSpPr>
      <dsp:spPr>
        <a:xfrm>
          <a:off x="6393172" y="3080385"/>
          <a:ext cx="3306813" cy="2240280"/>
        </a:xfrm>
        <a:prstGeom prst="upArrow">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4909A2-4BF3-486D-A9EE-844EF175EA18}">
      <dsp:nvSpPr>
        <dsp:cNvPr id="0" name=""/>
        <dsp:cNvSpPr/>
      </dsp:nvSpPr>
      <dsp:spPr>
        <a:xfrm>
          <a:off x="1653406" y="3248405"/>
          <a:ext cx="3527267" cy="2352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2280" tIns="462280" rIns="462280" bIns="462280" numCol="1" spcCol="1270" anchor="ctr" anchorCtr="0">
          <a:noAutofit/>
        </a:bodyPr>
        <a:lstStyle/>
        <a:p>
          <a:pPr marL="0" lvl="0" indent="0" algn="ctr" defTabSz="2889250">
            <a:lnSpc>
              <a:spcPct val="100000"/>
            </a:lnSpc>
            <a:spcBef>
              <a:spcPct val="0"/>
            </a:spcBef>
            <a:spcAft>
              <a:spcPct val="35000"/>
            </a:spcAft>
            <a:buNone/>
          </a:pPr>
          <a:r>
            <a:rPr lang="en-US" sz="6500" kern="1200" dirty="0"/>
            <a:t>Cosine</a:t>
          </a:r>
          <a:endParaRPr lang="en-GB" sz="6500" kern="1200" dirty="0"/>
        </a:p>
      </dsp:txBody>
      <dsp:txXfrm>
        <a:off x="1653406" y="3248405"/>
        <a:ext cx="3527267" cy="235229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C7D8CD-1DBE-424C-8C83-6E2BA8B3DE5D}">
      <dsp:nvSpPr>
        <dsp:cNvPr id="0" name=""/>
        <dsp:cNvSpPr/>
      </dsp:nvSpPr>
      <dsp:spPr>
        <a:xfrm rot="2562930">
          <a:off x="4257824" y="2704254"/>
          <a:ext cx="581015" cy="31333"/>
        </a:xfrm>
        <a:custGeom>
          <a:avLst/>
          <a:gdLst/>
          <a:ahLst/>
          <a:cxnLst/>
          <a:rect l="0" t="0" r="0" b="0"/>
          <a:pathLst>
            <a:path>
              <a:moveTo>
                <a:pt x="0" y="15666"/>
              </a:moveTo>
              <a:lnTo>
                <a:pt x="581015" y="15666"/>
              </a:lnTo>
            </a:path>
          </a:pathLst>
        </a:custGeom>
        <a:noFill/>
        <a:ln w="12700"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6856A9-1341-4AF6-85BA-BF4CF4413B43}">
      <dsp:nvSpPr>
        <dsp:cNvPr id="0" name=""/>
        <dsp:cNvSpPr/>
      </dsp:nvSpPr>
      <dsp:spPr>
        <a:xfrm rot="100120">
          <a:off x="4334750" y="1937531"/>
          <a:ext cx="646872" cy="31333"/>
        </a:xfrm>
        <a:custGeom>
          <a:avLst/>
          <a:gdLst/>
          <a:ahLst/>
          <a:cxnLst/>
          <a:rect l="0" t="0" r="0" b="0"/>
          <a:pathLst>
            <a:path>
              <a:moveTo>
                <a:pt x="0" y="15666"/>
              </a:moveTo>
              <a:lnTo>
                <a:pt x="646872" y="15666"/>
              </a:lnTo>
            </a:path>
          </a:pathLst>
        </a:custGeom>
        <a:noFill/>
        <a:ln w="12700"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2711C3-71A4-4070-93EA-48087639C37F}">
      <dsp:nvSpPr>
        <dsp:cNvPr id="0" name=""/>
        <dsp:cNvSpPr/>
      </dsp:nvSpPr>
      <dsp:spPr>
        <a:xfrm rot="19037070">
          <a:off x="4257824" y="1114238"/>
          <a:ext cx="581015" cy="31333"/>
        </a:xfrm>
        <a:custGeom>
          <a:avLst/>
          <a:gdLst/>
          <a:ahLst/>
          <a:cxnLst/>
          <a:rect l="0" t="0" r="0" b="0"/>
          <a:pathLst>
            <a:path>
              <a:moveTo>
                <a:pt x="0" y="15666"/>
              </a:moveTo>
              <a:lnTo>
                <a:pt x="581015" y="15666"/>
              </a:lnTo>
            </a:path>
          </a:pathLst>
        </a:custGeom>
        <a:noFill/>
        <a:ln w="12700"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D79F3B-D987-43D6-B1BB-D0A8E908B94C}">
      <dsp:nvSpPr>
        <dsp:cNvPr id="0" name=""/>
        <dsp:cNvSpPr/>
      </dsp:nvSpPr>
      <dsp:spPr>
        <a:xfrm>
          <a:off x="2762072" y="999727"/>
          <a:ext cx="1850370" cy="185037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6331B2-1CFD-44EA-BF07-53B8F4A54FA1}">
      <dsp:nvSpPr>
        <dsp:cNvPr id="0" name=""/>
        <dsp:cNvSpPr/>
      </dsp:nvSpPr>
      <dsp:spPr>
        <a:xfrm>
          <a:off x="4614523" y="1160"/>
          <a:ext cx="1110222" cy="1110222"/>
        </a:xfrm>
        <a:prstGeom prst="ellipse">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2400300">
            <a:lnSpc>
              <a:spcPct val="90000"/>
            </a:lnSpc>
            <a:spcBef>
              <a:spcPct val="0"/>
            </a:spcBef>
            <a:spcAft>
              <a:spcPct val="35000"/>
            </a:spcAft>
            <a:buNone/>
          </a:pPr>
          <a:r>
            <a:rPr lang="en-US" sz="5400" kern="1200" dirty="0"/>
            <a:t>R</a:t>
          </a:r>
          <a:endParaRPr lang="en-GB" sz="5400" kern="1200" dirty="0"/>
        </a:p>
      </dsp:txBody>
      <dsp:txXfrm>
        <a:off x="4777111" y="163748"/>
        <a:ext cx="785046" cy="785046"/>
      </dsp:txXfrm>
    </dsp:sp>
    <dsp:sp modelId="{AD16C859-BDBF-4FE2-9446-5F37A6919BD9}">
      <dsp:nvSpPr>
        <dsp:cNvPr id="0" name=""/>
        <dsp:cNvSpPr/>
      </dsp:nvSpPr>
      <dsp:spPr>
        <a:xfrm>
          <a:off x="5835768" y="1160"/>
          <a:ext cx="1665333" cy="11102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Recency </a:t>
          </a:r>
          <a:endParaRPr lang="en-GB" sz="2700" kern="1200" dirty="0"/>
        </a:p>
      </dsp:txBody>
      <dsp:txXfrm>
        <a:off x="5835768" y="1160"/>
        <a:ext cx="1665333" cy="1110222"/>
      </dsp:txXfrm>
    </dsp:sp>
    <dsp:sp modelId="{5A1CABDE-6628-44AC-B967-A9F68C247242}">
      <dsp:nvSpPr>
        <dsp:cNvPr id="0" name=""/>
        <dsp:cNvSpPr/>
      </dsp:nvSpPr>
      <dsp:spPr>
        <a:xfrm>
          <a:off x="4981250" y="1423669"/>
          <a:ext cx="1110222" cy="1110222"/>
        </a:xfrm>
        <a:prstGeom prst="ellipse">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2400300">
            <a:lnSpc>
              <a:spcPct val="90000"/>
            </a:lnSpc>
            <a:spcBef>
              <a:spcPct val="0"/>
            </a:spcBef>
            <a:spcAft>
              <a:spcPct val="35000"/>
            </a:spcAft>
            <a:buNone/>
          </a:pPr>
          <a:r>
            <a:rPr lang="en-US" sz="5400" kern="1200" dirty="0"/>
            <a:t>F</a:t>
          </a:r>
          <a:endParaRPr lang="en-GB" sz="5400" kern="1200" dirty="0"/>
        </a:p>
      </dsp:txBody>
      <dsp:txXfrm>
        <a:off x="5143838" y="1586257"/>
        <a:ext cx="785046" cy="785046"/>
      </dsp:txXfrm>
    </dsp:sp>
    <dsp:sp modelId="{3ACE0D99-EB70-4CD9-8A2F-905CFEEC84E6}">
      <dsp:nvSpPr>
        <dsp:cNvPr id="0" name=""/>
        <dsp:cNvSpPr/>
      </dsp:nvSpPr>
      <dsp:spPr>
        <a:xfrm>
          <a:off x="6202494" y="1423669"/>
          <a:ext cx="1665333" cy="11102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Frequency</a:t>
          </a:r>
          <a:endParaRPr lang="en-GB" sz="2700" kern="1200" dirty="0"/>
        </a:p>
      </dsp:txBody>
      <dsp:txXfrm>
        <a:off x="6202494" y="1423669"/>
        <a:ext cx="1665333" cy="1110222"/>
      </dsp:txXfrm>
    </dsp:sp>
    <dsp:sp modelId="{C3C36ADF-AE30-40AF-8B70-7734730A5B2D}">
      <dsp:nvSpPr>
        <dsp:cNvPr id="0" name=""/>
        <dsp:cNvSpPr/>
      </dsp:nvSpPr>
      <dsp:spPr>
        <a:xfrm>
          <a:off x="4614523" y="2738442"/>
          <a:ext cx="1110222" cy="1110222"/>
        </a:xfrm>
        <a:prstGeom prst="ellipse">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2400300">
            <a:lnSpc>
              <a:spcPct val="90000"/>
            </a:lnSpc>
            <a:spcBef>
              <a:spcPct val="0"/>
            </a:spcBef>
            <a:spcAft>
              <a:spcPct val="35000"/>
            </a:spcAft>
            <a:buNone/>
          </a:pPr>
          <a:r>
            <a:rPr lang="en-US" sz="5400" kern="1200" dirty="0"/>
            <a:t>M</a:t>
          </a:r>
          <a:endParaRPr lang="en-GB" sz="5400" kern="1200" dirty="0"/>
        </a:p>
      </dsp:txBody>
      <dsp:txXfrm>
        <a:off x="4777111" y="2901030"/>
        <a:ext cx="785046" cy="785046"/>
      </dsp:txXfrm>
    </dsp:sp>
    <dsp:sp modelId="{E63A3BDA-6279-43A1-A9A6-87B588360C93}">
      <dsp:nvSpPr>
        <dsp:cNvPr id="0" name=""/>
        <dsp:cNvSpPr/>
      </dsp:nvSpPr>
      <dsp:spPr>
        <a:xfrm>
          <a:off x="5835768" y="2738442"/>
          <a:ext cx="1665333" cy="11102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Monetary </a:t>
          </a:r>
          <a:endParaRPr lang="en-GB" sz="2700" kern="1200" dirty="0"/>
        </a:p>
      </dsp:txBody>
      <dsp:txXfrm>
        <a:off x="5835768" y="2738442"/>
        <a:ext cx="1665333" cy="111022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270CE6-9702-4B49-854B-2562FB1BB010}">
      <dsp:nvSpPr>
        <dsp:cNvPr id="0" name=""/>
        <dsp:cNvSpPr/>
      </dsp:nvSpPr>
      <dsp:spPr>
        <a:xfrm>
          <a:off x="4599661" y="2023263"/>
          <a:ext cx="2003636" cy="998333"/>
        </a:xfrm>
        <a:prstGeom prst="roundRect">
          <a:avLst/>
        </a:prstGeom>
        <a:solidFill>
          <a:schemeClr val="accent5">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66040" rIns="66040" bIns="66040" numCol="1" spcCol="1270" anchor="ctr" anchorCtr="0">
          <a:noAutofit/>
        </a:bodyPr>
        <a:lstStyle/>
        <a:p>
          <a:pPr marL="0" lvl="0" indent="0" algn="ctr" defTabSz="1155700">
            <a:lnSpc>
              <a:spcPct val="90000"/>
            </a:lnSpc>
            <a:spcBef>
              <a:spcPct val="0"/>
            </a:spcBef>
            <a:spcAft>
              <a:spcPct val="35000"/>
            </a:spcAft>
            <a:buNone/>
          </a:pPr>
          <a:r>
            <a:rPr lang="en-US" sz="2600" kern="1200" dirty="0"/>
            <a:t>Avg Revenue $1,288,692</a:t>
          </a:r>
          <a:endParaRPr lang="en-GB" sz="2600" kern="1200" dirty="0"/>
        </a:p>
      </dsp:txBody>
      <dsp:txXfrm>
        <a:off x="4648396" y="2071998"/>
        <a:ext cx="1906166" cy="900863"/>
      </dsp:txXfrm>
    </dsp:sp>
    <dsp:sp modelId="{B917054A-BCAA-4051-8711-E8B057FE88F3}">
      <dsp:nvSpPr>
        <dsp:cNvPr id="0" name=""/>
        <dsp:cNvSpPr/>
      </dsp:nvSpPr>
      <dsp:spPr>
        <a:xfrm rot="16077867">
          <a:off x="5136842" y="1591969"/>
          <a:ext cx="863133" cy="0"/>
        </a:xfrm>
        <a:custGeom>
          <a:avLst/>
          <a:gdLst/>
          <a:ahLst/>
          <a:cxnLst/>
          <a:rect l="0" t="0" r="0" b="0"/>
          <a:pathLst>
            <a:path>
              <a:moveTo>
                <a:pt x="0" y="0"/>
              </a:moveTo>
              <a:lnTo>
                <a:pt x="863133" y="0"/>
              </a:lnTo>
            </a:path>
          </a:pathLst>
        </a:custGeom>
        <a:noFill/>
        <a:ln w="12700" cap="flat" cmpd="sng" algn="in">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19DC5A-F6B6-454A-9957-E39564011FAF}">
      <dsp:nvSpPr>
        <dsp:cNvPr id="0" name=""/>
        <dsp:cNvSpPr/>
      </dsp:nvSpPr>
      <dsp:spPr>
        <a:xfrm>
          <a:off x="4502101" y="245060"/>
          <a:ext cx="2069416" cy="915614"/>
        </a:xfrm>
        <a:prstGeom prst="roundRect">
          <a:avLst/>
        </a:prstGeom>
        <a:solidFill>
          <a:schemeClr val="accent5">
            <a:hueOff val="6371560"/>
            <a:satOff val="-13612"/>
            <a:lumOff val="-5686"/>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66040" rIns="66040" bIns="66040" numCol="1" spcCol="1270" anchor="ctr" anchorCtr="0">
          <a:noAutofit/>
        </a:bodyPr>
        <a:lstStyle/>
        <a:p>
          <a:pPr marL="0" lvl="0" indent="0" algn="ctr" defTabSz="1155700">
            <a:lnSpc>
              <a:spcPct val="90000"/>
            </a:lnSpc>
            <a:spcBef>
              <a:spcPct val="0"/>
            </a:spcBef>
            <a:spcAft>
              <a:spcPct val="35000"/>
            </a:spcAft>
            <a:buNone/>
          </a:pPr>
          <a:r>
            <a:rPr lang="en-US" sz="2600" kern="1200" dirty="0"/>
            <a:t>John $330,787</a:t>
          </a:r>
          <a:endParaRPr lang="en-GB" sz="2600" kern="1200" dirty="0"/>
        </a:p>
      </dsp:txBody>
      <dsp:txXfrm>
        <a:off x="4546798" y="289757"/>
        <a:ext cx="1980022" cy="826220"/>
      </dsp:txXfrm>
    </dsp:sp>
    <dsp:sp modelId="{E461E233-DDEE-4391-929D-3209388CAEA6}">
      <dsp:nvSpPr>
        <dsp:cNvPr id="0" name=""/>
        <dsp:cNvSpPr/>
      </dsp:nvSpPr>
      <dsp:spPr>
        <a:xfrm rot="1654094">
          <a:off x="6499935" y="3256603"/>
          <a:ext cx="1015570" cy="0"/>
        </a:xfrm>
        <a:custGeom>
          <a:avLst/>
          <a:gdLst/>
          <a:ahLst/>
          <a:cxnLst/>
          <a:rect l="0" t="0" r="0" b="0"/>
          <a:pathLst>
            <a:path>
              <a:moveTo>
                <a:pt x="0" y="0"/>
              </a:moveTo>
              <a:lnTo>
                <a:pt x="1015570" y="0"/>
              </a:lnTo>
            </a:path>
          </a:pathLst>
        </a:custGeom>
        <a:noFill/>
        <a:ln w="12700" cap="flat" cmpd="sng" algn="in">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563D05-229B-4EE7-8531-0D14A9888D0A}">
      <dsp:nvSpPr>
        <dsp:cNvPr id="0" name=""/>
        <dsp:cNvSpPr/>
      </dsp:nvSpPr>
      <dsp:spPr>
        <a:xfrm>
          <a:off x="7393882" y="3491608"/>
          <a:ext cx="1881715" cy="915614"/>
        </a:xfrm>
        <a:prstGeom prst="roundRect">
          <a:avLst/>
        </a:prstGeom>
        <a:solidFill>
          <a:schemeClr val="accent5">
            <a:hueOff val="12743121"/>
            <a:satOff val="-27225"/>
            <a:lumOff val="-11373"/>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66040" rIns="66040" bIns="66040" numCol="1" spcCol="1270" anchor="ctr" anchorCtr="0">
          <a:noAutofit/>
        </a:bodyPr>
        <a:lstStyle/>
        <a:p>
          <a:pPr marL="0" lvl="0" indent="0" algn="ctr" defTabSz="1155700">
            <a:lnSpc>
              <a:spcPct val="90000"/>
            </a:lnSpc>
            <a:spcBef>
              <a:spcPct val="0"/>
            </a:spcBef>
            <a:spcAft>
              <a:spcPct val="35000"/>
            </a:spcAft>
            <a:buNone/>
          </a:pPr>
          <a:r>
            <a:rPr lang="en-US" sz="2600" kern="1200" dirty="0"/>
            <a:t>Eugene $550,007</a:t>
          </a:r>
          <a:endParaRPr lang="en-GB" sz="2600" kern="1200" dirty="0"/>
        </a:p>
      </dsp:txBody>
      <dsp:txXfrm>
        <a:off x="7438579" y="3536305"/>
        <a:ext cx="1792321" cy="826220"/>
      </dsp:txXfrm>
    </dsp:sp>
    <dsp:sp modelId="{7E253F87-3921-42A3-B121-9BFABBB00179}">
      <dsp:nvSpPr>
        <dsp:cNvPr id="0" name=""/>
        <dsp:cNvSpPr/>
      </dsp:nvSpPr>
      <dsp:spPr>
        <a:xfrm rot="9291631">
          <a:off x="3746427" y="3182806"/>
          <a:ext cx="895654" cy="0"/>
        </a:xfrm>
        <a:custGeom>
          <a:avLst/>
          <a:gdLst/>
          <a:ahLst/>
          <a:cxnLst/>
          <a:rect l="0" t="0" r="0" b="0"/>
          <a:pathLst>
            <a:path>
              <a:moveTo>
                <a:pt x="0" y="0"/>
              </a:moveTo>
              <a:lnTo>
                <a:pt x="895654" y="0"/>
              </a:lnTo>
            </a:path>
          </a:pathLst>
        </a:custGeom>
        <a:noFill/>
        <a:ln w="12700" cap="flat" cmpd="sng" algn="in">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5144526-FD01-4CAE-92E4-E57BE9BF73BD}">
      <dsp:nvSpPr>
        <dsp:cNvPr id="0" name=""/>
        <dsp:cNvSpPr/>
      </dsp:nvSpPr>
      <dsp:spPr>
        <a:xfrm>
          <a:off x="1742578" y="3373053"/>
          <a:ext cx="2141410" cy="915614"/>
        </a:xfrm>
        <a:prstGeom prst="roundRect">
          <a:avLst/>
        </a:prstGeom>
        <a:solidFill>
          <a:schemeClr val="accent5">
            <a:hueOff val="19114680"/>
            <a:satOff val="-40837"/>
            <a:lumOff val="-17059"/>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66040" rIns="66040" bIns="66040" numCol="1" spcCol="1270" anchor="ctr" anchorCtr="0">
          <a:noAutofit/>
        </a:bodyPr>
        <a:lstStyle/>
        <a:p>
          <a:pPr marL="0" lvl="0" indent="0" algn="ctr" defTabSz="1155700">
            <a:lnSpc>
              <a:spcPct val="90000"/>
            </a:lnSpc>
            <a:spcBef>
              <a:spcPct val="0"/>
            </a:spcBef>
            <a:spcAft>
              <a:spcPct val="35000"/>
            </a:spcAft>
            <a:buNone/>
          </a:pPr>
          <a:r>
            <a:rPr lang="en-US" sz="2600" kern="1200" dirty="0"/>
            <a:t>Ruben $407,898</a:t>
          </a:r>
          <a:endParaRPr lang="en-GB" sz="2600" kern="1200" dirty="0"/>
        </a:p>
      </dsp:txBody>
      <dsp:txXfrm>
        <a:off x="1787275" y="3417750"/>
        <a:ext cx="2052016" cy="82622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5D967A-991B-4E66-969B-8BF1B0604EF8}">
      <dsp:nvSpPr>
        <dsp:cNvPr id="0" name=""/>
        <dsp:cNvSpPr/>
      </dsp:nvSpPr>
      <dsp:spPr>
        <a:xfrm>
          <a:off x="675712" y="1228218"/>
          <a:ext cx="1990125" cy="199012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C94266-6237-4DC5-B7AB-888EF96E0CFD}">
      <dsp:nvSpPr>
        <dsp:cNvPr id="0" name=""/>
        <dsp:cNvSpPr/>
      </dsp:nvSpPr>
      <dsp:spPr>
        <a:xfrm>
          <a:off x="1099837" y="1652343"/>
          <a:ext cx="1141875" cy="1141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6F595A7F-8530-4884-8F5A-4937A5F597EE}">
      <dsp:nvSpPr>
        <dsp:cNvPr id="0" name=""/>
        <dsp:cNvSpPr/>
      </dsp:nvSpPr>
      <dsp:spPr>
        <a:xfrm>
          <a:off x="39524" y="3838218"/>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dirty="0"/>
            <a:t>Commercial Impact of Churn to AHG revenue</a:t>
          </a:r>
        </a:p>
      </dsp:txBody>
      <dsp:txXfrm>
        <a:off x="39524" y="3838218"/>
        <a:ext cx="3262500" cy="720000"/>
      </dsp:txXfrm>
    </dsp:sp>
    <dsp:sp modelId="{D40E248C-E505-4873-AEB8-1F82D3D53455}">
      <dsp:nvSpPr>
        <dsp:cNvPr id="0" name=""/>
        <dsp:cNvSpPr/>
      </dsp:nvSpPr>
      <dsp:spPr>
        <a:xfrm>
          <a:off x="4509149" y="1228218"/>
          <a:ext cx="1990125" cy="199012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444EDD-9E80-47AC-8D3F-7346F78701E9}">
      <dsp:nvSpPr>
        <dsp:cNvPr id="0" name=""/>
        <dsp:cNvSpPr/>
      </dsp:nvSpPr>
      <dsp:spPr>
        <a:xfrm>
          <a:off x="4933274" y="1652343"/>
          <a:ext cx="1141875" cy="1141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8FEC726A-0FD5-493D-9932-3A281DB5F5CC}">
      <dsp:nvSpPr>
        <dsp:cNvPr id="0" name=""/>
        <dsp:cNvSpPr/>
      </dsp:nvSpPr>
      <dsp:spPr>
        <a:xfrm>
          <a:off x="3872962" y="3838218"/>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t>Customer Average Purchase * Quantity * Churn Propensity</a:t>
          </a:r>
        </a:p>
      </dsp:txBody>
      <dsp:txXfrm>
        <a:off x="3872962" y="3838218"/>
        <a:ext cx="3262500" cy="720000"/>
      </dsp:txXfrm>
    </dsp:sp>
    <dsp:sp modelId="{0F4D6680-3F66-4F5D-94DE-1F5CC678B2F5}">
      <dsp:nvSpPr>
        <dsp:cNvPr id="0" name=""/>
        <dsp:cNvSpPr/>
      </dsp:nvSpPr>
      <dsp:spPr>
        <a:xfrm>
          <a:off x="8342587" y="1228218"/>
          <a:ext cx="1990125" cy="199012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7ECAA3-B334-40D2-A22C-0AB8BECE3FBB}">
      <dsp:nvSpPr>
        <dsp:cNvPr id="0" name=""/>
        <dsp:cNvSpPr/>
      </dsp:nvSpPr>
      <dsp:spPr>
        <a:xfrm>
          <a:off x="8766712" y="1652343"/>
          <a:ext cx="1141875" cy="11418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05A438F5-3883-41E7-AD79-746D3FB4AE79}">
      <dsp:nvSpPr>
        <dsp:cNvPr id="0" name=""/>
        <dsp:cNvSpPr/>
      </dsp:nvSpPr>
      <dsp:spPr>
        <a:xfrm>
          <a:off x="7706399" y="3838218"/>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t>$12,571,874 of the whole dataset</a:t>
          </a:r>
        </a:p>
      </dsp:txBody>
      <dsp:txXfrm>
        <a:off x="7706399" y="3838218"/>
        <a:ext cx="32625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BCF7FB52-A8CC-48A4-A380-EFDD0F25D32C}" type="datetimeFigureOut">
              <a:rPr lang="en-GB" smtClean="0"/>
              <a:t>06/06/2020</a:t>
            </a:fld>
            <a:endParaRPr lang="en-GB"/>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GB"/>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E3004C3E-6AEC-45EA-9F70-D0E48DB73095}" type="slidenum">
              <a:rPr lang="en-GB" smtClean="0"/>
              <a:t>‹#›</a:t>
            </a:fld>
            <a:endParaRPr lang="en-GB"/>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06926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F7FB52-A8CC-48A4-A380-EFDD0F25D32C}" type="datetimeFigureOut">
              <a:rPr lang="en-GB" smtClean="0"/>
              <a:t>06/06/2020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3004C3E-6AEC-45EA-9F70-D0E48DB73095}" type="slidenum">
              <a:rPr lang="en-GB" smtClean="0"/>
              <a:t>‹#›</a:t>
            </a:fld>
            <a:endParaRPr lang="en-GB"/>
          </a:p>
        </p:txBody>
      </p:sp>
    </p:spTree>
    <p:extLst>
      <p:ext uri="{BB962C8B-B14F-4D97-AF65-F5344CB8AC3E}">
        <p14:creationId xmlns:p14="http://schemas.microsoft.com/office/powerpoint/2010/main" val="3151723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F7FB52-A8CC-48A4-A380-EFDD0F25D32C}" type="datetimeFigureOut">
              <a:rPr lang="en-GB" smtClean="0"/>
              <a:t>06/06/2020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3004C3E-6AEC-45EA-9F70-D0E48DB73095}" type="slidenum">
              <a:rPr lang="en-GB" smtClean="0"/>
              <a:t>‹#›</a:t>
            </a:fld>
            <a:endParaRPr lang="en-GB"/>
          </a:p>
        </p:txBody>
      </p:sp>
    </p:spTree>
    <p:extLst>
      <p:ext uri="{BB962C8B-B14F-4D97-AF65-F5344CB8AC3E}">
        <p14:creationId xmlns:p14="http://schemas.microsoft.com/office/powerpoint/2010/main" val="18412713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0" y="200177"/>
            <a:ext cx="12192000" cy="775778"/>
          </a:xfrm>
          <a:prstGeom prst="rect">
            <a:avLst/>
          </a:prstGeom>
        </p:spPr>
        <p:txBody>
          <a:bodyPr vert="horz" lIns="91440" tIns="45720" rIns="91440" bIns="45720" rtlCol="0" anchor="ctr">
            <a:normAutofit/>
          </a:bodyPr>
          <a:lstStyle>
            <a:lvl1pPr algn="ctr">
              <a:defRPr sz="4800" b="1">
                <a:solidFill>
                  <a:schemeClr val="tx1">
                    <a:lumMod val="65000"/>
                    <a:lumOff val="35000"/>
                  </a:schemeClr>
                </a:solidFill>
              </a:defRPr>
            </a:lvl1pPr>
          </a:lstStyle>
          <a:p>
            <a:r>
              <a:rPr lang="en-US" dirty="0"/>
              <a:t>Click to edit Master title style</a:t>
            </a:r>
          </a:p>
        </p:txBody>
      </p:sp>
      <p:sp>
        <p:nvSpPr>
          <p:cNvPr id="8" name="Rectangle 6">
            <a:extLst>
              <a:ext uri="{FF2B5EF4-FFF2-40B4-BE49-F238E27FC236}">
                <a16:creationId xmlns:a16="http://schemas.microsoft.com/office/drawing/2014/main" id="{55674156-3125-48CE-B7AD-16F5FF6CA05A}"/>
              </a:ext>
            </a:extLst>
          </p:cNvPr>
          <p:cNvSpPr/>
          <p:nvPr userDrawn="1"/>
        </p:nvSpPr>
        <p:spPr>
          <a:xfrm>
            <a:off x="0" y="6597352"/>
            <a:ext cx="12192000" cy="26064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텍스트 개체 틀 2">
            <a:extLst>
              <a:ext uri="{FF2B5EF4-FFF2-40B4-BE49-F238E27FC236}">
                <a16:creationId xmlns:a16="http://schemas.microsoft.com/office/drawing/2014/main" id="{BEA53C6E-B822-48C1-AE43-123E9E431F64}"/>
              </a:ext>
            </a:extLst>
          </p:cNvPr>
          <p:cNvSpPr>
            <a:spLocks noGrp="1"/>
          </p:cNvSpPr>
          <p:nvPr>
            <p:ph type="body" sz="quarter" idx="41" hasCustomPrompt="1"/>
          </p:nvPr>
        </p:nvSpPr>
        <p:spPr>
          <a:xfrm>
            <a:off x="0" y="1005381"/>
            <a:ext cx="12192000" cy="419379"/>
          </a:xfrm>
          <a:prstGeom prst="rect">
            <a:avLst/>
          </a:prstGeom>
        </p:spPr>
        <p:txBody>
          <a:bodyPr anchor="ctr"/>
          <a:lstStyle>
            <a:lvl1pPr marL="0" marR="0" indent="0" algn="ctr" defTabSz="914400" rtl="0" eaLnBrk="1" fontAlgn="auto" latinLnBrk="1" hangingPunct="1">
              <a:lnSpc>
                <a:spcPct val="90000"/>
              </a:lnSpc>
              <a:spcBef>
                <a:spcPts val="1000"/>
              </a:spcBef>
              <a:spcAft>
                <a:spcPts val="0"/>
              </a:spcAft>
              <a:buClrTx/>
              <a:buSzTx/>
              <a:buFontTx/>
              <a:buNone/>
              <a:tabLst/>
              <a:defRPr sz="2400" b="0">
                <a:solidFill>
                  <a:schemeClr val="tx1">
                    <a:lumMod val="65000"/>
                    <a:lumOff val="35000"/>
                  </a:schemeClr>
                </a:solidFill>
              </a:defRPr>
            </a:lvl1pPr>
          </a:lstStyle>
          <a:p>
            <a:pPr marL="0" marR="0" lvl="0" indent="0" algn="ctr" defTabSz="914400" rtl="0" eaLnBrk="1" fontAlgn="auto" latinLnBrk="1" hangingPunct="1">
              <a:lnSpc>
                <a:spcPct val="90000"/>
              </a:lnSpc>
              <a:spcBef>
                <a:spcPts val="1000"/>
              </a:spcBef>
              <a:spcAft>
                <a:spcPts val="0"/>
              </a:spcAft>
              <a:buClrTx/>
              <a:buSzTx/>
              <a:buFontTx/>
              <a:buNone/>
              <a:tabLst/>
              <a:defRPr/>
            </a:pPr>
            <a:r>
              <a:rPr lang="en-US" altLang="ko-KR" dirty="0"/>
              <a:t>Subtitle in this line</a:t>
            </a:r>
            <a:endParaRPr lang="ko-KR" altLang="en-US" dirty="0"/>
          </a:p>
        </p:txBody>
      </p:sp>
    </p:spTree>
    <p:extLst>
      <p:ext uri="{BB962C8B-B14F-4D97-AF65-F5344CB8AC3E}">
        <p14:creationId xmlns:p14="http://schemas.microsoft.com/office/powerpoint/2010/main" val="10384630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08785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82256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solidFill>
          <a:schemeClr val="tx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1345303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0383574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709429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F7FB52-A8CC-48A4-A380-EFDD0F25D32C}" type="datetimeFigureOut">
              <a:rPr lang="en-GB" smtClean="0"/>
              <a:t>06/06/2020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3004C3E-6AEC-45EA-9F70-D0E48DB73095}" type="slidenum">
              <a:rPr lang="en-GB" smtClean="0"/>
              <a:t>‹#›</a:t>
            </a:fld>
            <a:endParaRPr lang="en-GB"/>
          </a:p>
        </p:txBody>
      </p:sp>
    </p:spTree>
    <p:extLst>
      <p:ext uri="{BB962C8B-B14F-4D97-AF65-F5344CB8AC3E}">
        <p14:creationId xmlns:p14="http://schemas.microsoft.com/office/powerpoint/2010/main" val="1464766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BCF7FB52-A8CC-48A4-A380-EFDD0F25D32C}" type="datetimeFigureOut">
              <a:rPr lang="en-GB" smtClean="0"/>
              <a:t>06/06/2020</a:t>
            </a:fld>
            <a:endParaRPr lang="en-GB"/>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GB"/>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E3004C3E-6AEC-45EA-9F70-D0E48DB73095}" type="slidenum">
              <a:rPr lang="en-GB" smtClean="0"/>
              <a:t>‹#›</a:t>
            </a:fld>
            <a:endParaRPr lang="en-GB"/>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414153102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CF7FB52-A8CC-48A4-A380-EFDD0F25D32C}" type="datetimeFigureOut">
              <a:rPr lang="en-GB" smtClean="0"/>
              <a:t>06/06/2020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3004C3E-6AEC-45EA-9F70-D0E48DB73095}" type="slidenum">
              <a:rPr lang="en-GB" smtClean="0"/>
              <a:t>‹#›</a:t>
            </a:fld>
            <a:endParaRPr lang="en-GB"/>
          </a:p>
        </p:txBody>
      </p:sp>
    </p:spTree>
    <p:extLst>
      <p:ext uri="{BB962C8B-B14F-4D97-AF65-F5344CB8AC3E}">
        <p14:creationId xmlns:p14="http://schemas.microsoft.com/office/powerpoint/2010/main" val="152001054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CF7FB52-A8CC-48A4-A380-EFDD0F25D32C}" type="datetimeFigureOut">
              <a:rPr lang="en-GB" smtClean="0"/>
              <a:t>06/06/2020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3004C3E-6AEC-45EA-9F70-D0E48DB73095}" type="slidenum">
              <a:rPr lang="en-GB" smtClean="0"/>
              <a:t>‹#›</a:t>
            </a:fld>
            <a:endParaRPr lang="en-GB"/>
          </a:p>
        </p:txBody>
      </p:sp>
    </p:spTree>
    <p:extLst>
      <p:ext uri="{BB962C8B-B14F-4D97-AF65-F5344CB8AC3E}">
        <p14:creationId xmlns:p14="http://schemas.microsoft.com/office/powerpoint/2010/main" val="42848311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F7FB52-A8CC-48A4-A380-EFDD0F25D32C}" type="datetimeFigureOut">
              <a:rPr lang="en-GB" smtClean="0"/>
              <a:t>06/06/2020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3004C3E-6AEC-45EA-9F70-D0E48DB73095}" type="slidenum">
              <a:rPr lang="en-GB" smtClean="0"/>
              <a:t>‹#›</a:t>
            </a:fld>
            <a:endParaRPr lang="en-GB"/>
          </a:p>
        </p:txBody>
      </p:sp>
    </p:spTree>
    <p:extLst>
      <p:ext uri="{BB962C8B-B14F-4D97-AF65-F5344CB8AC3E}">
        <p14:creationId xmlns:p14="http://schemas.microsoft.com/office/powerpoint/2010/main" val="3404163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F7FB52-A8CC-48A4-A380-EFDD0F25D32C}" type="datetimeFigureOut">
              <a:rPr lang="en-GB" smtClean="0"/>
              <a:t>06/06/2020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3004C3E-6AEC-45EA-9F70-D0E48DB73095}" type="slidenum">
              <a:rPr lang="en-GB" smtClean="0"/>
              <a:t>‹#›</a:t>
            </a:fld>
            <a:endParaRPr lang="en-GB"/>
          </a:p>
        </p:txBody>
      </p:sp>
    </p:spTree>
    <p:extLst>
      <p:ext uri="{BB962C8B-B14F-4D97-AF65-F5344CB8AC3E}">
        <p14:creationId xmlns:p14="http://schemas.microsoft.com/office/powerpoint/2010/main" val="1179151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BCF7FB52-A8CC-48A4-A380-EFDD0F25D32C}" type="datetimeFigureOut">
              <a:rPr lang="en-GB" smtClean="0"/>
              <a:t>06/06/2020</a:t>
            </a:fld>
            <a:endParaRPr lang="en-GB"/>
          </a:p>
        </p:txBody>
      </p:sp>
      <p:sp>
        <p:nvSpPr>
          <p:cNvPr id="6" name="Footer Placeholder 5"/>
          <p:cNvSpPr>
            <a:spLocks noGrp="1"/>
          </p:cNvSpPr>
          <p:nvPr>
            <p:ph type="ftr" sz="quarter" idx="11"/>
          </p:nvPr>
        </p:nvSpPr>
        <p:spPr>
          <a:xfrm>
            <a:off x="2103620" y="6375679"/>
            <a:ext cx="3482179" cy="345796"/>
          </a:xfrm>
        </p:spPr>
        <p:txBody>
          <a:bodyPr/>
          <a:lstStyle/>
          <a:p>
            <a:endParaRPr lang="en-GB"/>
          </a:p>
        </p:txBody>
      </p:sp>
      <p:sp>
        <p:nvSpPr>
          <p:cNvPr id="7" name="Slide Number Placeholder 6"/>
          <p:cNvSpPr>
            <a:spLocks noGrp="1"/>
          </p:cNvSpPr>
          <p:nvPr>
            <p:ph type="sldNum" sz="quarter" idx="12"/>
          </p:nvPr>
        </p:nvSpPr>
        <p:spPr>
          <a:xfrm>
            <a:off x="5691014" y="6375679"/>
            <a:ext cx="1232456" cy="345796"/>
          </a:xfrm>
        </p:spPr>
        <p:txBody>
          <a:bodyPr/>
          <a:lstStyle/>
          <a:p>
            <a:fld id="{E3004C3E-6AEC-45EA-9F70-D0E48DB73095}" type="slidenum">
              <a:rPr lang="en-GB" smtClean="0"/>
              <a:t>‹#›</a:t>
            </a:fld>
            <a:endParaRPr lang="en-GB"/>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56279345"/>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BCF7FB52-A8CC-48A4-A380-EFDD0F25D32C}" type="datetimeFigureOut">
              <a:rPr lang="en-GB" smtClean="0"/>
              <a:t>06/06/2020</a:t>
            </a:fld>
            <a:endParaRPr lang="en-GB"/>
          </a:p>
        </p:txBody>
      </p:sp>
      <p:sp>
        <p:nvSpPr>
          <p:cNvPr id="6" name="Footer Placeholder 5"/>
          <p:cNvSpPr>
            <a:spLocks noGrp="1"/>
          </p:cNvSpPr>
          <p:nvPr>
            <p:ph type="ftr" sz="quarter" idx="11"/>
          </p:nvPr>
        </p:nvSpPr>
        <p:spPr>
          <a:xfrm>
            <a:off x="2103621" y="6375679"/>
            <a:ext cx="3482178" cy="345796"/>
          </a:xfrm>
        </p:spPr>
        <p:txBody>
          <a:bodyPr/>
          <a:lstStyle/>
          <a:p>
            <a:endParaRPr lang="en-GB"/>
          </a:p>
        </p:txBody>
      </p:sp>
      <p:sp>
        <p:nvSpPr>
          <p:cNvPr id="7" name="Slide Number Placeholder 6"/>
          <p:cNvSpPr>
            <a:spLocks noGrp="1"/>
          </p:cNvSpPr>
          <p:nvPr>
            <p:ph type="sldNum" sz="quarter" idx="12"/>
          </p:nvPr>
        </p:nvSpPr>
        <p:spPr>
          <a:xfrm>
            <a:off x="5687568" y="6375679"/>
            <a:ext cx="1234440" cy="345796"/>
          </a:xfrm>
        </p:spPr>
        <p:txBody>
          <a:bodyPr/>
          <a:lstStyle/>
          <a:p>
            <a:fld id="{E3004C3E-6AEC-45EA-9F70-D0E48DB73095}" type="slidenum">
              <a:rPr lang="en-GB" smtClean="0"/>
              <a:t>‹#›</a:t>
            </a:fld>
            <a:endParaRPr lang="en-GB"/>
          </a:p>
        </p:txBody>
      </p:sp>
    </p:spTree>
    <p:extLst>
      <p:ext uri="{BB962C8B-B14F-4D97-AF65-F5344CB8AC3E}">
        <p14:creationId xmlns:p14="http://schemas.microsoft.com/office/powerpoint/2010/main" val="2304569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BCF7FB52-A8CC-48A4-A380-EFDD0F25D32C}" type="datetimeFigureOut">
              <a:rPr lang="en-GB" smtClean="0"/>
              <a:t>06/06/2020</a:t>
            </a:fld>
            <a:endParaRPr lang="en-GB"/>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GB"/>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E3004C3E-6AEC-45EA-9F70-D0E48DB73095}" type="slidenum">
              <a:rPr lang="en-GB" smtClean="0"/>
              <a:t>‹#›</a:t>
            </a:fld>
            <a:endParaRPr lang="en-GB"/>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62602917"/>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microsoft.com/office/2017/06/relationships/model3d" Target="../media/model3d1.glb"/><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hyperlink" Target="http://www.free-powerpoint-templates-design.com/" TargetMode="Externa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www.thebluediamondgallery.com/tablet/c/cost-benefit-analysis.html" TargetMode="External"/><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7.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2.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4.svg"/><Relationship Id="rId7" Type="http://schemas.openxmlformats.org/officeDocument/2006/relationships/image" Target="../media/image58.sv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sv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46" name="Freeform 6">
            <a:extLst>
              <a:ext uri="{FF2B5EF4-FFF2-40B4-BE49-F238E27FC236}">
                <a16:creationId xmlns:a16="http://schemas.microsoft.com/office/drawing/2014/main" id="{7520F84D-966A-41CD-B818-16BF32EF1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48" name="Rectangle 47">
            <a:extLst>
              <a:ext uri="{FF2B5EF4-FFF2-40B4-BE49-F238E27FC236}">
                <a16:creationId xmlns:a16="http://schemas.microsoft.com/office/drawing/2014/main" id="{57510D23-E323-4577-A8EA-12C6C6019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50" name="Rectangle 49">
            <a:extLst>
              <a:ext uri="{FF2B5EF4-FFF2-40B4-BE49-F238E27FC236}">
                <a16:creationId xmlns:a16="http://schemas.microsoft.com/office/drawing/2014/main" id="{8A25BF79-9ED2-4290-8C48-1AB107B674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406BD09-CDE7-4ABC-9016-29792DEC2717}"/>
              </a:ext>
            </a:extLst>
          </p:cNvPr>
          <p:cNvSpPr txBox="1"/>
          <p:nvPr/>
        </p:nvSpPr>
        <p:spPr>
          <a:xfrm>
            <a:off x="5122943" y="1068755"/>
            <a:ext cx="6273998" cy="4720490"/>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6100" b="1" cap="all" spc="800" dirty="0">
                <a:latin typeface="+mj-lt"/>
                <a:ea typeface="+mj-ea"/>
                <a:cs typeface="+mj-cs"/>
              </a:rPr>
              <a:t>Adventure Works Group </a:t>
            </a:r>
          </a:p>
          <a:p>
            <a:pPr defTabSz="914400">
              <a:lnSpc>
                <a:spcPct val="90000"/>
              </a:lnSpc>
              <a:spcBef>
                <a:spcPct val="0"/>
              </a:spcBef>
              <a:spcAft>
                <a:spcPts val="600"/>
              </a:spcAft>
            </a:pPr>
            <a:r>
              <a:rPr lang="en-US" sz="6100" b="1" cap="all" spc="800" dirty="0">
                <a:latin typeface="+mj-lt"/>
                <a:ea typeface="+mj-ea"/>
                <a:cs typeface="+mj-cs"/>
              </a:rPr>
              <a:t>Data Science Project Presentation</a:t>
            </a:r>
          </a:p>
        </p:txBody>
      </p:sp>
      <p:sp>
        <p:nvSpPr>
          <p:cNvPr id="52" name="Rectangle 51">
            <a:extLst>
              <a:ext uri="{FF2B5EF4-FFF2-40B4-BE49-F238E27FC236}">
                <a16:creationId xmlns:a16="http://schemas.microsoft.com/office/drawing/2014/main" id="{6159C197-C92F-4EEC-9821-4C2CAABD6D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034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F318D58F-96AE-499D-AB10-312690101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lumMod val="75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extBox 1">
            <a:extLst>
              <a:ext uri="{FF2B5EF4-FFF2-40B4-BE49-F238E27FC236}">
                <a16:creationId xmlns:a16="http://schemas.microsoft.com/office/drawing/2014/main" id="{9223AF09-850D-431B-B3F5-E576D575EF0E}"/>
              </a:ext>
            </a:extLst>
          </p:cNvPr>
          <p:cNvSpPr txBox="1"/>
          <p:nvPr/>
        </p:nvSpPr>
        <p:spPr>
          <a:xfrm>
            <a:off x="477702" y="5986731"/>
            <a:ext cx="4040268" cy="784830"/>
          </a:xfrm>
          <a:prstGeom prst="rect">
            <a:avLst/>
          </a:prstGeom>
          <a:noFill/>
        </p:spPr>
        <p:txBody>
          <a:bodyPr wrap="square" rtlCol="0">
            <a:spAutoFit/>
          </a:bodyPr>
          <a:lstStyle/>
          <a:p>
            <a:pPr>
              <a:spcAft>
                <a:spcPts val="600"/>
              </a:spcAft>
            </a:pPr>
            <a:r>
              <a:rPr lang="en-US" sz="2000" b="1" i="1" dirty="0">
                <a:solidFill>
                  <a:schemeClr val="bg1"/>
                </a:solidFill>
              </a:rPr>
              <a:t>By Ifeanyi Innocent Ugwu </a:t>
            </a:r>
          </a:p>
          <a:p>
            <a:pPr>
              <a:spcAft>
                <a:spcPts val="600"/>
              </a:spcAft>
            </a:pPr>
            <a:r>
              <a:rPr lang="en-US" sz="2000" b="1" i="1" dirty="0">
                <a:solidFill>
                  <a:schemeClr val="bg1"/>
                </a:solidFill>
              </a:rPr>
              <a:t>For </a:t>
            </a:r>
            <a:r>
              <a:rPr lang="en-US" sz="2000" b="1" i="1" dirty="0" err="1">
                <a:solidFill>
                  <a:schemeClr val="bg1"/>
                </a:solidFill>
              </a:rPr>
              <a:t>Pairview</a:t>
            </a:r>
            <a:r>
              <a:rPr lang="en-US" sz="2000" b="1" i="1" dirty="0">
                <a:solidFill>
                  <a:schemeClr val="bg1"/>
                </a:solidFill>
              </a:rPr>
              <a:t> Consult UK</a:t>
            </a:r>
            <a:endParaRPr lang="en-GB" sz="2000" b="1" i="1" dirty="0">
              <a:solidFill>
                <a:schemeClr val="bg1"/>
              </a:solidFill>
            </a:endParaRPr>
          </a:p>
        </p:txBody>
      </p:sp>
    </p:spTree>
    <p:extLst>
      <p:ext uri="{BB962C8B-B14F-4D97-AF65-F5344CB8AC3E}">
        <p14:creationId xmlns:p14="http://schemas.microsoft.com/office/powerpoint/2010/main" val="51422172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36A66F-B4B6-4BB5-9E24-8D241C2F2829}"/>
              </a:ext>
            </a:extLst>
          </p:cNvPr>
          <p:cNvSpPr txBox="1"/>
          <p:nvPr/>
        </p:nvSpPr>
        <p:spPr>
          <a:xfrm>
            <a:off x="1614488" y="200025"/>
            <a:ext cx="8101012" cy="707886"/>
          </a:xfrm>
          <a:prstGeom prst="rect">
            <a:avLst/>
          </a:prstGeom>
          <a:noFill/>
        </p:spPr>
        <p:txBody>
          <a:bodyPr wrap="square" rtlCol="0">
            <a:spAutoFit/>
          </a:bodyPr>
          <a:lstStyle/>
          <a:p>
            <a:r>
              <a:rPr lang="en-US" sz="4000" dirty="0"/>
              <a:t>Recommendation Engine</a:t>
            </a:r>
            <a:endParaRPr lang="en-GB" sz="4000" dirty="0"/>
          </a:p>
        </p:txBody>
      </p:sp>
      <p:sp>
        <p:nvSpPr>
          <p:cNvPr id="3" name="TextBox 2">
            <a:extLst>
              <a:ext uri="{FF2B5EF4-FFF2-40B4-BE49-F238E27FC236}">
                <a16:creationId xmlns:a16="http://schemas.microsoft.com/office/drawing/2014/main" id="{78093DDA-02BD-4E50-BE86-5A8ED82B420F}"/>
              </a:ext>
            </a:extLst>
          </p:cNvPr>
          <p:cNvSpPr txBox="1"/>
          <p:nvPr/>
        </p:nvSpPr>
        <p:spPr>
          <a:xfrm>
            <a:off x="1214438" y="1087219"/>
            <a:ext cx="10572750" cy="5570756"/>
          </a:xfrm>
          <a:prstGeom prst="rect">
            <a:avLst/>
          </a:prstGeom>
          <a:noFill/>
        </p:spPr>
        <p:txBody>
          <a:bodyPr wrap="square" rtlCol="0">
            <a:spAutoFit/>
          </a:bodyPr>
          <a:lstStyle/>
          <a:p>
            <a:pPr marL="285750" indent="-285750">
              <a:buFont typeface="Wingdings" panose="05000000000000000000" pitchFamily="2" charset="2"/>
              <a:buChar char="§"/>
            </a:pPr>
            <a:r>
              <a:rPr lang="en-US" sz="2400" dirty="0">
                <a:latin typeface="Century Gothic" panose="020B0502020202020204" pitchFamily="34" charset="0"/>
              </a:rPr>
              <a:t>Majority of the research online on recommendation engine were done using rating, very hand full of them have order quantity.</a:t>
            </a:r>
          </a:p>
          <a:p>
            <a:pPr marL="285750" indent="-285750">
              <a:buFont typeface="Wingdings" panose="05000000000000000000" pitchFamily="2" charset="2"/>
              <a:buChar char="§"/>
            </a:pPr>
            <a:endParaRPr lang="en-US" sz="2400" dirty="0">
              <a:latin typeface="Century Gothic" panose="020B0502020202020204" pitchFamily="34" charset="0"/>
            </a:endParaRPr>
          </a:p>
          <a:p>
            <a:pPr marL="285750" indent="-285750">
              <a:buFont typeface="Wingdings" panose="05000000000000000000" pitchFamily="2" charset="2"/>
              <a:buChar char="§"/>
            </a:pPr>
            <a:r>
              <a:rPr lang="en-US" sz="2400" dirty="0">
                <a:latin typeface="Century Gothic" panose="020B0502020202020204" pitchFamily="34" charset="0"/>
              </a:rPr>
              <a:t>Purchase dummy was created to monitor the buying attitude of the customers.</a:t>
            </a:r>
          </a:p>
          <a:p>
            <a:pPr marL="285750" indent="-285750">
              <a:buFont typeface="Wingdings" panose="05000000000000000000" pitchFamily="2" charset="2"/>
              <a:buChar char="§"/>
            </a:pPr>
            <a:endParaRPr lang="en-US" sz="2400" dirty="0">
              <a:latin typeface="Century Gothic" panose="020B0502020202020204" pitchFamily="34" charset="0"/>
            </a:endParaRPr>
          </a:p>
          <a:p>
            <a:pPr marL="285750" indent="-285750">
              <a:buFont typeface="Wingdings" panose="05000000000000000000" pitchFamily="2" charset="2"/>
              <a:buChar char="§"/>
            </a:pPr>
            <a:r>
              <a:rPr lang="en-US" sz="2400" dirty="0">
                <a:latin typeface="Century Gothic" panose="020B0502020202020204" pitchFamily="34" charset="0"/>
              </a:rPr>
              <a:t>Before running a more complicated models like Collaborative Model, a baseline was developed for comparison and evolution of models.</a:t>
            </a:r>
          </a:p>
          <a:p>
            <a:pPr marL="285750" indent="-285750">
              <a:buFont typeface="Wingdings" panose="05000000000000000000" pitchFamily="2" charset="2"/>
              <a:buChar char="§"/>
            </a:pPr>
            <a:endParaRPr lang="en-US" sz="2400" dirty="0">
              <a:latin typeface="Century Gothic" panose="020B0502020202020204" pitchFamily="34" charset="0"/>
            </a:endParaRPr>
          </a:p>
          <a:p>
            <a:pPr marL="285750" indent="-285750">
              <a:buFont typeface="Wingdings" panose="05000000000000000000" pitchFamily="2" charset="2"/>
              <a:buChar char="§"/>
            </a:pPr>
            <a:r>
              <a:rPr lang="en-US" sz="2400" dirty="0">
                <a:latin typeface="Century Gothic" panose="020B0502020202020204" pitchFamily="34" charset="0"/>
              </a:rPr>
              <a:t>Turicreate library was used to define models</a:t>
            </a:r>
          </a:p>
          <a:p>
            <a:pPr marL="285750" indent="-285750">
              <a:buFont typeface="Wingdings" panose="05000000000000000000" pitchFamily="2" charset="2"/>
              <a:buChar char="§"/>
            </a:pPr>
            <a:endParaRPr lang="en-US" sz="2400" dirty="0">
              <a:latin typeface="Century Gothic" panose="020B0502020202020204" pitchFamily="34" charset="0"/>
            </a:endParaRPr>
          </a:p>
          <a:p>
            <a:pPr marL="285750" indent="-285750">
              <a:buFont typeface="Wingdings" panose="05000000000000000000" pitchFamily="2" charset="2"/>
              <a:buChar char="§"/>
            </a:pPr>
            <a:r>
              <a:rPr lang="en-US" sz="2400" dirty="0">
                <a:latin typeface="Century Gothic" panose="020B0502020202020204" pitchFamily="34" charset="0"/>
              </a:rPr>
              <a:t>OrderLineNumber was used to see the interaction in sales in other to get similarities in customers taste.</a:t>
            </a:r>
          </a:p>
          <a:p>
            <a:endParaRPr lang="en-US" sz="2000" dirty="0">
              <a:latin typeface="Century Gothic" panose="020B0502020202020204" pitchFamily="34" charset="0"/>
            </a:endParaRPr>
          </a:p>
        </p:txBody>
      </p:sp>
    </p:spTree>
    <p:extLst>
      <p:ext uri="{BB962C8B-B14F-4D97-AF65-F5344CB8AC3E}">
        <p14:creationId xmlns:p14="http://schemas.microsoft.com/office/powerpoint/2010/main" val="510101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045205E6-828A-41EE-BC21-C3C202E67C4C}"/>
              </a:ext>
            </a:extLst>
          </p:cNvPr>
          <p:cNvGraphicFramePr/>
          <p:nvPr>
            <p:extLst>
              <p:ext uri="{D42A27DB-BD31-4B8C-83A1-F6EECF244321}">
                <p14:modId xmlns:p14="http://schemas.microsoft.com/office/powerpoint/2010/main" val="2812213381"/>
              </p:ext>
            </p:extLst>
          </p:nvPr>
        </p:nvGraphicFramePr>
        <p:xfrm>
          <a:off x="6786562" y="1985963"/>
          <a:ext cx="5057775" cy="48720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67792BDB-A633-4755-83B4-014C3D10717A}"/>
              </a:ext>
            </a:extLst>
          </p:cNvPr>
          <p:cNvSpPr txBox="1"/>
          <p:nvPr/>
        </p:nvSpPr>
        <p:spPr>
          <a:xfrm>
            <a:off x="1300163" y="242888"/>
            <a:ext cx="6529387" cy="707886"/>
          </a:xfrm>
          <a:prstGeom prst="rect">
            <a:avLst/>
          </a:prstGeom>
          <a:noFill/>
        </p:spPr>
        <p:txBody>
          <a:bodyPr wrap="square" rtlCol="0">
            <a:spAutoFit/>
          </a:bodyPr>
          <a:lstStyle/>
          <a:p>
            <a:r>
              <a:rPr lang="en-US" sz="4000"/>
              <a:t>Recommendation Engine</a:t>
            </a:r>
            <a:endParaRPr lang="en-GB" sz="4000" dirty="0"/>
          </a:p>
        </p:txBody>
      </p:sp>
      <p:sp>
        <p:nvSpPr>
          <p:cNvPr id="6" name="TextBox 5">
            <a:extLst>
              <a:ext uri="{FF2B5EF4-FFF2-40B4-BE49-F238E27FC236}">
                <a16:creationId xmlns:a16="http://schemas.microsoft.com/office/drawing/2014/main" id="{E4276C1C-E079-40F1-A40E-7A4C28519B1E}"/>
              </a:ext>
            </a:extLst>
          </p:cNvPr>
          <p:cNvSpPr txBox="1"/>
          <p:nvPr/>
        </p:nvSpPr>
        <p:spPr>
          <a:xfrm>
            <a:off x="885825" y="1213008"/>
            <a:ext cx="10958512" cy="4431983"/>
          </a:xfrm>
          <a:prstGeom prst="rect">
            <a:avLst/>
          </a:prstGeom>
          <a:noFill/>
        </p:spPr>
        <p:txBody>
          <a:bodyPr wrap="square" rtlCol="0">
            <a:spAutoFit/>
          </a:bodyPr>
          <a:lstStyle/>
          <a:p>
            <a:pPr marL="285750" indent="-285750">
              <a:buFont typeface="Wingdings" panose="05000000000000000000" pitchFamily="2" charset="2"/>
              <a:buChar char="§"/>
            </a:pPr>
            <a:r>
              <a:rPr lang="en-US" sz="2400" dirty="0">
                <a:latin typeface="Century Gothic" panose="020B0502020202020204" pitchFamily="34" charset="0"/>
              </a:rPr>
              <a:t>80% of data set was used to training the model and 20% for test.</a:t>
            </a:r>
          </a:p>
          <a:p>
            <a:endParaRPr lang="en-US" sz="2400" dirty="0">
              <a:latin typeface="Century Gothic" panose="020B0502020202020204" pitchFamily="34" charset="0"/>
            </a:endParaRPr>
          </a:p>
          <a:p>
            <a:pPr marL="285750" indent="-285750">
              <a:buFont typeface="Wingdings" panose="05000000000000000000" pitchFamily="2" charset="2"/>
              <a:buChar char="§"/>
            </a:pPr>
            <a:r>
              <a:rPr lang="en-GB" sz="2400" dirty="0">
                <a:latin typeface="Century Gothic" panose="020B0502020202020204" pitchFamily="34" charset="0"/>
              </a:rPr>
              <a:t>The popularity model takes the most popular items for recommendation.</a:t>
            </a:r>
          </a:p>
          <a:p>
            <a:endParaRPr lang="en-GB" sz="2400" dirty="0">
              <a:latin typeface="Century Gothic" panose="020B0502020202020204" pitchFamily="34" charset="0"/>
            </a:endParaRPr>
          </a:p>
          <a:p>
            <a:pPr marL="285750" indent="-285750">
              <a:buFont typeface="Wingdings" panose="05000000000000000000" pitchFamily="2" charset="2"/>
              <a:buChar char="§"/>
            </a:pPr>
            <a:r>
              <a:rPr lang="en-GB" sz="2400" dirty="0">
                <a:latin typeface="Century Gothic" panose="020B0502020202020204" pitchFamily="34" charset="0"/>
              </a:rPr>
              <a:t>Training data is used for model selection</a:t>
            </a:r>
          </a:p>
          <a:p>
            <a:endParaRPr lang="en-GB" sz="2400" dirty="0">
              <a:latin typeface="Century Gothic" panose="020B0502020202020204" pitchFamily="34" charset="0"/>
            </a:endParaRPr>
          </a:p>
          <a:p>
            <a:pPr marL="285750" indent="-285750">
              <a:buFont typeface="Wingdings" panose="05000000000000000000" pitchFamily="2" charset="2"/>
              <a:buChar char="§"/>
            </a:pPr>
            <a:r>
              <a:rPr lang="en-GB" sz="2400" dirty="0">
                <a:latin typeface="Century Gothic" panose="020B0502020202020204" pitchFamily="34" charset="0"/>
              </a:rPr>
              <a:t>For evaluating recommendation </a:t>
            </a:r>
          </a:p>
          <a:p>
            <a:r>
              <a:rPr lang="en-GB" sz="2400" dirty="0">
                <a:latin typeface="Century Gothic" panose="020B0502020202020204" pitchFamily="34" charset="0"/>
              </a:rPr>
              <a:t>   engines, the concept of RMSE </a:t>
            </a:r>
          </a:p>
          <a:p>
            <a:r>
              <a:rPr lang="en-GB" sz="2400" dirty="0">
                <a:latin typeface="Century Gothic" panose="020B0502020202020204" pitchFamily="34" charset="0"/>
              </a:rPr>
              <a:t>   and precision-recall was applied.</a:t>
            </a:r>
          </a:p>
          <a:p>
            <a:endParaRPr lang="en-US" sz="2400" dirty="0">
              <a:latin typeface="Century Gothic" panose="020B0502020202020204" pitchFamily="34" charset="0"/>
            </a:endParaRPr>
          </a:p>
          <a:p>
            <a:endParaRPr lang="en-GB" dirty="0"/>
          </a:p>
        </p:txBody>
      </p:sp>
    </p:spTree>
    <p:extLst>
      <p:ext uri="{BB962C8B-B14F-4D97-AF65-F5344CB8AC3E}">
        <p14:creationId xmlns:p14="http://schemas.microsoft.com/office/powerpoint/2010/main" val="3666228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9506ED-FFC6-4DB4-9F77-AD7ED13B0EA3}"/>
              </a:ext>
            </a:extLst>
          </p:cNvPr>
          <p:cNvSpPr txBox="1"/>
          <p:nvPr/>
        </p:nvSpPr>
        <p:spPr>
          <a:xfrm>
            <a:off x="1671638" y="1543050"/>
            <a:ext cx="9444037" cy="2954655"/>
          </a:xfrm>
          <a:prstGeom prst="rect">
            <a:avLst/>
          </a:prstGeom>
          <a:noFill/>
        </p:spPr>
        <p:txBody>
          <a:bodyPr wrap="square" rtlCol="0">
            <a:spAutoFit/>
          </a:bodyPr>
          <a:lstStyle/>
          <a:p>
            <a:endParaRPr lang="en-GB" dirty="0"/>
          </a:p>
          <a:p>
            <a:r>
              <a:rPr lang="en-GB" sz="2800" dirty="0">
                <a:latin typeface="Century Gothic" panose="020B0502020202020204" pitchFamily="34" charset="0"/>
              </a:rPr>
              <a:t>Dummy for marking whether a customer bought that item or not.</a:t>
            </a:r>
          </a:p>
          <a:p>
            <a:endParaRPr lang="en-GB" sz="2800" dirty="0">
              <a:latin typeface="Century Gothic" panose="020B0502020202020204" pitchFamily="34" charset="0"/>
            </a:endParaRPr>
          </a:p>
          <a:p>
            <a:endParaRPr lang="en-GB" sz="2800" dirty="0">
              <a:latin typeface="Century Gothic" panose="020B0502020202020204" pitchFamily="34" charset="0"/>
            </a:endParaRPr>
          </a:p>
          <a:p>
            <a:r>
              <a:rPr lang="en-GB" sz="2800" dirty="0">
                <a:latin typeface="Century Gothic" panose="020B0502020202020204" pitchFamily="34" charset="0"/>
              </a:rPr>
              <a:t>If one buys an item, then purchase </a:t>
            </a:r>
          </a:p>
          <a:p>
            <a:r>
              <a:rPr lang="en-GB" sz="2800" dirty="0">
                <a:latin typeface="Century Gothic" panose="020B0502020202020204" pitchFamily="34" charset="0"/>
              </a:rPr>
              <a:t>dummy are marked as 1</a:t>
            </a:r>
          </a:p>
        </p:txBody>
      </p:sp>
      <p:sp>
        <p:nvSpPr>
          <p:cNvPr id="6" name="TextBox 5">
            <a:extLst>
              <a:ext uri="{FF2B5EF4-FFF2-40B4-BE49-F238E27FC236}">
                <a16:creationId xmlns:a16="http://schemas.microsoft.com/office/drawing/2014/main" id="{CC573982-6C60-43E1-980C-5F12E1C22162}"/>
              </a:ext>
            </a:extLst>
          </p:cNvPr>
          <p:cNvSpPr txBox="1"/>
          <p:nvPr/>
        </p:nvSpPr>
        <p:spPr>
          <a:xfrm>
            <a:off x="1285875" y="131178"/>
            <a:ext cx="9829800" cy="707886"/>
          </a:xfrm>
          <a:prstGeom prst="rect">
            <a:avLst/>
          </a:prstGeom>
          <a:noFill/>
        </p:spPr>
        <p:txBody>
          <a:bodyPr wrap="square" rtlCol="0">
            <a:spAutoFit/>
          </a:bodyPr>
          <a:lstStyle/>
          <a:p>
            <a:r>
              <a:rPr lang="en-GB" sz="4000" dirty="0"/>
              <a:t>Create Dummy</a:t>
            </a:r>
          </a:p>
        </p:txBody>
      </p:sp>
      <mc:AlternateContent xmlns:mc="http://schemas.openxmlformats.org/markup-compatibility/2006">
        <mc:Choice xmlns:am3d="http://schemas.microsoft.com/office/drawing/2017/model3d" Requires="am3d">
          <p:graphicFrame>
            <p:nvGraphicFramePr>
              <p:cNvPr id="7" name="3D Model 6" descr="Target Dummy">
                <a:extLst>
                  <a:ext uri="{FF2B5EF4-FFF2-40B4-BE49-F238E27FC236}">
                    <a16:creationId xmlns:a16="http://schemas.microsoft.com/office/drawing/2014/main" id="{E1A1704D-3853-4783-B0BE-096622A6394B}"/>
                  </a:ext>
                </a:extLst>
              </p:cNvPr>
              <p:cNvGraphicFramePr>
                <a:graphicFrameLocks noChangeAspect="1"/>
              </p:cNvGraphicFramePr>
              <p:nvPr>
                <p:extLst>
                  <p:ext uri="{D42A27DB-BD31-4B8C-83A1-F6EECF244321}">
                    <p14:modId xmlns:p14="http://schemas.microsoft.com/office/powerpoint/2010/main" val="3861756618"/>
                  </p:ext>
                </p:extLst>
              </p:nvPr>
            </p:nvGraphicFramePr>
            <p:xfrm>
              <a:off x="6393656" y="2928936"/>
              <a:ext cx="6515101" cy="4057651"/>
            </p:xfrm>
            <a:graphic>
              <a:graphicData uri="http://schemas.microsoft.com/office/drawing/2017/model3d">
                <am3d:model3d r:embed="rId2">
                  <am3d:spPr>
                    <a:xfrm>
                      <a:off x="0" y="0"/>
                      <a:ext cx="6515101" cy="4057651"/>
                    </a:xfrm>
                    <a:prstGeom prst="rect">
                      <a:avLst/>
                    </a:prstGeom>
                  </am3d:spPr>
                  <am3d:camera>
                    <am3d:pos x="0" y="0" z="66310378"/>
                    <am3d:up dx="0" dy="36000000" dz="0"/>
                    <am3d:lookAt x="0" y="0" z="0"/>
                    <am3d:perspective fov="2700000"/>
                  </am3d:camera>
                  <am3d:trans>
                    <am3d:meterPerModelUnit n="7192" d="1000000"/>
                    <am3d:preTrans dx="-6622878" dy="5953432" dz="-1829452"/>
                    <am3d:scale>
                      <am3d:sx n="1000000" d="1000000"/>
                      <am3d:sy n="1000000" d="1000000"/>
                      <am3d:sz n="1000000" d="1000000"/>
                    </am3d:scale>
                    <am3d:rot ax="-3220016" ay="1488930" az="-1782686"/>
                    <am3d:postTrans dx="0" dy="0" dz="0"/>
                  </am3d:trans>
                  <am3d:raster rName="Office3DRenderer" rVer="16.0.8326">
                    <am3d:blip r:embed="rId3"/>
                  </am3d:raster>
                  <am3d:objViewport viewportSz="63603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Target Dummy">
                <a:extLst>
                  <a:ext uri="{FF2B5EF4-FFF2-40B4-BE49-F238E27FC236}">
                    <a16:creationId xmlns:a16="http://schemas.microsoft.com/office/drawing/2014/main" id="{E1A1704D-3853-4783-B0BE-096622A6394B}"/>
                  </a:ext>
                </a:extLst>
              </p:cNvPr>
              <p:cNvPicPr>
                <a:picLocks noGrp="1" noRot="1" noChangeAspect="1" noMove="1" noResize="1" noEditPoints="1" noAdjustHandles="1" noChangeArrowheads="1" noChangeShapeType="1" noCrop="1"/>
              </p:cNvPicPr>
              <p:nvPr/>
            </p:nvPicPr>
            <p:blipFill>
              <a:blip r:embed="rId3"/>
              <a:stretch>
                <a:fillRect/>
              </a:stretch>
            </p:blipFill>
            <p:spPr>
              <a:xfrm>
                <a:off x="6393656" y="2928936"/>
                <a:ext cx="6515101" cy="4057651"/>
              </a:xfrm>
              <a:prstGeom prst="rect">
                <a:avLst/>
              </a:prstGeom>
            </p:spPr>
          </p:pic>
        </mc:Fallback>
      </mc:AlternateContent>
    </p:spTree>
    <p:extLst>
      <p:ext uri="{BB962C8B-B14F-4D97-AF65-F5344CB8AC3E}">
        <p14:creationId xmlns:p14="http://schemas.microsoft.com/office/powerpoint/2010/main" val="1489217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Freeform 6">
            <a:extLst>
              <a:ext uri="{FF2B5EF4-FFF2-40B4-BE49-F238E27FC236}">
                <a16:creationId xmlns:a16="http://schemas.microsoft.com/office/drawing/2014/main" id="{D09F5552-39CF-49BE-9BA3-F2C2E97DD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29" name="Rectangle 10">
            <a:extLst>
              <a:ext uri="{FF2B5EF4-FFF2-40B4-BE49-F238E27FC236}">
                <a16:creationId xmlns:a16="http://schemas.microsoft.com/office/drawing/2014/main" id="{6CCDD5D4-DC0E-4B2C-8B6B-FCAA00ECE0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0" name="Rectangle 12">
            <a:extLst>
              <a:ext uri="{FF2B5EF4-FFF2-40B4-BE49-F238E27FC236}">
                <a16:creationId xmlns:a16="http://schemas.microsoft.com/office/drawing/2014/main" id="{022C3B48-99E5-4B5C-8E49-15C2A9552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extBox 3">
            <a:extLst>
              <a:ext uri="{FF2B5EF4-FFF2-40B4-BE49-F238E27FC236}">
                <a16:creationId xmlns:a16="http://schemas.microsoft.com/office/drawing/2014/main" id="{39A46B34-8520-4833-BA4F-E7072F2A0B63}"/>
              </a:ext>
            </a:extLst>
          </p:cNvPr>
          <p:cNvSpPr txBox="1"/>
          <p:nvPr/>
        </p:nvSpPr>
        <p:spPr>
          <a:xfrm>
            <a:off x="8050787" y="482321"/>
            <a:ext cx="3656581" cy="5571625"/>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5100" cap="all" spc="200">
                <a:solidFill>
                  <a:schemeClr val="tx2"/>
                </a:solidFill>
                <a:latin typeface="+mj-lt"/>
                <a:ea typeface="+mj-ea"/>
                <a:cs typeface="+mj-cs"/>
              </a:rPr>
              <a:t>Evaluation Summary</a:t>
            </a:r>
          </a:p>
          <a:p>
            <a:pPr defTabSz="914400">
              <a:lnSpc>
                <a:spcPct val="90000"/>
              </a:lnSpc>
              <a:spcBef>
                <a:spcPct val="0"/>
              </a:spcBef>
              <a:spcAft>
                <a:spcPts val="600"/>
              </a:spcAft>
            </a:pPr>
            <a:endParaRPr lang="en-US" sz="5100" cap="all" spc="200">
              <a:solidFill>
                <a:schemeClr val="tx2"/>
              </a:solidFill>
              <a:latin typeface="+mj-lt"/>
              <a:ea typeface="+mj-ea"/>
              <a:cs typeface="+mj-cs"/>
            </a:endParaRPr>
          </a:p>
        </p:txBody>
      </p:sp>
      <p:sp>
        <p:nvSpPr>
          <p:cNvPr id="31" name="Freeform 10">
            <a:extLst>
              <a:ext uri="{FF2B5EF4-FFF2-40B4-BE49-F238E27FC236}">
                <a16:creationId xmlns:a16="http://schemas.microsoft.com/office/drawing/2014/main" id="{C67B4E51-3288-4A1F-A92C-87C9401EDE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lumMod val="90000"/>
            </a:schemeClr>
          </a:solidFill>
          <a:ln w="0">
            <a:noFill/>
            <a:prstDash val="solid"/>
            <a:round/>
            <a:headEnd/>
            <a:tailEnd/>
          </a:ln>
        </p:spPr>
      </p:sp>
      <p:sp>
        <p:nvSpPr>
          <p:cNvPr id="32" name="Rectangle 16">
            <a:extLst>
              <a:ext uri="{FF2B5EF4-FFF2-40B4-BE49-F238E27FC236}">
                <a16:creationId xmlns:a16="http://schemas.microsoft.com/office/drawing/2014/main" id="{D3E95A6B-F840-413C-9E78-C33C02FFA4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3" name="Diagram 2">
            <a:extLst>
              <a:ext uri="{FF2B5EF4-FFF2-40B4-BE49-F238E27FC236}">
                <a16:creationId xmlns:a16="http://schemas.microsoft.com/office/drawing/2014/main" id="{D9454FE7-CE7B-4319-AB7C-94AFE9999036}"/>
              </a:ext>
            </a:extLst>
          </p:cNvPr>
          <p:cNvGraphicFramePr/>
          <p:nvPr>
            <p:extLst>
              <p:ext uri="{D42A27DB-BD31-4B8C-83A1-F6EECF244321}">
                <p14:modId xmlns:p14="http://schemas.microsoft.com/office/powerpoint/2010/main" val="1983499359"/>
              </p:ext>
            </p:extLst>
          </p:nvPr>
        </p:nvGraphicFramePr>
        <p:xfrm>
          <a:off x="765175" y="481013"/>
          <a:ext cx="6305550" cy="55732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793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Freeform 6">
            <a:extLst>
              <a:ext uri="{FF2B5EF4-FFF2-40B4-BE49-F238E27FC236}">
                <a16:creationId xmlns:a16="http://schemas.microsoft.com/office/drawing/2014/main" id="{D09F5552-39CF-49BE-9BA3-F2C2E97DD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32" name="Rectangle 13">
            <a:extLst>
              <a:ext uri="{FF2B5EF4-FFF2-40B4-BE49-F238E27FC236}">
                <a16:creationId xmlns:a16="http://schemas.microsoft.com/office/drawing/2014/main" id="{6CCDD5D4-DC0E-4B2C-8B6B-FCAA00ECE0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3" name="Rectangle 15">
            <a:extLst>
              <a:ext uri="{FF2B5EF4-FFF2-40B4-BE49-F238E27FC236}">
                <a16:creationId xmlns:a16="http://schemas.microsoft.com/office/drawing/2014/main" id="{1B0A7D14-7B67-4022-A8BE-1CCD4A0F1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TextBox 6">
            <a:extLst>
              <a:ext uri="{FF2B5EF4-FFF2-40B4-BE49-F238E27FC236}">
                <a16:creationId xmlns:a16="http://schemas.microsoft.com/office/drawing/2014/main" id="{6968F8E2-8E9E-43A0-9681-40F472586F43}"/>
              </a:ext>
            </a:extLst>
          </p:cNvPr>
          <p:cNvSpPr txBox="1"/>
          <p:nvPr/>
        </p:nvSpPr>
        <p:spPr>
          <a:xfrm>
            <a:off x="1127853" y="8056"/>
            <a:ext cx="10178322" cy="1492132"/>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5100" cap="all" spc="200" dirty="0">
                <a:solidFill>
                  <a:schemeClr val="tx2"/>
                </a:solidFill>
                <a:latin typeface="+mj-lt"/>
                <a:ea typeface="+mj-ea"/>
                <a:cs typeface="+mj-cs"/>
              </a:rPr>
              <a:t>EVALUATION SUMMARY </a:t>
            </a:r>
          </a:p>
        </p:txBody>
      </p:sp>
      <p:sp>
        <p:nvSpPr>
          <p:cNvPr id="34" name="Freeform 6">
            <a:extLst>
              <a:ext uri="{FF2B5EF4-FFF2-40B4-BE49-F238E27FC236}">
                <a16:creationId xmlns:a16="http://schemas.microsoft.com/office/drawing/2014/main" id="{AB09A9E8-BF27-4613-A775-071F08208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solidFill>
          <a:ln w="0">
            <a:noFill/>
            <a:prstDash val="solid"/>
            <a:round/>
            <a:headEnd/>
            <a:tailEnd/>
          </a:ln>
        </p:spPr>
      </p:sp>
      <p:sp>
        <p:nvSpPr>
          <p:cNvPr id="35" name="Rectangle 19">
            <a:extLst>
              <a:ext uri="{FF2B5EF4-FFF2-40B4-BE49-F238E27FC236}">
                <a16:creationId xmlns:a16="http://schemas.microsoft.com/office/drawing/2014/main" id="{C3AFE299-6F79-44AF-9A77-2DC2DC1F8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C306F843-F730-4D83-9ECD-43486BAD8C78}"/>
              </a:ext>
            </a:extLst>
          </p:cNvPr>
          <p:cNvSpPr txBox="1"/>
          <p:nvPr/>
        </p:nvSpPr>
        <p:spPr>
          <a:xfrm>
            <a:off x="6657975" y="6386513"/>
            <a:ext cx="3502025" cy="369332"/>
          </a:xfrm>
          <a:prstGeom prst="rect">
            <a:avLst/>
          </a:prstGeom>
          <a:noFill/>
        </p:spPr>
        <p:txBody>
          <a:bodyPr wrap="square" rtlCol="0">
            <a:spAutoFit/>
          </a:bodyPr>
          <a:lstStyle/>
          <a:p>
            <a:pPr>
              <a:spcAft>
                <a:spcPts val="600"/>
              </a:spcAft>
            </a:pPr>
            <a:r>
              <a:rPr lang="en-US"/>
              <a:t> </a:t>
            </a:r>
            <a:endParaRPr lang="en-GB"/>
          </a:p>
        </p:txBody>
      </p:sp>
      <p:sp>
        <p:nvSpPr>
          <p:cNvPr id="6" name="TextBox 5">
            <a:extLst>
              <a:ext uri="{FF2B5EF4-FFF2-40B4-BE49-F238E27FC236}">
                <a16:creationId xmlns:a16="http://schemas.microsoft.com/office/drawing/2014/main" id="{F37DF42D-0404-420D-8633-726E66970AD5}"/>
              </a:ext>
            </a:extLst>
          </p:cNvPr>
          <p:cNvSpPr txBox="1"/>
          <p:nvPr/>
        </p:nvSpPr>
        <p:spPr>
          <a:xfrm rot="21250310">
            <a:off x="4924426" y="3244334"/>
            <a:ext cx="2714625" cy="369332"/>
          </a:xfrm>
          <a:prstGeom prst="rect">
            <a:avLst/>
          </a:prstGeom>
          <a:noFill/>
        </p:spPr>
        <p:txBody>
          <a:bodyPr wrap="square" rtlCol="0">
            <a:spAutoFit/>
          </a:bodyPr>
          <a:lstStyle/>
          <a:p>
            <a:pPr>
              <a:spcAft>
                <a:spcPts val="600"/>
              </a:spcAft>
            </a:pPr>
            <a:r>
              <a:rPr lang="en-US"/>
              <a:t>Mean Square Error</a:t>
            </a:r>
            <a:endParaRPr lang="en-GB"/>
          </a:p>
        </p:txBody>
      </p:sp>
      <p:graphicFrame>
        <p:nvGraphicFramePr>
          <p:cNvPr id="2" name="Diagram 1">
            <a:extLst>
              <a:ext uri="{FF2B5EF4-FFF2-40B4-BE49-F238E27FC236}">
                <a16:creationId xmlns:a16="http://schemas.microsoft.com/office/drawing/2014/main" id="{2D36DE33-D4AF-4697-A24B-90B36B8BCB97}"/>
              </a:ext>
            </a:extLst>
          </p:cNvPr>
          <p:cNvGraphicFramePr/>
          <p:nvPr>
            <p:extLst>
              <p:ext uri="{D42A27DB-BD31-4B8C-83A1-F6EECF244321}">
                <p14:modId xmlns:p14="http://schemas.microsoft.com/office/powerpoint/2010/main" val="4008984573"/>
              </p:ext>
            </p:extLst>
          </p:nvPr>
        </p:nvGraphicFramePr>
        <p:xfrm>
          <a:off x="885825" y="1257300"/>
          <a:ext cx="11022711" cy="5600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37792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7520F84D-966A-41CD-B818-16BF32EF1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9" name="Rectangle 8">
            <a:extLst>
              <a:ext uri="{FF2B5EF4-FFF2-40B4-BE49-F238E27FC236}">
                <a16:creationId xmlns:a16="http://schemas.microsoft.com/office/drawing/2014/main" id="{57510D23-E323-4577-A8EA-12C6C6019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15384613-A493-4A01-873E-5BD3769D1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3951E13-7669-4013-990A-7464D1AB8ED3}"/>
              </a:ext>
            </a:extLst>
          </p:cNvPr>
          <p:cNvSpPr txBox="1"/>
          <p:nvPr/>
        </p:nvSpPr>
        <p:spPr>
          <a:xfrm>
            <a:off x="804333" y="643467"/>
            <a:ext cx="7558609" cy="4849909"/>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8800" cap="all" spc="800">
                <a:solidFill>
                  <a:schemeClr val="tx2"/>
                </a:solidFill>
                <a:latin typeface="+mj-lt"/>
                <a:ea typeface="+mj-ea"/>
                <a:cs typeface="+mj-cs"/>
              </a:rPr>
              <a:t>Churn Prediction Model</a:t>
            </a:r>
          </a:p>
        </p:txBody>
      </p:sp>
      <p:sp>
        <p:nvSpPr>
          <p:cNvPr id="13" name="Rectangle 12">
            <a:extLst>
              <a:ext uri="{FF2B5EF4-FFF2-40B4-BE49-F238E27FC236}">
                <a16:creationId xmlns:a16="http://schemas.microsoft.com/office/drawing/2014/main" id="{34336F18-80E9-4DFA-9C2E-3F8561472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rgbClr val="17162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Freeform: Shape 14">
            <a:extLst>
              <a:ext uri="{FF2B5EF4-FFF2-40B4-BE49-F238E27FC236}">
                <a16:creationId xmlns:a16="http://schemas.microsoft.com/office/drawing/2014/main" id="{9D293054-EC89-4CF2-AAEF-B38981E92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9302764" y="0"/>
            <a:ext cx="2889236" cy="6858000"/>
          </a:xfrm>
          <a:custGeom>
            <a:avLst/>
            <a:gdLst>
              <a:gd name="connsiteX0" fmla="*/ 1514461 w 2889236"/>
              <a:gd name="connsiteY0" fmla="*/ 0 h 6858000"/>
              <a:gd name="connsiteX1" fmla="*/ 1291796 w 2889236"/>
              <a:gd name="connsiteY1" fmla="*/ 0 h 6858000"/>
              <a:gd name="connsiteX2" fmla="*/ 1242998 w 2889236"/>
              <a:gd name="connsiteY2" fmla="*/ 0 h 6858000"/>
              <a:gd name="connsiteX3" fmla="*/ 303177 w 2889236"/>
              <a:gd name="connsiteY3" fmla="*/ 0 h 6858000"/>
              <a:gd name="connsiteX4" fmla="*/ 235415 w 2889236"/>
              <a:gd name="connsiteY4" fmla="*/ 0 h 6858000"/>
              <a:gd name="connsiteX5" fmla="*/ 0 w 2889236"/>
              <a:gd name="connsiteY5" fmla="*/ 0 h 6858000"/>
              <a:gd name="connsiteX6" fmla="*/ 0 w 2889236"/>
              <a:gd name="connsiteY6" fmla="*/ 6858000 h 6858000"/>
              <a:gd name="connsiteX7" fmla="*/ 235415 w 2889236"/>
              <a:gd name="connsiteY7" fmla="*/ 6858000 h 6858000"/>
              <a:gd name="connsiteX8" fmla="*/ 303177 w 2889236"/>
              <a:gd name="connsiteY8" fmla="*/ 6858000 h 6858000"/>
              <a:gd name="connsiteX9" fmla="*/ 1242998 w 2889236"/>
              <a:gd name="connsiteY9" fmla="*/ 6858000 h 6858000"/>
              <a:gd name="connsiteX10" fmla="*/ 1291795 w 2889236"/>
              <a:gd name="connsiteY10" fmla="*/ 6858000 h 6858000"/>
              <a:gd name="connsiteX11" fmla="*/ 1514461 w 2889236"/>
              <a:gd name="connsiteY11" fmla="*/ 6858000 h 6858000"/>
              <a:gd name="connsiteX12" fmla="*/ 1541448 w 2889236"/>
              <a:gd name="connsiteY12" fmla="*/ 6770688 h 6858000"/>
              <a:gd name="connsiteX13" fmla="*/ 1566848 w 2889236"/>
              <a:gd name="connsiteY13" fmla="*/ 6683375 h 6858000"/>
              <a:gd name="connsiteX14" fmla="*/ 1592248 w 2889236"/>
              <a:gd name="connsiteY14" fmla="*/ 6594475 h 6858000"/>
              <a:gd name="connsiteX15" fmla="*/ 1614473 w 2889236"/>
              <a:gd name="connsiteY15" fmla="*/ 6503988 h 6858000"/>
              <a:gd name="connsiteX16" fmla="*/ 1641461 w 2889236"/>
              <a:gd name="connsiteY16" fmla="*/ 6416675 h 6858000"/>
              <a:gd name="connsiteX17" fmla="*/ 1670036 w 2889236"/>
              <a:gd name="connsiteY17" fmla="*/ 6332538 h 6858000"/>
              <a:gd name="connsiteX18" fmla="*/ 1706548 w 2889236"/>
              <a:gd name="connsiteY18" fmla="*/ 6253163 h 6858000"/>
              <a:gd name="connsiteX19" fmla="*/ 1749411 w 2889236"/>
              <a:gd name="connsiteY19" fmla="*/ 6180138 h 6858000"/>
              <a:gd name="connsiteX20" fmla="*/ 1797036 w 2889236"/>
              <a:gd name="connsiteY20" fmla="*/ 6118225 h 6858000"/>
              <a:gd name="connsiteX21" fmla="*/ 1849423 w 2889236"/>
              <a:gd name="connsiteY21" fmla="*/ 6059488 h 6858000"/>
              <a:gd name="connsiteX22" fmla="*/ 1909748 w 2889236"/>
              <a:gd name="connsiteY22" fmla="*/ 6005513 h 6858000"/>
              <a:gd name="connsiteX23" fmla="*/ 1973248 w 2889236"/>
              <a:gd name="connsiteY23" fmla="*/ 5951538 h 6858000"/>
              <a:gd name="connsiteX24" fmla="*/ 2039923 w 2889236"/>
              <a:gd name="connsiteY24" fmla="*/ 5900738 h 6858000"/>
              <a:gd name="connsiteX25" fmla="*/ 2106598 w 2889236"/>
              <a:gd name="connsiteY25" fmla="*/ 5849938 h 6858000"/>
              <a:gd name="connsiteX26" fmla="*/ 2174861 w 2889236"/>
              <a:gd name="connsiteY26" fmla="*/ 5797550 h 6858000"/>
              <a:gd name="connsiteX27" fmla="*/ 2239948 w 2889236"/>
              <a:gd name="connsiteY27" fmla="*/ 5746750 h 6858000"/>
              <a:gd name="connsiteX28" fmla="*/ 2301861 w 2889236"/>
              <a:gd name="connsiteY28" fmla="*/ 5692775 h 6858000"/>
              <a:gd name="connsiteX29" fmla="*/ 2359011 w 2889236"/>
              <a:gd name="connsiteY29" fmla="*/ 5634038 h 6858000"/>
              <a:gd name="connsiteX30" fmla="*/ 2411398 w 2889236"/>
              <a:gd name="connsiteY30" fmla="*/ 5575300 h 6858000"/>
              <a:gd name="connsiteX31" fmla="*/ 2454261 w 2889236"/>
              <a:gd name="connsiteY31" fmla="*/ 5511800 h 6858000"/>
              <a:gd name="connsiteX32" fmla="*/ 2490773 w 2889236"/>
              <a:gd name="connsiteY32" fmla="*/ 5440363 h 6858000"/>
              <a:gd name="connsiteX33" fmla="*/ 2512998 w 2889236"/>
              <a:gd name="connsiteY33" fmla="*/ 5370513 h 6858000"/>
              <a:gd name="connsiteX34" fmla="*/ 2527286 w 2889236"/>
              <a:gd name="connsiteY34" fmla="*/ 5292725 h 6858000"/>
              <a:gd name="connsiteX35" fmla="*/ 2533636 w 2889236"/>
              <a:gd name="connsiteY35" fmla="*/ 5216525 h 6858000"/>
              <a:gd name="connsiteX36" fmla="*/ 2532048 w 2889236"/>
              <a:gd name="connsiteY36" fmla="*/ 5135563 h 6858000"/>
              <a:gd name="connsiteX37" fmla="*/ 2525698 w 2889236"/>
              <a:gd name="connsiteY37" fmla="*/ 5054600 h 6858000"/>
              <a:gd name="connsiteX38" fmla="*/ 2517761 w 2889236"/>
              <a:gd name="connsiteY38" fmla="*/ 4970463 h 6858000"/>
              <a:gd name="connsiteX39" fmla="*/ 2506648 w 2889236"/>
              <a:gd name="connsiteY39" fmla="*/ 4886325 h 6858000"/>
              <a:gd name="connsiteX40" fmla="*/ 2493948 w 2889236"/>
              <a:gd name="connsiteY40" fmla="*/ 4802188 h 6858000"/>
              <a:gd name="connsiteX41" fmla="*/ 2484423 w 2889236"/>
              <a:gd name="connsiteY41" fmla="*/ 4718050 h 6858000"/>
              <a:gd name="connsiteX42" fmla="*/ 2478073 w 2889236"/>
              <a:gd name="connsiteY42" fmla="*/ 4633913 h 6858000"/>
              <a:gd name="connsiteX43" fmla="*/ 2473311 w 2889236"/>
              <a:gd name="connsiteY43" fmla="*/ 4552950 h 6858000"/>
              <a:gd name="connsiteX44" fmla="*/ 2478073 w 2889236"/>
              <a:gd name="connsiteY44" fmla="*/ 4473575 h 6858000"/>
              <a:gd name="connsiteX45" fmla="*/ 2487598 w 2889236"/>
              <a:gd name="connsiteY45" fmla="*/ 4395788 h 6858000"/>
              <a:gd name="connsiteX46" fmla="*/ 2508236 w 2889236"/>
              <a:gd name="connsiteY46" fmla="*/ 4314825 h 6858000"/>
              <a:gd name="connsiteX47" fmla="*/ 2539986 w 2889236"/>
              <a:gd name="connsiteY47" fmla="*/ 4235450 h 6858000"/>
              <a:gd name="connsiteX48" fmla="*/ 2578086 w 2889236"/>
              <a:gd name="connsiteY48" fmla="*/ 4156075 h 6858000"/>
              <a:gd name="connsiteX49" fmla="*/ 2620948 w 2889236"/>
              <a:gd name="connsiteY49" fmla="*/ 4076700 h 6858000"/>
              <a:gd name="connsiteX50" fmla="*/ 2665398 w 2889236"/>
              <a:gd name="connsiteY50" fmla="*/ 3998913 h 6858000"/>
              <a:gd name="connsiteX51" fmla="*/ 2713024 w 2889236"/>
              <a:gd name="connsiteY51" fmla="*/ 3919538 h 6858000"/>
              <a:gd name="connsiteX52" fmla="*/ 2755886 w 2889236"/>
              <a:gd name="connsiteY52" fmla="*/ 3840163 h 6858000"/>
              <a:gd name="connsiteX53" fmla="*/ 2798748 w 2889236"/>
              <a:gd name="connsiteY53" fmla="*/ 3759200 h 6858000"/>
              <a:gd name="connsiteX54" fmla="*/ 2835261 w 2889236"/>
              <a:gd name="connsiteY54" fmla="*/ 3678238 h 6858000"/>
              <a:gd name="connsiteX55" fmla="*/ 2863836 w 2889236"/>
              <a:gd name="connsiteY55" fmla="*/ 3597275 h 6858000"/>
              <a:gd name="connsiteX56" fmla="*/ 2879711 w 2889236"/>
              <a:gd name="connsiteY56" fmla="*/ 3514725 h 6858000"/>
              <a:gd name="connsiteX57" fmla="*/ 2889236 w 2889236"/>
              <a:gd name="connsiteY57" fmla="*/ 3429000 h 6858000"/>
              <a:gd name="connsiteX58" fmla="*/ 2879711 w 2889236"/>
              <a:gd name="connsiteY58" fmla="*/ 3343275 h 6858000"/>
              <a:gd name="connsiteX59" fmla="*/ 2863836 w 2889236"/>
              <a:gd name="connsiteY59" fmla="*/ 3260725 h 6858000"/>
              <a:gd name="connsiteX60" fmla="*/ 2835261 w 2889236"/>
              <a:gd name="connsiteY60" fmla="*/ 3179763 h 6858000"/>
              <a:gd name="connsiteX61" fmla="*/ 2798748 w 2889236"/>
              <a:gd name="connsiteY61" fmla="*/ 3098800 h 6858000"/>
              <a:gd name="connsiteX62" fmla="*/ 2755886 w 2889236"/>
              <a:gd name="connsiteY62" fmla="*/ 3017838 h 6858000"/>
              <a:gd name="connsiteX63" fmla="*/ 2713024 w 2889236"/>
              <a:gd name="connsiteY63" fmla="*/ 2938463 h 6858000"/>
              <a:gd name="connsiteX64" fmla="*/ 2665398 w 2889236"/>
              <a:gd name="connsiteY64" fmla="*/ 2859088 h 6858000"/>
              <a:gd name="connsiteX65" fmla="*/ 2620948 w 2889236"/>
              <a:gd name="connsiteY65" fmla="*/ 2781300 h 6858000"/>
              <a:gd name="connsiteX66" fmla="*/ 2578086 w 2889236"/>
              <a:gd name="connsiteY66" fmla="*/ 2701925 h 6858000"/>
              <a:gd name="connsiteX67" fmla="*/ 2539986 w 2889236"/>
              <a:gd name="connsiteY67" fmla="*/ 2622550 h 6858000"/>
              <a:gd name="connsiteX68" fmla="*/ 2508236 w 2889236"/>
              <a:gd name="connsiteY68" fmla="*/ 2543175 h 6858000"/>
              <a:gd name="connsiteX69" fmla="*/ 2487598 w 2889236"/>
              <a:gd name="connsiteY69" fmla="*/ 2462213 h 6858000"/>
              <a:gd name="connsiteX70" fmla="*/ 2478073 w 2889236"/>
              <a:gd name="connsiteY70" fmla="*/ 2384425 h 6858000"/>
              <a:gd name="connsiteX71" fmla="*/ 2473311 w 2889236"/>
              <a:gd name="connsiteY71" fmla="*/ 2305050 h 6858000"/>
              <a:gd name="connsiteX72" fmla="*/ 2478073 w 2889236"/>
              <a:gd name="connsiteY72" fmla="*/ 2224088 h 6858000"/>
              <a:gd name="connsiteX73" fmla="*/ 2484423 w 2889236"/>
              <a:gd name="connsiteY73" fmla="*/ 2139950 h 6858000"/>
              <a:gd name="connsiteX74" fmla="*/ 2493948 w 2889236"/>
              <a:gd name="connsiteY74" fmla="*/ 2055813 h 6858000"/>
              <a:gd name="connsiteX75" fmla="*/ 2506648 w 2889236"/>
              <a:gd name="connsiteY75" fmla="*/ 1971675 h 6858000"/>
              <a:gd name="connsiteX76" fmla="*/ 2517761 w 2889236"/>
              <a:gd name="connsiteY76" fmla="*/ 1887538 h 6858000"/>
              <a:gd name="connsiteX77" fmla="*/ 2525698 w 2889236"/>
              <a:gd name="connsiteY77" fmla="*/ 1803400 h 6858000"/>
              <a:gd name="connsiteX78" fmla="*/ 2532048 w 2889236"/>
              <a:gd name="connsiteY78" fmla="*/ 1722438 h 6858000"/>
              <a:gd name="connsiteX79" fmla="*/ 2533636 w 2889236"/>
              <a:gd name="connsiteY79" fmla="*/ 1641475 h 6858000"/>
              <a:gd name="connsiteX80" fmla="*/ 2527286 w 2889236"/>
              <a:gd name="connsiteY80" fmla="*/ 1565275 h 6858000"/>
              <a:gd name="connsiteX81" fmla="*/ 2512998 w 2889236"/>
              <a:gd name="connsiteY81" fmla="*/ 1487488 h 6858000"/>
              <a:gd name="connsiteX82" fmla="*/ 2490773 w 2889236"/>
              <a:gd name="connsiteY82" fmla="*/ 1417638 h 6858000"/>
              <a:gd name="connsiteX83" fmla="*/ 2454261 w 2889236"/>
              <a:gd name="connsiteY83" fmla="*/ 1346200 h 6858000"/>
              <a:gd name="connsiteX84" fmla="*/ 2411398 w 2889236"/>
              <a:gd name="connsiteY84" fmla="*/ 1282700 h 6858000"/>
              <a:gd name="connsiteX85" fmla="*/ 2359011 w 2889236"/>
              <a:gd name="connsiteY85" fmla="*/ 1223963 h 6858000"/>
              <a:gd name="connsiteX86" fmla="*/ 2301861 w 2889236"/>
              <a:gd name="connsiteY86" fmla="*/ 1165225 h 6858000"/>
              <a:gd name="connsiteX87" fmla="*/ 2239948 w 2889236"/>
              <a:gd name="connsiteY87" fmla="*/ 1111250 h 6858000"/>
              <a:gd name="connsiteX88" fmla="*/ 2174861 w 2889236"/>
              <a:gd name="connsiteY88" fmla="*/ 1060450 h 6858000"/>
              <a:gd name="connsiteX89" fmla="*/ 2106598 w 2889236"/>
              <a:gd name="connsiteY89" fmla="*/ 1008063 h 6858000"/>
              <a:gd name="connsiteX90" fmla="*/ 2039923 w 2889236"/>
              <a:gd name="connsiteY90" fmla="*/ 957263 h 6858000"/>
              <a:gd name="connsiteX91" fmla="*/ 1973248 w 2889236"/>
              <a:gd name="connsiteY91" fmla="*/ 906463 h 6858000"/>
              <a:gd name="connsiteX92" fmla="*/ 1909748 w 2889236"/>
              <a:gd name="connsiteY92" fmla="*/ 852488 h 6858000"/>
              <a:gd name="connsiteX93" fmla="*/ 1849423 w 2889236"/>
              <a:gd name="connsiteY93" fmla="*/ 798513 h 6858000"/>
              <a:gd name="connsiteX94" fmla="*/ 1797036 w 2889236"/>
              <a:gd name="connsiteY94" fmla="*/ 739775 h 6858000"/>
              <a:gd name="connsiteX95" fmla="*/ 1749411 w 2889236"/>
              <a:gd name="connsiteY95" fmla="*/ 677863 h 6858000"/>
              <a:gd name="connsiteX96" fmla="*/ 1706548 w 2889236"/>
              <a:gd name="connsiteY96" fmla="*/ 604838 h 6858000"/>
              <a:gd name="connsiteX97" fmla="*/ 1670036 w 2889236"/>
              <a:gd name="connsiteY97" fmla="*/ 525463 h 6858000"/>
              <a:gd name="connsiteX98" fmla="*/ 1641461 w 2889236"/>
              <a:gd name="connsiteY98" fmla="*/ 441325 h 6858000"/>
              <a:gd name="connsiteX99" fmla="*/ 1614473 w 2889236"/>
              <a:gd name="connsiteY99" fmla="*/ 354013 h 6858000"/>
              <a:gd name="connsiteX100" fmla="*/ 1592248 w 2889236"/>
              <a:gd name="connsiteY100" fmla="*/ 263525 h 6858000"/>
              <a:gd name="connsiteX101" fmla="*/ 1566848 w 2889236"/>
              <a:gd name="connsiteY101" fmla="*/ 174625 h 6858000"/>
              <a:gd name="connsiteX102" fmla="*/ 1541448 w 2889236"/>
              <a:gd name="connsiteY102" fmla="*/ 8731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2889236" h="6858000">
                <a:moveTo>
                  <a:pt x="1514461" y="0"/>
                </a:moveTo>
                <a:lnTo>
                  <a:pt x="1291796" y="0"/>
                </a:lnTo>
                <a:lnTo>
                  <a:pt x="1242998" y="0"/>
                </a:lnTo>
                <a:lnTo>
                  <a:pt x="303177" y="0"/>
                </a:lnTo>
                <a:lnTo>
                  <a:pt x="235415" y="0"/>
                </a:lnTo>
                <a:lnTo>
                  <a:pt x="0" y="0"/>
                </a:lnTo>
                <a:lnTo>
                  <a:pt x="0" y="6858000"/>
                </a:lnTo>
                <a:lnTo>
                  <a:pt x="235415" y="6858000"/>
                </a:lnTo>
                <a:lnTo>
                  <a:pt x="303177" y="6858000"/>
                </a:lnTo>
                <a:lnTo>
                  <a:pt x="1242998" y="6858000"/>
                </a:lnTo>
                <a:lnTo>
                  <a:pt x="1291795" y="6858000"/>
                </a:lnTo>
                <a:lnTo>
                  <a:pt x="1514461" y="6858000"/>
                </a:lnTo>
                <a:lnTo>
                  <a:pt x="1541448" y="6770688"/>
                </a:lnTo>
                <a:lnTo>
                  <a:pt x="1566848" y="6683375"/>
                </a:lnTo>
                <a:lnTo>
                  <a:pt x="1592248" y="6594475"/>
                </a:lnTo>
                <a:lnTo>
                  <a:pt x="1614473" y="6503988"/>
                </a:lnTo>
                <a:lnTo>
                  <a:pt x="1641461" y="6416675"/>
                </a:lnTo>
                <a:lnTo>
                  <a:pt x="1670036" y="6332538"/>
                </a:lnTo>
                <a:lnTo>
                  <a:pt x="1706548" y="6253163"/>
                </a:lnTo>
                <a:lnTo>
                  <a:pt x="1749411" y="6180138"/>
                </a:lnTo>
                <a:lnTo>
                  <a:pt x="1797036" y="6118225"/>
                </a:lnTo>
                <a:lnTo>
                  <a:pt x="1849423" y="6059488"/>
                </a:lnTo>
                <a:lnTo>
                  <a:pt x="1909748" y="6005513"/>
                </a:lnTo>
                <a:lnTo>
                  <a:pt x="1973248" y="5951538"/>
                </a:lnTo>
                <a:lnTo>
                  <a:pt x="2039923" y="5900738"/>
                </a:lnTo>
                <a:lnTo>
                  <a:pt x="2106598" y="5849938"/>
                </a:lnTo>
                <a:lnTo>
                  <a:pt x="2174861" y="5797550"/>
                </a:lnTo>
                <a:lnTo>
                  <a:pt x="2239948" y="5746750"/>
                </a:lnTo>
                <a:lnTo>
                  <a:pt x="2301861" y="5692775"/>
                </a:lnTo>
                <a:lnTo>
                  <a:pt x="2359011" y="5634038"/>
                </a:lnTo>
                <a:lnTo>
                  <a:pt x="2411398" y="5575300"/>
                </a:lnTo>
                <a:lnTo>
                  <a:pt x="2454261" y="5511800"/>
                </a:lnTo>
                <a:lnTo>
                  <a:pt x="2490773" y="5440363"/>
                </a:lnTo>
                <a:lnTo>
                  <a:pt x="2512998" y="5370513"/>
                </a:lnTo>
                <a:lnTo>
                  <a:pt x="2527286" y="5292725"/>
                </a:lnTo>
                <a:lnTo>
                  <a:pt x="2533636" y="5216525"/>
                </a:lnTo>
                <a:lnTo>
                  <a:pt x="2532048" y="5135563"/>
                </a:lnTo>
                <a:lnTo>
                  <a:pt x="2525698" y="5054600"/>
                </a:lnTo>
                <a:lnTo>
                  <a:pt x="2517761" y="4970463"/>
                </a:lnTo>
                <a:lnTo>
                  <a:pt x="2506648" y="4886325"/>
                </a:lnTo>
                <a:lnTo>
                  <a:pt x="2493948" y="4802188"/>
                </a:lnTo>
                <a:lnTo>
                  <a:pt x="2484423" y="4718050"/>
                </a:lnTo>
                <a:lnTo>
                  <a:pt x="2478073" y="4633913"/>
                </a:lnTo>
                <a:lnTo>
                  <a:pt x="2473311" y="4552950"/>
                </a:lnTo>
                <a:lnTo>
                  <a:pt x="2478073" y="4473575"/>
                </a:lnTo>
                <a:lnTo>
                  <a:pt x="2487598" y="4395788"/>
                </a:lnTo>
                <a:lnTo>
                  <a:pt x="2508236" y="4314825"/>
                </a:lnTo>
                <a:lnTo>
                  <a:pt x="2539986" y="4235450"/>
                </a:lnTo>
                <a:lnTo>
                  <a:pt x="2578086" y="4156075"/>
                </a:lnTo>
                <a:lnTo>
                  <a:pt x="2620948" y="4076700"/>
                </a:lnTo>
                <a:lnTo>
                  <a:pt x="2665398" y="3998913"/>
                </a:lnTo>
                <a:lnTo>
                  <a:pt x="2713024" y="3919538"/>
                </a:lnTo>
                <a:lnTo>
                  <a:pt x="2755886" y="3840163"/>
                </a:lnTo>
                <a:lnTo>
                  <a:pt x="2798748" y="3759200"/>
                </a:lnTo>
                <a:lnTo>
                  <a:pt x="2835261" y="3678238"/>
                </a:lnTo>
                <a:lnTo>
                  <a:pt x="2863836" y="3597275"/>
                </a:lnTo>
                <a:lnTo>
                  <a:pt x="2879711" y="3514725"/>
                </a:lnTo>
                <a:lnTo>
                  <a:pt x="2889236" y="3429000"/>
                </a:lnTo>
                <a:lnTo>
                  <a:pt x="2879711" y="3343275"/>
                </a:lnTo>
                <a:lnTo>
                  <a:pt x="2863836" y="3260725"/>
                </a:lnTo>
                <a:lnTo>
                  <a:pt x="2835261" y="3179763"/>
                </a:lnTo>
                <a:lnTo>
                  <a:pt x="2798748" y="3098800"/>
                </a:lnTo>
                <a:lnTo>
                  <a:pt x="2755886" y="3017838"/>
                </a:lnTo>
                <a:lnTo>
                  <a:pt x="2713024" y="2938463"/>
                </a:lnTo>
                <a:lnTo>
                  <a:pt x="2665398" y="2859088"/>
                </a:lnTo>
                <a:lnTo>
                  <a:pt x="2620948" y="2781300"/>
                </a:lnTo>
                <a:lnTo>
                  <a:pt x="2578086" y="2701925"/>
                </a:lnTo>
                <a:lnTo>
                  <a:pt x="2539986" y="2622550"/>
                </a:lnTo>
                <a:lnTo>
                  <a:pt x="2508236" y="2543175"/>
                </a:lnTo>
                <a:lnTo>
                  <a:pt x="2487598" y="2462213"/>
                </a:lnTo>
                <a:lnTo>
                  <a:pt x="2478073" y="2384425"/>
                </a:lnTo>
                <a:lnTo>
                  <a:pt x="2473311" y="2305050"/>
                </a:lnTo>
                <a:lnTo>
                  <a:pt x="2478073" y="2224088"/>
                </a:lnTo>
                <a:lnTo>
                  <a:pt x="2484423" y="2139950"/>
                </a:lnTo>
                <a:lnTo>
                  <a:pt x="2493948" y="2055813"/>
                </a:lnTo>
                <a:lnTo>
                  <a:pt x="2506648" y="1971675"/>
                </a:lnTo>
                <a:lnTo>
                  <a:pt x="2517761" y="1887538"/>
                </a:lnTo>
                <a:lnTo>
                  <a:pt x="2525698" y="1803400"/>
                </a:lnTo>
                <a:lnTo>
                  <a:pt x="2532048" y="1722438"/>
                </a:lnTo>
                <a:lnTo>
                  <a:pt x="2533636" y="1641475"/>
                </a:lnTo>
                <a:lnTo>
                  <a:pt x="2527286" y="1565275"/>
                </a:lnTo>
                <a:lnTo>
                  <a:pt x="2512998" y="1487488"/>
                </a:lnTo>
                <a:lnTo>
                  <a:pt x="2490773" y="1417638"/>
                </a:lnTo>
                <a:lnTo>
                  <a:pt x="2454261" y="1346200"/>
                </a:lnTo>
                <a:lnTo>
                  <a:pt x="2411398" y="1282700"/>
                </a:lnTo>
                <a:lnTo>
                  <a:pt x="2359011" y="1223963"/>
                </a:lnTo>
                <a:lnTo>
                  <a:pt x="2301861" y="1165225"/>
                </a:lnTo>
                <a:lnTo>
                  <a:pt x="2239948" y="1111250"/>
                </a:lnTo>
                <a:lnTo>
                  <a:pt x="2174861" y="1060450"/>
                </a:lnTo>
                <a:lnTo>
                  <a:pt x="2106598" y="1008063"/>
                </a:lnTo>
                <a:lnTo>
                  <a:pt x="2039923" y="957263"/>
                </a:lnTo>
                <a:lnTo>
                  <a:pt x="1973248" y="906463"/>
                </a:lnTo>
                <a:lnTo>
                  <a:pt x="1909748" y="852488"/>
                </a:lnTo>
                <a:lnTo>
                  <a:pt x="1849423" y="798513"/>
                </a:lnTo>
                <a:lnTo>
                  <a:pt x="1797036" y="739775"/>
                </a:lnTo>
                <a:lnTo>
                  <a:pt x="1749411" y="677863"/>
                </a:lnTo>
                <a:lnTo>
                  <a:pt x="1706548" y="604838"/>
                </a:lnTo>
                <a:lnTo>
                  <a:pt x="1670036" y="525463"/>
                </a:lnTo>
                <a:lnTo>
                  <a:pt x="1641461" y="441325"/>
                </a:lnTo>
                <a:lnTo>
                  <a:pt x="1614473" y="354013"/>
                </a:lnTo>
                <a:lnTo>
                  <a:pt x="1592248" y="263525"/>
                </a:lnTo>
                <a:lnTo>
                  <a:pt x="1566848" y="174625"/>
                </a:lnTo>
                <a:lnTo>
                  <a:pt x="1541448" y="87313"/>
                </a:lnTo>
                <a:close/>
              </a:path>
            </a:pathLst>
          </a:custGeom>
          <a:solidFill>
            <a:srgbClr val="171624"/>
          </a:solidFill>
          <a:ln w="0">
            <a:noFill/>
            <a:prstDash val="solid"/>
            <a:round/>
            <a:headEnd/>
            <a:tailEnd/>
          </a:ln>
        </p:spPr>
      </p:sp>
    </p:spTree>
    <p:extLst>
      <p:ext uri="{BB962C8B-B14F-4D97-AF65-F5344CB8AC3E}">
        <p14:creationId xmlns:p14="http://schemas.microsoft.com/office/powerpoint/2010/main" val="3289850274"/>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D2D7070E-B3EE-40F2-88AE-44F9CEC66892}"/>
              </a:ext>
            </a:extLst>
          </p:cNvPr>
          <p:cNvSpPr/>
          <p:nvPr/>
        </p:nvSpPr>
        <p:spPr>
          <a:xfrm>
            <a:off x="3243263" y="1143136"/>
            <a:ext cx="5429250" cy="20418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   All Customers 18484</a:t>
            </a:r>
          </a:p>
        </p:txBody>
      </p:sp>
      <p:sp>
        <p:nvSpPr>
          <p:cNvPr id="3" name="Flowchart: Delay 2">
            <a:extLst>
              <a:ext uri="{FF2B5EF4-FFF2-40B4-BE49-F238E27FC236}">
                <a16:creationId xmlns:a16="http://schemas.microsoft.com/office/drawing/2014/main" id="{FF3B84A0-2ACD-4E74-9ABE-F2240CDA9731}"/>
              </a:ext>
            </a:extLst>
          </p:cNvPr>
          <p:cNvSpPr/>
          <p:nvPr/>
        </p:nvSpPr>
        <p:spPr>
          <a:xfrm>
            <a:off x="6836314" y="4393400"/>
            <a:ext cx="3341149" cy="2143287"/>
          </a:xfrm>
          <a:prstGeom prst="flowChartDelay">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Non-Churners (0)</a:t>
            </a:r>
          </a:p>
          <a:p>
            <a:pPr algn="ctr"/>
            <a:r>
              <a:rPr lang="en-GB" sz="2800" dirty="0"/>
              <a:t>69.7% (12876)</a:t>
            </a:r>
          </a:p>
        </p:txBody>
      </p:sp>
      <p:sp>
        <p:nvSpPr>
          <p:cNvPr id="4" name="Flowchart: Delay 3">
            <a:extLst>
              <a:ext uri="{FF2B5EF4-FFF2-40B4-BE49-F238E27FC236}">
                <a16:creationId xmlns:a16="http://schemas.microsoft.com/office/drawing/2014/main" id="{39757D10-CC3A-4EE0-B31B-814C86630063}"/>
              </a:ext>
            </a:extLst>
          </p:cNvPr>
          <p:cNvSpPr/>
          <p:nvPr/>
        </p:nvSpPr>
        <p:spPr>
          <a:xfrm rot="10800000">
            <a:off x="2014536" y="4393400"/>
            <a:ext cx="2876555" cy="2264574"/>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2800" dirty="0"/>
              <a:t>Churners(1) 30.3% (5608)</a:t>
            </a:r>
          </a:p>
        </p:txBody>
      </p:sp>
      <p:sp>
        <p:nvSpPr>
          <p:cNvPr id="9" name="TextBox 8">
            <a:extLst>
              <a:ext uri="{FF2B5EF4-FFF2-40B4-BE49-F238E27FC236}">
                <a16:creationId xmlns:a16="http://schemas.microsoft.com/office/drawing/2014/main" id="{1BC81DF1-2AB4-43CD-A921-886C6453A1D1}"/>
              </a:ext>
            </a:extLst>
          </p:cNvPr>
          <p:cNvSpPr txBox="1"/>
          <p:nvPr/>
        </p:nvSpPr>
        <p:spPr>
          <a:xfrm>
            <a:off x="1577711" y="200025"/>
            <a:ext cx="9295077" cy="707886"/>
          </a:xfrm>
          <a:prstGeom prst="rect">
            <a:avLst/>
          </a:prstGeom>
          <a:noFill/>
        </p:spPr>
        <p:txBody>
          <a:bodyPr wrap="square" rtlCol="0">
            <a:spAutoFit/>
          </a:bodyPr>
          <a:lstStyle/>
          <a:p>
            <a:r>
              <a:rPr lang="en-GB" sz="4000" dirty="0"/>
              <a:t>Churn Model Method </a:t>
            </a:r>
          </a:p>
        </p:txBody>
      </p:sp>
      <p:sp>
        <p:nvSpPr>
          <p:cNvPr id="11" name="Arrow: Left-Right-Up 10">
            <a:extLst>
              <a:ext uri="{FF2B5EF4-FFF2-40B4-BE49-F238E27FC236}">
                <a16:creationId xmlns:a16="http://schemas.microsoft.com/office/drawing/2014/main" id="{C5E7A169-E1A4-48CF-8B7A-6971F19E709A}"/>
              </a:ext>
            </a:extLst>
          </p:cNvPr>
          <p:cNvSpPr/>
          <p:nvPr/>
        </p:nvSpPr>
        <p:spPr>
          <a:xfrm>
            <a:off x="4945602" y="3314512"/>
            <a:ext cx="1836204" cy="2400352"/>
          </a:xfrm>
          <a:prstGeom prst="leftRigh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19515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828DED-D49B-4F79-B7BC-70073B6A9CE3}"/>
              </a:ext>
            </a:extLst>
          </p:cNvPr>
          <p:cNvSpPr txBox="1"/>
          <p:nvPr/>
        </p:nvSpPr>
        <p:spPr>
          <a:xfrm>
            <a:off x="1257300" y="0"/>
            <a:ext cx="5500688" cy="707886"/>
          </a:xfrm>
          <a:prstGeom prst="rect">
            <a:avLst/>
          </a:prstGeom>
          <a:noFill/>
        </p:spPr>
        <p:txBody>
          <a:bodyPr wrap="square" rtlCol="0">
            <a:spAutoFit/>
          </a:bodyPr>
          <a:lstStyle/>
          <a:p>
            <a:r>
              <a:rPr lang="en-US" sz="4000" dirty="0"/>
              <a:t>RFM Calculation </a:t>
            </a:r>
            <a:endParaRPr lang="en-GB" sz="4000" dirty="0"/>
          </a:p>
        </p:txBody>
      </p:sp>
      <p:sp>
        <p:nvSpPr>
          <p:cNvPr id="3" name="TextBox 2">
            <a:extLst>
              <a:ext uri="{FF2B5EF4-FFF2-40B4-BE49-F238E27FC236}">
                <a16:creationId xmlns:a16="http://schemas.microsoft.com/office/drawing/2014/main" id="{5439542A-75D0-43E4-B3B7-63AB573B2320}"/>
              </a:ext>
            </a:extLst>
          </p:cNvPr>
          <p:cNvSpPr txBox="1"/>
          <p:nvPr/>
        </p:nvSpPr>
        <p:spPr>
          <a:xfrm>
            <a:off x="1028701" y="550724"/>
            <a:ext cx="10858500" cy="6186309"/>
          </a:xfrm>
          <a:prstGeom prst="rect">
            <a:avLst/>
          </a:prstGeom>
          <a:noFill/>
        </p:spPr>
        <p:txBody>
          <a:bodyPr wrap="square" rtlCol="0">
            <a:spAutoFit/>
          </a:bodyPr>
          <a:lstStyle/>
          <a:p>
            <a:endParaRPr lang="en-GB" sz="3600" dirty="0">
              <a:latin typeface="Century Gothic" panose="020B0502020202020204" pitchFamily="34" charset="0"/>
            </a:endParaRPr>
          </a:p>
          <a:p>
            <a:endParaRPr lang="en-GB" sz="3600" dirty="0">
              <a:latin typeface="Century Gothic" panose="020B0502020202020204" pitchFamily="34" charset="0"/>
            </a:endParaRPr>
          </a:p>
          <a:p>
            <a:endParaRPr lang="en-GB" sz="3600" dirty="0">
              <a:latin typeface="Century Gothic" panose="020B0502020202020204" pitchFamily="34" charset="0"/>
            </a:endParaRPr>
          </a:p>
          <a:p>
            <a:endParaRPr lang="en-GB" sz="3600" dirty="0">
              <a:latin typeface="Century Gothic" panose="020B0502020202020204" pitchFamily="34" charset="0"/>
            </a:endParaRPr>
          </a:p>
          <a:p>
            <a:endParaRPr lang="en-GB" sz="3600" dirty="0">
              <a:latin typeface="Century Gothic" panose="020B0502020202020204" pitchFamily="34" charset="0"/>
            </a:endParaRPr>
          </a:p>
          <a:p>
            <a:endParaRPr lang="en-GB" sz="3600" dirty="0">
              <a:latin typeface="Century Gothic" panose="020B0502020202020204" pitchFamily="34" charset="0"/>
            </a:endParaRPr>
          </a:p>
          <a:p>
            <a:endParaRPr lang="en-GB" sz="3600" dirty="0">
              <a:latin typeface="Century Gothic" panose="020B0502020202020204" pitchFamily="34" charset="0"/>
            </a:endParaRPr>
          </a:p>
          <a:p>
            <a:pPr marL="285750" indent="-285750">
              <a:buFont typeface="Arial" panose="020B0604020202020204" pitchFamily="34" charset="0"/>
              <a:buChar char="•"/>
            </a:pPr>
            <a:r>
              <a:rPr lang="en-GB" sz="3600" dirty="0">
                <a:latin typeface="Century Gothic" panose="020B0502020202020204" pitchFamily="34" charset="0"/>
              </a:rPr>
              <a:t>RFM was used to get customer live time value:</a:t>
            </a:r>
          </a:p>
          <a:p>
            <a:r>
              <a:rPr lang="en-GB" sz="3600" dirty="0">
                <a:latin typeface="Century Gothic" panose="020B0502020202020204" pitchFamily="34" charset="0"/>
              </a:rPr>
              <a:t>   - Recency = </a:t>
            </a:r>
            <a:r>
              <a:rPr lang="en-GB" sz="3600" dirty="0" err="1">
                <a:latin typeface="Century Gothic" panose="020B0502020202020204" pitchFamily="34" charset="0"/>
              </a:rPr>
              <a:t>Orderdate</a:t>
            </a:r>
            <a:endParaRPr lang="en-GB" sz="3600" dirty="0">
              <a:latin typeface="Century Gothic" panose="020B0502020202020204" pitchFamily="34" charset="0"/>
            </a:endParaRPr>
          </a:p>
          <a:p>
            <a:r>
              <a:rPr lang="en-GB" sz="3600" dirty="0">
                <a:latin typeface="Century Gothic" panose="020B0502020202020204" pitchFamily="34" charset="0"/>
              </a:rPr>
              <a:t>   - Frequency = </a:t>
            </a:r>
            <a:r>
              <a:rPr lang="en-GB" sz="3600" dirty="0" err="1">
                <a:latin typeface="Century Gothic" panose="020B0502020202020204" pitchFamily="34" charset="0"/>
              </a:rPr>
              <a:t>OrderQuantity</a:t>
            </a:r>
            <a:endParaRPr lang="en-GB" sz="3600" dirty="0">
              <a:latin typeface="Century Gothic" panose="020B0502020202020204" pitchFamily="34" charset="0"/>
            </a:endParaRPr>
          </a:p>
          <a:p>
            <a:r>
              <a:rPr lang="en-GB" sz="3600" dirty="0">
                <a:latin typeface="Century Gothic" panose="020B0502020202020204" pitchFamily="34" charset="0"/>
              </a:rPr>
              <a:t>   - Monetary = </a:t>
            </a:r>
            <a:r>
              <a:rPr lang="en-GB" sz="3600" dirty="0" err="1">
                <a:latin typeface="Century Gothic" panose="020B0502020202020204" pitchFamily="34" charset="0"/>
              </a:rPr>
              <a:t>TotalSum</a:t>
            </a:r>
            <a:endParaRPr lang="en-GB" sz="3600" dirty="0">
              <a:latin typeface="Century Gothic" panose="020B0502020202020204" pitchFamily="34" charset="0"/>
            </a:endParaRPr>
          </a:p>
        </p:txBody>
      </p:sp>
      <p:graphicFrame>
        <p:nvGraphicFramePr>
          <p:cNvPr id="5" name="Diagram 4">
            <a:extLst>
              <a:ext uri="{FF2B5EF4-FFF2-40B4-BE49-F238E27FC236}">
                <a16:creationId xmlns:a16="http://schemas.microsoft.com/office/drawing/2014/main" id="{8F120D4B-96E2-4B94-AEDC-6737C51FD726}"/>
              </a:ext>
            </a:extLst>
          </p:cNvPr>
          <p:cNvGraphicFramePr/>
          <p:nvPr>
            <p:extLst>
              <p:ext uri="{D42A27DB-BD31-4B8C-83A1-F6EECF244321}">
                <p14:modId xmlns:p14="http://schemas.microsoft.com/office/powerpoint/2010/main" val="1778719747"/>
              </p:ext>
            </p:extLst>
          </p:nvPr>
        </p:nvGraphicFramePr>
        <p:xfrm>
          <a:off x="1257300" y="550725"/>
          <a:ext cx="10629901" cy="38498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33795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301BBD1-D91C-4853-9178-1B777DE021FF}"/>
              </a:ext>
            </a:extLst>
          </p:cNvPr>
          <p:cNvSpPr txBox="1"/>
          <p:nvPr/>
        </p:nvSpPr>
        <p:spPr>
          <a:xfrm>
            <a:off x="1089422" y="0"/>
            <a:ext cx="9654778" cy="707886"/>
          </a:xfrm>
          <a:prstGeom prst="rect">
            <a:avLst/>
          </a:prstGeom>
          <a:noFill/>
        </p:spPr>
        <p:txBody>
          <a:bodyPr wrap="square">
            <a:spAutoFit/>
          </a:bodyPr>
          <a:lstStyle/>
          <a:p>
            <a:pPr algn="l"/>
            <a:r>
              <a:rPr lang="en-GB" sz="4000" b="1" i="0" dirty="0">
                <a:solidFill>
                  <a:srgbClr val="000000"/>
                </a:solidFill>
                <a:effectLst/>
                <a:latin typeface="Helvetica Neue"/>
              </a:rPr>
              <a:t>Customer Segmentation with K-Means</a:t>
            </a:r>
          </a:p>
        </p:txBody>
      </p:sp>
      <p:pic>
        <p:nvPicPr>
          <p:cNvPr id="3076" name="Picture 4">
            <a:extLst>
              <a:ext uri="{FF2B5EF4-FFF2-40B4-BE49-F238E27FC236}">
                <a16:creationId xmlns:a16="http://schemas.microsoft.com/office/drawing/2014/main" id="{00136A22-9FE9-4200-8F36-79646CD964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9422" y="707886"/>
            <a:ext cx="10812065" cy="432911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E112C59-74A6-4DC1-ADCD-F58753594A6D}"/>
              </a:ext>
            </a:extLst>
          </p:cNvPr>
          <p:cNvSpPr txBox="1"/>
          <p:nvPr/>
        </p:nvSpPr>
        <p:spPr>
          <a:xfrm>
            <a:off x="1286828" y="5228273"/>
            <a:ext cx="10387012" cy="1477328"/>
          </a:xfrm>
          <a:prstGeom prst="rect">
            <a:avLst/>
          </a:prstGeom>
          <a:noFill/>
        </p:spPr>
        <p:txBody>
          <a:bodyPr wrap="square" rtlCol="0">
            <a:spAutoFit/>
          </a:bodyPr>
          <a:lstStyle/>
          <a:p>
            <a:pPr marL="285750" indent="-285750">
              <a:buFont typeface="Arial" panose="020B0604020202020204" pitchFamily="34" charset="0"/>
              <a:buChar char="•"/>
            </a:pPr>
            <a:r>
              <a:rPr lang="en-GB" sz="1800" dirty="0">
                <a:latin typeface="Century Gothic" panose="020B0502020202020204" pitchFamily="34" charset="0"/>
              </a:rPr>
              <a:t>So we need to choose the optimized number, and the Elbow method is one of the solutions where we can get the hints.</a:t>
            </a:r>
          </a:p>
          <a:p>
            <a:pPr marL="285750" indent="-285750">
              <a:buFont typeface="Arial" panose="020B0604020202020204" pitchFamily="34" charset="0"/>
              <a:buChar char="•"/>
            </a:pPr>
            <a:endParaRPr lang="en-GB" dirty="0">
              <a:latin typeface="Century Gothic" panose="020B0502020202020204" pitchFamily="34" charset="0"/>
            </a:endParaRPr>
          </a:p>
          <a:p>
            <a:pPr marL="285750" indent="-285750">
              <a:buFont typeface="Arial" panose="020B0604020202020204" pitchFamily="34" charset="0"/>
              <a:buChar char="•"/>
            </a:pPr>
            <a:r>
              <a:rPr lang="en-GB" sz="1800" dirty="0">
                <a:latin typeface="Century Gothic" panose="020B0502020202020204" pitchFamily="34" charset="0"/>
              </a:rPr>
              <a:t>Customers were segmented into three clusters </a:t>
            </a:r>
          </a:p>
          <a:p>
            <a:endParaRPr lang="en-GB" dirty="0"/>
          </a:p>
        </p:txBody>
      </p:sp>
    </p:spTree>
    <p:extLst>
      <p:ext uri="{BB962C8B-B14F-4D97-AF65-F5344CB8AC3E}">
        <p14:creationId xmlns:p14="http://schemas.microsoft.com/office/powerpoint/2010/main" val="1636691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3E81CCF9-2074-4173-AADE-F46523E6C3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1295400"/>
            <a:ext cx="7635240" cy="5562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B56BFA3-FEDA-41D7-BCAE-933A21A670EB}"/>
              </a:ext>
            </a:extLst>
          </p:cNvPr>
          <p:cNvSpPr txBox="1"/>
          <p:nvPr/>
        </p:nvSpPr>
        <p:spPr>
          <a:xfrm>
            <a:off x="914400" y="2137708"/>
            <a:ext cx="3352800" cy="4524315"/>
          </a:xfrm>
          <a:prstGeom prst="rect">
            <a:avLst/>
          </a:prstGeom>
          <a:noFill/>
        </p:spPr>
        <p:txBody>
          <a:bodyPr wrap="square" rtlCol="0">
            <a:spAutoFit/>
          </a:bodyPr>
          <a:lstStyle/>
          <a:p>
            <a:pPr marL="342900" indent="-342900">
              <a:buFont typeface="Arial" panose="020B0604020202020204" pitchFamily="34" charset="0"/>
              <a:buChar char="•"/>
            </a:pPr>
            <a:r>
              <a:rPr lang="en-GB" sz="2400" dirty="0">
                <a:latin typeface="Century Gothic" panose="020B0502020202020204" pitchFamily="34" charset="0"/>
              </a:rPr>
              <a:t>For easy comparison of the RFM, snake map and heatmap was used </a:t>
            </a:r>
          </a:p>
          <a:p>
            <a:pPr marL="342900" indent="-342900">
              <a:buFont typeface="Arial" panose="020B0604020202020204" pitchFamily="34" charset="0"/>
              <a:buChar char="•"/>
            </a:pPr>
            <a:endParaRPr lang="en-GB" sz="2400" dirty="0">
              <a:latin typeface="Century Gothic" panose="020B0502020202020204" pitchFamily="34" charset="0"/>
            </a:endParaRPr>
          </a:p>
          <a:p>
            <a:pPr marL="342900" indent="-342900">
              <a:buFont typeface="Arial" panose="020B0604020202020204" pitchFamily="34" charset="0"/>
              <a:buChar char="•"/>
            </a:pPr>
            <a:r>
              <a:rPr lang="en-GB" sz="2400" dirty="0">
                <a:latin typeface="Century Gothic" panose="020B0502020202020204" pitchFamily="34" charset="0"/>
              </a:rPr>
              <a:t>Cluster 2 delivered the highest revenue which makes it more profitable.</a:t>
            </a:r>
          </a:p>
          <a:p>
            <a:endParaRPr lang="en-GB" sz="2400" dirty="0"/>
          </a:p>
        </p:txBody>
      </p:sp>
      <p:sp>
        <p:nvSpPr>
          <p:cNvPr id="5" name="TextBox 4">
            <a:extLst>
              <a:ext uri="{FF2B5EF4-FFF2-40B4-BE49-F238E27FC236}">
                <a16:creationId xmlns:a16="http://schemas.microsoft.com/office/drawing/2014/main" id="{F9F6F1FF-A7E6-4A6E-BF4B-59F5F1EF6756}"/>
              </a:ext>
            </a:extLst>
          </p:cNvPr>
          <p:cNvSpPr txBox="1"/>
          <p:nvPr/>
        </p:nvSpPr>
        <p:spPr>
          <a:xfrm>
            <a:off x="1325880" y="198120"/>
            <a:ext cx="9906000" cy="984885"/>
          </a:xfrm>
          <a:prstGeom prst="rect">
            <a:avLst/>
          </a:prstGeom>
          <a:noFill/>
        </p:spPr>
        <p:txBody>
          <a:bodyPr wrap="square" rtlCol="0">
            <a:spAutoFit/>
          </a:bodyPr>
          <a:lstStyle/>
          <a:p>
            <a:r>
              <a:rPr lang="en-GB" sz="4000" b="1" i="0" dirty="0">
                <a:solidFill>
                  <a:srgbClr val="000000"/>
                </a:solidFill>
                <a:effectLst/>
                <a:latin typeface="Helvetica Neue"/>
              </a:rPr>
              <a:t>Customer Segmentation with K-Means</a:t>
            </a:r>
          </a:p>
          <a:p>
            <a:endParaRPr lang="en-GB" dirty="0"/>
          </a:p>
        </p:txBody>
      </p:sp>
    </p:spTree>
    <p:extLst>
      <p:ext uri="{BB962C8B-B14F-4D97-AF65-F5344CB8AC3E}">
        <p14:creationId xmlns:p14="http://schemas.microsoft.com/office/powerpoint/2010/main" val="2831601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591A18A-7559-4485-BC2C-6ACBBA9F87DF}"/>
              </a:ext>
            </a:extLst>
          </p:cNvPr>
          <p:cNvSpPr txBox="1"/>
          <p:nvPr/>
        </p:nvSpPr>
        <p:spPr>
          <a:xfrm>
            <a:off x="668214" y="1779578"/>
            <a:ext cx="5416060" cy="507831"/>
          </a:xfrm>
          <a:prstGeom prst="rect">
            <a:avLst/>
          </a:prstGeom>
          <a:noFill/>
        </p:spPr>
        <p:txBody>
          <a:bodyPr wrap="square" lIns="108000" rIns="108000" rtlCol="0">
            <a:noAutofit/>
          </a:bodyPr>
          <a:lstStyle/>
          <a:p>
            <a:pPr lvl="0" algn="r">
              <a:lnSpc>
                <a:spcPct val="100000"/>
              </a:lnSpc>
              <a:defRPr cap="all"/>
            </a:pPr>
            <a:endParaRPr lang="en-US" sz="2800" kern="1200" cap="all" dirty="0">
              <a:solidFill>
                <a:schemeClr val="bg1"/>
              </a:solidFill>
              <a:latin typeface="Gill Sans MT" panose="020B0502020104020203"/>
              <a:ea typeface="+mn-ea"/>
              <a:cs typeface="+mn-cs"/>
            </a:endParaRPr>
          </a:p>
        </p:txBody>
      </p:sp>
      <p:sp>
        <p:nvSpPr>
          <p:cNvPr id="9" name="TextBox 8">
            <a:extLst>
              <a:ext uri="{FF2B5EF4-FFF2-40B4-BE49-F238E27FC236}">
                <a16:creationId xmlns:a16="http://schemas.microsoft.com/office/drawing/2014/main" id="{EC79CA3D-1245-4812-BE2C-A17717D31459}"/>
              </a:ext>
            </a:extLst>
          </p:cNvPr>
          <p:cNvSpPr txBox="1"/>
          <p:nvPr/>
        </p:nvSpPr>
        <p:spPr>
          <a:xfrm>
            <a:off x="357188" y="1843785"/>
            <a:ext cx="3357562" cy="507831"/>
          </a:xfrm>
          <a:prstGeom prst="rect">
            <a:avLst/>
          </a:prstGeom>
          <a:noFill/>
        </p:spPr>
        <p:txBody>
          <a:bodyPr wrap="square" lIns="108000" rIns="108000" rtlCol="0">
            <a:noAutofit/>
          </a:bodyPr>
          <a:lstStyle/>
          <a:p>
            <a:pPr lvl="0" algn="r"/>
            <a:r>
              <a:rPr lang="en-US" sz="2800" dirty="0">
                <a:solidFill>
                  <a:schemeClr val="bg1"/>
                </a:solidFill>
              </a:rPr>
              <a:t> </a:t>
            </a:r>
            <a:endParaRPr lang="en-GB" sz="2800" dirty="0">
              <a:solidFill>
                <a:schemeClr val="bg1"/>
              </a:solidFill>
            </a:endParaRPr>
          </a:p>
        </p:txBody>
      </p:sp>
      <p:sp>
        <p:nvSpPr>
          <p:cNvPr id="19" name="TextBox 18">
            <a:extLst>
              <a:ext uri="{FF2B5EF4-FFF2-40B4-BE49-F238E27FC236}">
                <a16:creationId xmlns:a16="http://schemas.microsoft.com/office/drawing/2014/main" id="{042C12F7-AE9B-40D2-A6C4-2F1B6BC860EE}"/>
              </a:ext>
            </a:extLst>
          </p:cNvPr>
          <p:cNvSpPr txBox="1"/>
          <p:nvPr/>
        </p:nvSpPr>
        <p:spPr>
          <a:xfrm>
            <a:off x="872296" y="373605"/>
            <a:ext cx="6451696" cy="923330"/>
          </a:xfrm>
          <a:prstGeom prst="rect">
            <a:avLst/>
          </a:prstGeom>
          <a:noFill/>
        </p:spPr>
        <p:txBody>
          <a:bodyPr wrap="square" rtlCol="0" anchor="ctr">
            <a:spAutoFit/>
          </a:bodyPr>
          <a:lstStyle/>
          <a:p>
            <a:pPr algn="r"/>
            <a:r>
              <a:rPr lang="en-US" altLang="ko-KR" sz="5400" dirty="0">
                <a:solidFill>
                  <a:schemeClr val="bg1"/>
                </a:solidFill>
                <a:latin typeface="+mj-lt"/>
                <a:cs typeface="Arial" pitchFamily="34" charset="0"/>
              </a:rPr>
              <a:t>Table of Content</a:t>
            </a:r>
            <a:endParaRPr lang="ko-KR" altLang="en-US" sz="5400" dirty="0">
              <a:solidFill>
                <a:schemeClr val="bg1"/>
              </a:solidFill>
              <a:latin typeface="+mj-lt"/>
              <a:cs typeface="Arial" pitchFamily="34" charset="0"/>
            </a:endParaRPr>
          </a:p>
        </p:txBody>
      </p:sp>
      <p:graphicFrame>
        <p:nvGraphicFramePr>
          <p:cNvPr id="16" name="TextBox 2">
            <a:extLst>
              <a:ext uri="{FF2B5EF4-FFF2-40B4-BE49-F238E27FC236}">
                <a16:creationId xmlns:a16="http://schemas.microsoft.com/office/drawing/2014/main" id="{E51F718C-A8F0-4FCF-8CEE-E1801BD5102C}"/>
              </a:ext>
            </a:extLst>
          </p:cNvPr>
          <p:cNvGraphicFramePr/>
          <p:nvPr/>
        </p:nvGraphicFramePr>
        <p:xfrm>
          <a:off x="0" y="1337666"/>
          <a:ext cx="8085713" cy="55203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14364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5970D9-5E97-453C-9190-25B853A738AA}"/>
              </a:ext>
            </a:extLst>
          </p:cNvPr>
          <p:cNvSpPr txBox="1"/>
          <p:nvPr/>
        </p:nvSpPr>
        <p:spPr>
          <a:xfrm>
            <a:off x="1036320" y="76200"/>
            <a:ext cx="9037320" cy="707886"/>
          </a:xfrm>
          <a:prstGeom prst="rect">
            <a:avLst/>
          </a:prstGeom>
          <a:noFill/>
        </p:spPr>
        <p:txBody>
          <a:bodyPr wrap="square" rtlCol="0">
            <a:spAutoFit/>
          </a:bodyPr>
          <a:lstStyle/>
          <a:p>
            <a:r>
              <a:rPr lang="en-GB" sz="4000" dirty="0"/>
              <a:t>Model Development</a:t>
            </a:r>
          </a:p>
        </p:txBody>
      </p:sp>
      <p:sp>
        <p:nvSpPr>
          <p:cNvPr id="3" name="Flowchart: Delay 2">
            <a:extLst>
              <a:ext uri="{FF2B5EF4-FFF2-40B4-BE49-F238E27FC236}">
                <a16:creationId xmlns:a16="http://schemas.microsoft.com/office/drawing/2014/main" id="{D304F142-BFAC-40DC-89F6-F2030565A874}"/>
              </a:ext>
            </a:extLst>
          </p:cNvPr>
          <p:cNvSpPr/>
          <p:nvPr/>
        </p:nvSpPr>
        <p:spPr>
          <a:xfrm>
            <a:off x="7409574" y="4874305"/>
            <a:ext cx="3160969" cy="1681208"/>
          </a:xfrm>
          <a:prstGeom prst="flowChartDelay">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Non- Churners</a:t>
            </a:r>
          </a:p>
          <a:p>
            <a:pPr algn="ctr"/>
            <a:r>
              <a:rPr lang="en-GB" sz="2400" dirty="0"/>
              <a:t>6438 (50%)</a:t>
            </a:r>
          </a:p>
        </p:txBody>
      </p:sp>
      <p:sp>
        <p:nvSpPr>
          <p:cNvPr id="4" name="Flowchart: Delay 3">
            <a:extLst>
              <a:ext uri="{FF2B5EF4-FFF2-40B4-BE49-F238E27FC236}">
                <a16:creationId xmlns:a16="http://schemas.microsoft.com/office/drawing/2014/main" id="{B1B34F7E-81B9-4B14-ACB7-FCF582C2AAAD}"/>
              </a:ext>
            </a:extLst>
          </p:cNvPr>
          <p:cNvSpPr/>
          <p:nvPr/>
        </p:nvSpPr>
        <p:spPr>
          <a:xfrm rot="10800000">
            <a:off x="4572276" y="4874305"/>
            <a:ext cx="2874067" cy="1681208"/>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2400" dirty="0"/>
              <a:t>Churners 30.3%(5608)</a:t>
            </a:r>
          </a:p>
        </p:txBody>
      </p:sp>
      <p:sp>
        <p:nvSpPr>
          <p:cNvPr id="5" name="Flowchart: Delay 4">
            <a:extLst>
              <a:ext uri="{FF2B5EF4-FFF2-40B4-BE49-F238E27FC236}">
                <a16:creationId xmlns:a16="http://schemas.microsoft.com/office/drawing/2014/main" id="{FE46F343-174D-49F8-A0CE-E8A598D286A3}"/>
              </a:ext>
            </a:extLst>
          </p:cNvPr>
          <p:cNvSpPr/>
          <p:nvPr/>
        </p:nvSpPr>
        <p:spPr>
          <a:xfrm>
            <a:off x="5016120" y="759160"/>
            <a:ext cx="5820960" cy="1893587"/>
          </a:xfrm>
          <a:prstGeom prst="flowChartDelay">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Non-Churners</a:t>
            </a:r>
          </a:p>
          <a:p>
            <a:pPr algn="ctr"/>
            <a:r>
              <a:rPr lang="en-GB" sz="2400" dirty="0"/>
              <a:t>69.7% becomes 100% (12876)</a:t>
            </a:r>
          </a:p>
          <a:p>
            <a:pPr algn="ctr"/>
            <a:endParaRPr lang="en-GB" sz="2400" dirty="0"/>
          </a:p>
        </p:txBody>
      </p:sp>
      <p:sp>
        <p:nvSpPr>
          <p:cNvPr id="6" name="Rectangle 5">
            <a:extLst>
              <a:ext uri="{FF2B5EF4-FFF2-40B4-BE49-F238E27FC236}">
                <a16:creationId xmlns:a16="http://schemas.microsoft.com/office/drawing/2014/main" id="{42383EEB-22E0-41CF-B497-DDE94CE54B79}"/>
              </a:ext>
            </a:extLst>
          </p:cNvPr>
          <p:cNvSpPr/>
          <p:nvPr/>
        </p:nvSpPr>
        <p:spPr>
          <a:xfrm>
            <a:off x="4322143" y="4601607"/>
            <a:ext cx="6248400" cy="22266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B33B0289-62EB-4BDD-9605-F39BC393F9C5}"/>
              </a:ext>
            </a:extLst>
          </p:cNvPr>
          <p:cNvSpPr txBox="1"/>
          <p:nvPr/>
        </p:nvSpPr>
        <p:spPr>
          <a:xfrm>
            <a:off x="6612617" y="6470268"/>
            <a:ext cx="6096000" cy="400110"/>
          </a:xfrm>
          <a:prstGeom prst="rect">
            <a:avLst/>
          </a:prstGeom>
          <a:noFill/>
        </p:spPr>
        <p:txBody>
          <a:bodyPr wrap="square">
            <a:spAutoFit/>
          </a:bodyPr>
          <a:lstStyle/>
          <a:p>
            <a:r>
              <a:rPr lang="en-GB" sz="2000" dirty="0"/>
              <a:t>Historic Data</a:t>
            </a:r>
          </a:p>
        </p:txBody>
      </p:sp>
      <p:sp>
        <p:nvSpPr>
          <p:cNvPr id="10" name="Rounded Rectangular Callout 13">
            <a:extLst>
              <a:ext uri="{FF2B5EF4-FFF2-40B4-BE49-F238E27FC236}">
                <a16:creationId xmlns:a16="http://schemas.microsoft.com/office/drawing/2014/main" id="{FD9FA503-543D-4A9A-AB1C-9BBE561BF9AF}"/>
              </a:ext>
            </a:extLst>
          </p:cNvPr>
          <p:cNvSpPr/>
          <p:nvPr/>
        </p:nvSpPr>
        <p:spPr>
          <a:xfrm>
            <a:off x="914399" y="2627821"/>
            <a:ext cx="4204851" cy="1893587"/>
          </a:xfrm>
          <a:prstGeom prst="wedgeRoundRectCallout">
            <a:avLst>
              <a:gd name="adj1" fmla="val 99233"/>
              <a:gd name="adj2" fmla="val -1902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Train, Test or Validate a predictive model of your choice using this data. This is where we apply data partitioning rules</a:t>
            </a:r>
          </a:p>
        </p:txBody>
      </p:sp>
      <p:sp>
        <p:nvSpPr>
          <p:cNvPr id="11" name="Down Arrow 30">
            <a:extLst>
              <a:ext uri="{FF2B5EF4-FFF2-40B4-BE49-F238E27FC236}">
                <a16:creationId xmlns:a16="http://schemas.microsoft.com/office/drawing/2014/main" id="{64D79327-1CFC-47AF-9D63-507153CF4AA2}"/>
              </a:ext>
            </a:extLst>
          </p:cNvPr>
          <p:cNvSpPr/>
          <p:nvPr/>
        </p:nvSpPr>
        <p:spPr>
          <a:xfrm>
            <a:off x="7072750" y="2722022"/>
            <a:ext cx="673648" cy="179938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p>
        </p:txBody>
      </p:sp>
      <p:sp>
        <p:nvSpPr>
          <p:cNvPr id="7" name="Oval 6">
            <a:extLst>
              <a:ext uri="{FF2B5EF4-FFF2-40B4-BE49-F238E27FC236}">
                <a16:creationId xmlns:a16="http://schemas.microsoft.com/office/drawing/2014/main" id="{8E1EFD16-89C4-43F9-9DB4-88410A1F2784}"/>
              </a:ext>
            </a:extLst>
          </p:cNvPr>
          <p:cNvSpPr/>
          <p:nvPr/>
        </p:nvSpPr>
        <p:spPr>
          <a:xfrm>
            <a:off x="8839200" y="3034453"/>
            <a:ext cx="2965783" cy="15249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Hold Out Data</a:t>
            </a:r>
          </a:p>
          <a:p>
            <a:pPr algn="ctr"/>
            <a:r>
              <a:rPr lang="en-GB" sz="2400" dirty="0"/>
              <a:t>6438 (50%)</a:t>
            </a:r>
          </a:p>
        </p:txBody>
      </p:sp>
      <p:sp>
        <p:nvSpPr>
          <p:cNvPr id="16" name="Arrow: Down 15">
            <a:extLst>
              <a:ext uri="{FF2B5EF4-FFF2-40B4-BE49-F238E27FC236}">
                <a16:creationId xmlns:a16="http://schemas.microsoft.com/office/drawing/2014/main" id="{23537436-4554-4DCB-B3ED-17C0AEC03218}"/>
              </a:ext>
            </a:extLst>
          </p:cNvPr>
          <p:cNvSpPr/>
          <p:nvPr/>
        </p:nvSpPr>
        <p:spPr>
          <a:xfrm>
            <a:off x="9768840" y="2365645"/>
            <a:ext cx="472440" cy="70788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spTree>
    <p:extLst>
      <p:ext uri="{BB962C8B-B14F-4D97-AF65-F5344CB8AC3E}">
        <p14:creationId xmlns:p14="http://schemas.microsoft.com/office/powerpoint/2010/main" val="7632089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normAutofit fontScale="85000" lnSpcReduction="20000"/>
          </a:bodyPr>
          <a:lstStyle/>
          <a:p>
            <a:r>
              <a:rPr lang="en-US" dirty="0"/>
              <a:t>Data Splitting</a:t>
            </a:r>
          </a:p>
        </p:txBody>
      </p:sp>
      <p:sp>
        <p:nvSpPr>
          <p:cNvPr id="3" name="Oval 2">
            <a:extLst>
              <a:ext uri="{FF2B5EF4-FFF2-40B4-BE49-F238E27FC236}">
                <a16:creationId xmlns:a16="http://schemas.microsoft.com/office/drawing/2014/main" id="{833B6094-4886-414D-BEA4-D94D21B309A3}"/>
              </a:ext>
            </a:extLst>
          </p:cNvPr>
          <p:cNvSpPr/>
          <p:nvPr/>
        </p:nvSpPr>
        <p:spPr>
          <a:xfrm>
            <a:off x="3785201" y="1861782"/>
            <a:ext cx="4609776" cy="4222957"/>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nvGrpSpPr>
          <p:cNvPr id="4" name="Group 3">
            <a:extLst>
              <a:ext uri="{FF2B5EF4-FFF2-40B4-BE49-F238E27FC236}">
                <a16:creationId xmlns:a16="http://schemas.microsoft.com/office/drawing/2014/main" id="{DFF9F36E-9F9B-4FB5-B179-FAB1E679E07D}"/>
              </a:ext>
            </a:extLst>
          </p:cNvPr>
          <p:cNvGrpSpPr/>
          <p:nvPr/>
        </p:nvGrpSpPr>
        <p:grpSpPr>
          <a:xfrm>
            <a:off x="7634803" y="5376956"/>
            <a:ext cx="2556313" cy="1124217"/>
            <a:chOff x="562522" y="4105536"/>
            <a:chExt cx="2932841" cy="1124217"/>
          </a:xfrm>
        </p:grpSpPr>
        <p:sp>
          <p:nvSpPr>
            <p:cNvPr id="5" name="TextBox 4">
              <a:extLst>
                <a:ext uri="{FF2B5EF4-FFF2-40B4-BE49-F238E27FC236}">
                  <a16:creationId xmlns:a16="http://schemas.microsoft.com/office/drawing/2014/main" id="{F6CC1BCC-B3C5-4920-B869-E3DABB2D2F8D}"/>
                </a:ext>
              </a:extLst>
            </p:cNvPr>
            <p:cNvSpPr txBox="1"/>
            <p:nvPr/>
          </p:nvSpPr>
          <p:spPr>
            <a:xfrm>
              <a:off x="562522" y="4521867"/>
              <a:ext cx="2904230" cy="707886"/>
            </a:xfrm>
            <a:prstGeom prst="rect">
              <a:avLst/>
            </a:prstGeom>
            <a:noFill/>
          </p:spPr>
          <p:txBody>
            <a:bodyPr wrap="square" lIns="108000" rIns="108000" rtlCol="0">
              <a:spAutoFit/>
            </a:bodyPr>
            <a:lstStyle/>
            <a:p>
              <a:r>
                <a:rPr lang="en-US" altLang="ko-KR" sz="2000" dirty="0">
                  <a:solidFill>
                    <a:schemeClr val="bg1"/>
                  </a:solidFill>
                  <a:ea typeface="FZShuTi" pitchFamily="2" charset="-122"/>
                  <a:cs typeface="Arial" pitchFamily="34" charset="0"/>
                </a:rPr>
                <a:t>30.3% of the whole dataset.  </a:t>
              </a:r>
            </a:p>
          </p:txBody>
        </p:sp>
        <p:sp>
          <p:nvSpPr>
            <p:cNvPr id="6" name="TextBox 5">
              <a:extLst>
                <a:ext uri="{FF2B5EF4-FFF2-40B4-BE49-F238E27FC236}">
                  <a16:creationId xmlns:a16="http://schemas.microsoft.com/office/drawing/2014/main" id="{C2970D32-AB42-4C94-8D38-D723364F07E1}"/>
                </a:ext>
              </a:extLst>
            </p:cNvPr>
            <p:cNvSpPr txBox="1"/>
            <p:nvPr/>
          </p:nvSpPr>
          <p:spPr>
            <a:xfrm>
              <a:off x="575693" y="4105536"/>
              <a:ext cx="2919670" cy="523220"/>
            </a:xfrm>
            <a:prstGeom prst="rect">
              <a:avLst/>
            </a:prstGeom>
            <a:noFill/>
          </p:spPr>
          <p:txBody>
            <a:bodyPr wrap="square" lIns="108000" rIns="108000" rtlCol="0">
              <a:spAutoFit/>
            </a:bodyPr>
            <a:lstStyle/>
            <a:p>
              <a:r>
                <a:rPr lang="en-US" altLang="ko-KR" sz="2800" b="1" dirty="0">
                  <a:solidFill>
                    <a:schemeClr val="accent1"/>
                  </a:solidFill>
                  <a:cs typeface="Arial" pitchFamily="34" charset="0"/>
                </a:rPr>
                <a:t>Churners</a:t>
              </a:r>
              <a:endParaRPr lang="ko-KR" altLang="en-US" sz="2800" b="1" dirty="0">
                <a:solidFill>
                  <a:schemeClr val="accent1"/>
                </a:solidFill>
                <a:cs typeface="Arial" pitchFamily="34" charset="0"/>
              </a:endParaRPr>
            </a:p>
          </p:txBody>
        </p:sp>
      </p:grpSp>
      <p:grpSp>
        <p:nvGrpSpPr>
          <p:cNvPr id="7" name="Group 6">
            <a:extLst>
              <a:ext uri="{FF2B5EF4-FFF2-40B4-BE49-F238E27FC236}">
                <a16:creationId xmlns:a16="http://schemas.microsoft.com/office/drawing/2014/main" id="{28171E31-06B6-4DBF-AE28-5CBAFBD805BC}"/>
              </a:ext>
            </a:extLst>
          </p:cNvPr>
          <p:cNvGrpSpPr/>
          <p:nvPr/>
        </p:nvGrpSpPr>
        <p:grpSpPr>
          <a:xfrm>
            <a:off x="3365778" y="1762759"/>
            <a:ext cx="3137332" cy="936096"/>
            <a:chOff x="-311417" y="4105536"/>
            <a:chExt cx="3037928" cy="936096"/>
          </a:xfrm>
        </p:grpSpPr>
        <p:sp>
          <p:nvSpPr>
            <p:cNvPr id="8" name="TextBox 7">
              <a:extLst>
                <a:ext uri="{FF2B5EF4-FFF2-40B4-BE49-F238E27FC236}">
                  <a16:creationId xmlns:a16="http://schemas.microsoft.com/office/drawing/2014/main" id="{BBA086AF-5622-43CF-AA35-6B914E91A0A9}"/>
                </a:ext>
              </a:extLst>
            </p:cNvPr>
            <p:cNvSpPr txBox="1"/>
            <p:nvPr/>
          </p:nvSpPr>
          <p:spPr>
            <a:xfrm>
              <a:off x="-304623" y="4395301"/>
              <a:ext cx="3021863" cy="646331"/>
            </a:xfrm>
            <a:prstGeom prst="rect">
              <a:avLst/>
            </a:prstGeom>
            <a:noFill/>
          </p:spPr>
          <p:txBody>
            <a:bodyPr wrap="square" lIns="108000" rIns="108000" rtlCol="0">
              <a:spAutoFit/>
            </a:bodyPr>
            <a:lstStyle/>
            <a:p>
              <a:pPr algn="r"/>
              <a:r>
                <a:rPr lang="en-US" altLang="ko-KR" dirty="0">
                  <a:solidFill>
                    <a:schemeClr val="bg1"/>
                  </a:solidFill>
                  <a:ea typeface="FZShuTi" pitchFamily="2" charset="-122"/>
                  <a:cs typeface="Arial" pitchFamily="34" charset="0"/>
                </a:rPr>
                <a:t>This is the total number of customers </a:t>
              </a:r>
              <a:r>
                <a:rPr lang="en-US" altLang="ko-KR" b="1" dirty="0">
                  <a:solidFill>
                    <a:schemeClr val="bg1"/>
                  </a:solidFill>
                  <a:ea typeface="FZShuTi" pitchFamily="2" charset="-122"/>
                  <a:cs typeface="Arial" pitchFamily="34" charset="0"/>
                </a:rPr>
                <a:t>. </a:t>
              </a:r>
            </a:p>
          </p:txBody>
        </p:sp>
        <p:sp>
          <p:nvSpPr>
            <p:cNvPr id="9" name="TextBox 8">
              <a:extLst>
                <a:ext uri="{FF2B5EF4-FFF2-40B4-BE49-F238E27FC236}">
                  <a16:creationId xmlns:a16="http://schemas.microsoft.com/office/drawing/2014/main" id="{886967D2-05D7-4CAB-A62E-0C127D252FCA}"/>
                </a:ext>
              </a:extLst>
            </p:cNvPr>
            <p:cNvSpPr txBox="1"/>
            <p:nvPr/>
          </p:nvSpPr>
          <p:spPr>
            <a:xfrm>
              <a:off x="-311417" y="4105536"/>
              <a:ext cx="3037928" cy="400110"/>
            </a:xfrm>
            <a:prstGeom prst="rect">
              <a:avLst/>
            </a:prstGeom>
            <a:noFill/>
          </p:spPr>
          <p:txBody>
            <a:bodyPr wrap="square" lIns="108000" rIns="108000" rtlCol="0">
              <a:spAutoFit/>
            </a:bodyPr>
            <a:lstStyle/>
            <a:p>
              <a:pPr algn="r"/>
              <a:r>
                <a:rPr lang="en-US" altLang="ko-KR" sz="2000" b="1" dirty="0">
                  <a:solidFill>
                    <a:schemeClr val="accent1"/>
                  </a:solidFill>
                  <a:cs typeface="Arial" pitchFamily="34" charset="0"/>
                </a:rPr>
                <a:t>Total Customer</a:t>
              </a:r>
              <a:endParaRPr lang="ko-KR" altLang="en-US" sz="2000" b="1" dirty="0">
                <a:solidFill>
                  <a:schemeClr val="accent1"/>
                </a:solidFill>
                <a:cs typeface="Arial" pitchFamily="34" charset="0"/>
              </a:endParaRPr>
            </a:p>
          </p:txBody>
        </p:sp>
      </p:grpSp>
      <p:grpSp>
        <p:nvGrpSpPr>
          <p:cNvPr id="10" name="Group 9">
            <a:extLst>
              <a:ext uri="{FF2B5EF4-FFF2-40B4-BE49-F238E27FC236}">
                <a16:creationId xmlns:a16="http://schemas.microsoft.com/office/drawing/2014/main" id="{75563053-C60F-44AE-B42E-9E92AE1CD18A}"/>
              </a:ext>
            </a:extLst>
          </p:cNvPr>
          <p:cNvGrpSpPr/>
          <p:nvPr/>
        </p:nvGrpSpPr>
        <p:grpSpPr>
          <a:xfrm>
            <a:off x="652435" y="3285425"/>
            <a:ext cx="2624868" cy="1811879"/>
            <a:chOff x="313627" y="4105536"/>
            <a:chExt cx="2830084" cy="1811879"/>
          </a:xfrm>
        </p:grpSpPr>
        <p:sp>
          <p:nvSpPr>
            <p:cNvPr id="11" name="TextBox 10">
              <a:extLst>
                <a:ext uri="{FF2B5EF4-FFF2-40B4-BE49-F238E27FC236}">
                  <a16:creationId xmlns:a16="http://schemas.microsoft.com/office/drawing/2014/main" id="{966EEA75-6CD7-4870-9A32-A54FCDA09E28}"/>
                </a:ext>
              </a:extLst>
            </p:cNvPr>
            <p:cNvSpPr txBox="1"/>
            <p:nvPr/>
          </p:nvSpPr>
          <p:spPr>
            <a:xfrm>
              <a:off x="316947" y="4440087"/>
              <a:ext cx="2815118" cy="1477328"/>
            </a:xfrm>
            <a:prstGeom prst="rect">
              <a:avLst/>
            </a:prstGeom>
            <a:noFill/>
          </p:spPr>
          <p:txBody>
            <a:bodyPr wrap="square" lIns="108000" rIns="108000" rtlCol="0">
              <a:spAutoFit/>
            </a:bodyPr>
            <a:lstStyle/>
            <a:p>
              <a:pPr algn="r"/>
              <a:r>
                <a:rPr lang="en-US" altLang="ko-KR" dirty="0">
                  <a:solidFill>
                    <a:schemeClr val="bg1"/>
                  </a:solidFill>
                  <a:ea typeface="FZShuTi" pitchFamily="2" charset="-122"/>
                  <a:cs typeface="Arial" pitchFamily="34" charset="0"/>
                </a:rPr>
                <a:t>This is the combination of 50% of Non-Churners and 30.3% of Churners  making up for our train dataset</a:t>
              </a:r>
              <a:r>
                <a:rPr lang="en-US" altLang="ko-KR" sz="1200" dirty="0">
                  <a:solidFill>
                    <a:schemeClr val="bg1"/>
                  </a:solidFill>
                  <a:ea typeface="FZShuTi" pitchFamily="2" charset="-122"/>
                  <a:cs typeface="Arial" pitchFamily="34" charset="0"/>
                </a:rPr>
                <a:t>.   </a:t>
              </a:r>
            </a:p>
          </p:txBody>
        </p:sp>
        <p:sp>
          <p:nvSpPr>
            <p:cNvPr id="12" name="TextBox 11">
              <a:extLst>
                <a:ext uri="{FF2B5EF4-FFF2-40B4-BE49-F238E27FC236}">
                  <a16:creationId xmlns:a16="http://schemas.microsoft.com/office/drawing/2014/main" id="{363B9F45-CF80-4417-B5AC-517D50595592}"/>
                </a:ext>
              </a:extLst>
            </p:cNvPr>
            <p:cNvSpPr txBox="1"/>
            <p:nvPr/>
          </p:nvSpPr>
          <p:spPr>
            <a:xfrm>
              <a:off x="313627" y="4105536"/>
              <a:ext cx="2830084" cy="400110"/>
            </a:xfrm>
            <a:prstGeom prst="rect">
              <a:avLst/>
            </a:prstGeom>
            <a:noFill/>
          </p:spPr>
          <p:txBody>
            <a:bodyPr wrap="square" lIns="108000" rIns="108000" rtlCol="0">
              <a:spAutoFit/>
            </a:bodyPr>
            <a:lstStyle/>
            <a:p>
              <a:pPr algn="r"/>
              <a:r>
                <a:rPr lang="en-US" altLang="ko-KR" sz="2000" b="1" dirty="0">
                  <a:solidFill>
                    <a:schemeClr val="accent1"/>
                  </a:solidFill>
                  <a:cs typeface="Arial" pitchFamily="34" charset="0"/>
                </a:rPr>
                <a:t>Train Data</a:t>
              </a:r>
              <a:endParaRPr lang="ko-KR" altLang="en-US" sz="2000" b="1" dirty="0">
                <a:solidFill>
                  <a:schemeClr val="accent1"/>
                </a:solidFill>
                <a:cs typeface="Arial" pitchFamily="34" charset="0"/>
              </a:endParaRPr>
            </a:p>
          </p:txBody>
        </p:sp>
      </p:grpSp>
      <p:grpSp>
        <p:nvGrpSpPr>
          <p:cNvPr id="13" name="Group 12">
            <a:extLst>
              <a:ext uri="{FF2B5EF4-FFF2-40B4-BE49-F238E27FC236}">
                <a16:creationId xmlns:a16="http://schemas.microsoft.com/office/drawing/2014/main" id="{F1F03798-736D-46AB-A9EE-9F93552A6BDD}"/>
              </a:ext>
            </a:extLst>
          </p:cNvPr>
          <p:cNvGrpSpPr/>
          <p:nvPr/>
        </p:nvGrpSpPr>
        <p:grpSpPr>
          <a:xfrm>
            <a:off x="8772418" y="2278216"/>
            <a:ext cx="3072113" cy="1408321"/>
            <a:chOff x="575693" y="4105536"/>
            <a:chExt cx="2777142" cy="1408321"/>
          </a:xfrm>
        </p:grpSpPr>
        <p:sp>
          <p:nvSpPr>
            <p:cNvPr id="14" name="TextBox 13">
              <a:extLst>
                <a:ext uri="{FF2B5EF4-FFF2-40B4-BE49-F238E27FC236}">
                  <a16:creationId xmlns:a16="http://schemas.microsoft.com/office/drawing/2014/main" id="{ECCAC77B-E404-4ABE-9037-B5DBA0832B44}"/>
                </a:ext>
              </a:extLst>
            </p:cNvPr>
            <p:cNvSpPr txBox="1"/>
            <p:nvPr/>
          </p:nvSpPr>
          <p:spPr>
            <a:xfrm>
              <a:off x="590379" y="4498194"/>
              <a:ext cx="2762456" cy="1015663"/>
            </a:xfrm>
            <a:prstGeom prst="rect">
              <a:avLst/>
            </a:prstGeom>
            <a:noFill/>
          </p:spPr>
          <p:txBody>
            <a:bodyPr wrap="square" lIns="108000" rIns="108000" rtlCol="0">
              <a:spAutoFit/>
            </a:bodyPr>
            <a:lstStyle/>
            <a:p>
              <a:r>
                <a:rPr lang="en-US" altLang="ko-KR" sz="2000" dirty="0">
                  <a:solidFill>
                    <a:schemeClr val="bg1"/>
                  </a:solidFill>
                  <a:ea typeface="FZShuTi" pitchFamily="2" charset="-122"/>
                  <a:cs typeface="Arial" pitchFamily="34" charset="0"/>
                </a:rPr>
                <a:t>50% of Non-Churners dataset. This is what would be used for testing   </a:t>
              </a:r>
            </a:p>
          </p:txBody>
        </p:sp>
        <p:sp>
          <p:nvSpPr>
            <p:cNvPr id="15" name="TextBox 14">
              <a:extLst>
                <a:ext uri="{FF2B5EF4-FFF2-40B4-BE49-F238E27FC236}">
                  <a16:creationId xmlns:a16="http://schemas.microsoft.com/office/drawing/2014/main" id="{58C8E7DB-8AB5-4BA4-A6D2-8A9A51F5E62F}"/>
                </a:ext>
              </a:extLst>
            </p:cNvPr>
            <p:cNvSpPr txBox="1"/>
            <p:nvPr/>
          </p:nvSpPr>
          <p:spPr>
            <a:xfrm>
              <a:off x="575693" y="4105536"/>
              <a:ext cx="2777142" cy="461665"/>
            </a:xfrm>
            <a:prstGeom prst="rect">
              <a:avLst/>
            </a:prstGeom>
            <a:noFill/>
          </p:spPr>
          <p:txBody>
            <a:bodyPr wrap="square" lIns="108000" rIns="108000" rtlCol="0">
              <a:spAutoFit/>
            </a:bodyPr>
            <a:lstStyle/>
            <a:p>
              <a:r>
                <a:rPr lang="en-US" altLang="ko-KR" sz="2400" b="1" dirty="0">
                  <a:solidFill>
                    <a:schemeClr val="accent1"/>
                  </a:solidFill>
                  <a:cs typeface="Arial" pitchFamily="34" charset="0"/>
                </a:rPr>
                <a:t>Hold Out Data/ Test</a:t>
              </a:r>
              <a:endParaRPr lang="ko-KR" altLang="en-US" sz="2400" b="1" dirty="0">
                <a:solidFill>
                  <a:schemeClr val="accent1"/>
                </a:solidFill>
                <a:cs typeface="Arial" pitchFamily="34" charset="0"/>
              </a:endParaRPr>
            </a:p>
          </p:txBody>
        </p:sp>
      </p:grpSp>
      <p:sp>
        <p:nvSpPr>
          <p:cNvPr id="16" name="Arc 15">
            <a:extLst>
              <a:ext uri="{FF2B5EF4-FFF2-40B4-BE49-F238E27FC236}">
                <a16:creationId xmlns:a16="http://schemas.microsoft.com/office/drawing/2014/main" id="{60053532-B463-4085-933F-257F481C58F1}"/>
              </a:ext>
            </a:extLst>
          </p:cNvPr>
          <p:cNvSpPr/>
          <p:nvPr/>
        </p:nvSpPr>
        <p:spPr>
          <a:xfrm rot="18000000">
            <a:off x="5544380" y="2998566"/>
            <a:ext cx="1458703" cy="1458703"/>
          </a:xfrm>
          <a:prstGeom prst="arc">
            <a:avLst>
              <a:gd name="adj1" fmla="val 16137445"/>
              <a:gd name="adj2" fmla="val 74939"/>
            </a:avLst>
          </a:prstGeom>
          <a:ln w="127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bg1"/>
              </a:solidFill>
            </a:endParaRPr>
          </a:p>
        </p:txBody>
      </p:sp>
      <p:sp>
        <p:nvSpPr>
          <p:cNvPr id="17" name="Arc 16">
            <a:extLst>
              <a:ext uri="{FF2B5EF4-FFF2-40B4-BE49-F238E27FC236}">
                <a16:creationId xmlns:a16="http://schemas.microsoft.com/office/drawing/2014/main" id="{CEB65CB1-221F-4731-BD26-5532262C6180}"/>
              </a:ext>
            </a:extLst>
          </p:cNvPr>
          <p:cNvSpPr/>
          <p:nvPr/>
        </p:nvSpPr>
        <p:spPr>
          <a:xfrm rot="8100000" flipH="1">
            <a:off x="7475633" y="1826650"/>
            <a:ext cx="1272465" cy="1272465"/>
          </a:xfrm>
          <a:prstGeom prst="arc">
            <a:avLst>
              <a:gd name="adj1" fmla="val 16137445"/>
              <a:gd name="adj2" fmla="val 74939"/>
            </a:avLst>
          </a:prstGeom>
          <a:ln w="127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bg1"/>
              </a:solidFill>
            </a:endParaRPr>
          </a:p>
        </p:txBody>
      </p:sp>
      <p:sp>
        <p:nvSpPr>
          <p:cNvPr id="18" name="Arc 17">
            <a:extLst>
              <a:ext uri="{FF2B5EF4-FFF2-40B4-BE49-F238E27FC236}">
                <a16:creationId xmlns:a16="http://schemas.microsoft.com/office/drawing/2014/main" id="{66FB897B-EFA2-4835-8329-CBA0656DE582}"/>
              </a:ext>
            </a:extLst>
          </p:cNvPr>
          <p:cNvSpPr/>
          <p:nvPr/>
        </p:nvSpPr>
        <p:spPr>
          <a:xfrm rot="18900000" flipH="1">
            <a:off x="3456838" y="3292234"/>
            <a:ext cx="1272465" cy="1272465"/>
          </a:xfrm>
          <a:prstGeom prst="arc">
            <a:avLst>
              <a:gd name="adj1" fmla="val 16137445"/>
              <a:gd name="adj2" fmla="val 74939"/>
            </a:avLst>
          </a:prstGeom>
          <a:ln w="127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bg1"/>
              </a:solidFill>
            </a:endParaRPr>
          </a:p>
        </p:txBody>
      </p:sp>
      <p:sp>
        <p:nvSpPr>
          <p:cNvPr id="27" name="Arc 26">
            <a:extLst>
              <a:ext uri="{FF2B5EF4-FFF2-40B4-BE49-F238E27FC236}">
                <a16:creationId xmlns:a16="http://schemas.microsoft.com/office/drawing/2014/main" id="{EC5E1B85-7873-4506-A086-057DF3EF7C8E}"/>
              </a:ext>
            </a:extLst>
          </p:cNvPr>
          <p:cNvSpPr/>
          <p:nvPr/>
        </p:nvSpPr>
        <p:spPr>
          <a:xfrm rot="2700000">
            <a:off x="6209049" y="4968777"/>
            <a:ext cx="1272465" cy="1272465"/>
          </a:xfrm>
          <a:prstGeom prst="arc">
            <a:avLst>
              <a:gd name="adj1" fmla="val 16137445"/>
              <a:gd name="adj2" fmla="val 74939"/>
            </a:avLst>
          </a:prstGeom>
          <a:ln w="127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20" name="TextBox 19">
            <a:extLst>
              <a:ext uri="{FF2B5EF4-FFF2-40B4-BE49-F238E27FC236}">
                <a16:creationId xmlns:a16="http://schemas.microsoft.com/office/drawing/2014/main" id="{21D9D968-58CF-4AA0-9346-69E9FB6EC62F}"/>
              </a:ext>
            </a:extLst>
          </p:cNvPr>
          <p:cNvSpPr txBox="1"/>
          <p:nvPr/>
        </p:nvSpPr>
        <p:spPr>
          <a:xfrm>
            <a:off x="7443652" y="2278216"/>
            <a:ext cx="792480" cy="369332"/>
          </a:xfrm>
          <a:prstGeom prst="rect">
            <a:avLst/>
          </a:prstGeom>
          <a:noFill/>
        </p:spPr>
        <p:txBody>
          <a:bodyPr wrap="square" rtlCol="0">
            <a:spAutoFit/>
          </a:bodyPr>
          <a:lstStyle/>
          <a:p>
            <a:r>
              <a:rPr lang="en-US" b="1" dirty="0">
                <a:solidFill>
                  <a:schemeClr val="bg1"/>
                </a:solidFill>
              </a:rPr>
              <a:t>6,438</a:t>
            </a:r>
            <a:endParaRPr lang="en-GB" b="1" dirty="0">
              <a:solidFill>
                <a:schemeClr val="bg1"/>
              </a:solidFill>
            </a:endParaRPr>
          </a:p>
        </p:txBody>
      </p:sp>
      <p:sp>
        <p:nvSpPr>
          <p:cNvPr id="22" name="TextBox 21">
            <a:extLst>
              <a:ext uri="{FF2B5EF4-FFF2-40B4-BE49-F238E27FC236}">
                <a16:creationId xmlns:a16="http://schemas.microsoft.com/office/drawing/2014/main" id="{715A02D9-6EE1-4258-A855-33BB0A628A3D}"/>
              </a:ext>
            </a:extLst>
          </p:cNvPr>
          <p:cNvSpPr txBox="1"/>
          <p:nvPr/>
        </p:nvSpPr>
        <p:spPr>
          <a:xfrm>
            <a:off x="6423543" y="5474390"/>
            <a:ext cx="788553" cy="369332"/>
          </a:xfrm>
          <a:prstGeom prst="rect">
            <a:avLst/>
          </a:prstGeom>
          <a:noFill/>
        </p:spPr>
        <p:txBody>
          <a:bodyPr wrap="square" rtlCol="0">
            <a:spAutoFit/>
          </a:bodyPr>
          <a:lstStyle/>
          <a:p>
            <a:r>
              <a:rPr lang="en-US" b="1" dirty="0">
                <a:solidFill>
                  <a:schemeClr val="bg1"/>
                </a:solidFill>
              </a:rPr>
              <a:t>5,608</a:t>
            </a:r>
            <a:endParaRPr lang="en-GB" b="1" dirty="0">
              <a:solidFill>
                <a:schemeClr val="bg1"/>
              </a:solidFill>
            </a:endParaRPr>
          </a:p>
        </p:txBody>
      </p:sp>
      <p:sp>
        <p:nvSpPr>
          <p:cNvPr id="28" name="TextBox 27">
            <a:extLst>
              <a:ext uri="{FF2B5EF4-FFF2-40B4-BE49-F238E27FC236}">
                <a16:creationId xmlns:a16="http://schemas.microsoft.com/office/drawing/2014/main" id="{B47DCC3E-71B1-42F8-9191-60F1E777873F}"/>
              </a:ext>
            </a:extLst>
          </p:cNvPr>
          <p:cNvSpPr txBox="1"/>
          <p:nvPr/>
        </p:nvSpPr>
        <p:spPr>
          <a:xfrm>
            <a:off x="3882467" y="3687794"/>
            <a:ext cx="1017510" cy="369332"/>
          </a:xfrm>
          <a:prstGeom prst="rect">
            <a:avLst/>
          </a:prstGeom>
          <a:noFill/>
        </p:spPr>
        <p:txBody>
          <a:bodyPr wrap="square" rtlCol="0">
            <a:spAutoFit/>
          </a:bodyPr>
          <a:lstStyle/>
          <a:p>
            <a:r>
              <a:rPr lang="en-US" b="1" dirty="0">
                <a:solidFill>
                  <a:schemeClr val="bg1"/>
                </a:solidFill>
              </a:rPr>
              <a:t>12,046</a:t>
            </a:r>
            <a:endParaRPr lang="en-GB" b="1" dirty="0">
              <a:solidFill>
                <a:schemeClr val="bg1"/>
              </a:solidFill>
            </a:endParaRPr>
          </a:p>
        </p:txBody>
      </p:sp>
      <p:sp>
        <p:nvSpPr>
          <p:cNvPr id="29" name="TextBox 28">
            <a:extLst>
              <a:ext uri="{FF2B5EF4-FFF2-40B4-BE49-F238E27FC236}">
                <a16:creationId xmlns:a16="http://schemas.microsoft.com/office/drawing/2014/main" id="{8258CA26-F594-4412-B643-6E0C744ED655}"/>
              </a:ext>
            </a:extLst>
          </p:cNvPr>
          <p:cNvSpPr txBox="1"/>
          <p:nvPr/>
        </p:nvSpPr>
        <p:spPr>
          <a:xfrm>
            <a:off x="5815090" y="3685535"/>
            <a:ext cx="1073390" cy="400110"/>
          </a:xfrm>
          <a:prstGeom prst="rect">
            <a:avLst/>
          </a:prstGeom>
          <a:noFill/>
        </p:spPr>
        <p:txBody>
          <a:bodyPr wrap="square" rtlCol="0">
            <a:spAutoFit/>
          </a:bodyPr>
          <a:lstStyle/>
          <a:p>
            <a:r>
              <a:rPr lang="en-US" sz="2000" b="1" dirty="0">
                <a:solidFill>
                  <a:schemeClr val="bg1"/>
                </a:solidFill>
              </a:rPr>
              <a:t>18,484</a:t>
            </a:r>
            <a:endParaRPr lang="en-GB" sz="2000" b="1" dirty="0">
              <a:solidFill>
                <a:schemeClr val="bg1"/>
              </a:solidFill>
            </a:endParaRPr>
          </a:p>
        </p:txBody>
      </p:sp>
    </p:spTree>
    <p:extLst>
      <p:ext uri="{BB962C8B-B14F-4D97-AF65-F5344CB8AC3E}">
        <p14:creationId xmlns:p14="http://schemas.microsoft.com/office/powerpoint/2010/main" val="32426329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1B619481-E2F9-4783-93C9-F787B96596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160" y="707886"/>
            <a:ext cx="7498080" cy="615011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BD89FE3-2F23-4CE4-AEB4-798CEE084732}"/>
              </a:ext>
            </a:extLst>
          </p:cNvPr>
          <p:cNvSpPr txBox="1"/>
          <p:nvPr/>
        </p:nvSpPr>
        <p:spPr>
          <a:xfrm>
            <a:off x="899160" y="0"/>
            <a:ext cx="8610600" cy="707886"/>
          </a:xfrm>
          <a:prstGeom prst="rect">
            <a:avLst/>
          </a:prstGeom>
          <a:noFill/>
        </p:spPr>
        <p:txBody>
          <a:bodyPr wrap="square" rtlCol="0">
            <a:spAutoFit/>
          </a:bodyPr>
          <a:lstStyle/>
          <a:p>
            <a:r>
              <a:rPr lang="en-GB" sz="4000" dirty="0"/>
              <a:t>Distribution of the Target Variable</a:t>
            </a:r>
          </a:p>
        </p:txBody>
      </p:sp>
      <p:sp>
        <p:nvSpPr>
          <p:cNvPr id="3" name="TextBox 2">
            <a:extLst>
              <a:ext uri="{FF2B5EF4-FFF2-40B4-BE49-F238E27FC236}">
                <a16:creationId xmlns:a16="http://schemas.microsoft.com/office/drawing/2014/main" id="{34F03994-BF09-4281-A98E-474AB3151092}"/>
              </a:ext>
            </a:extLst>
          </p:cNvPr>
          <p:cNvSpPr txBox="1"/>
          <p:nvPr/>
        </p:nvSpPr>
        <p:spPr>
          <a:xfrm>
            <a:off x="8656320" y="707886"/>
            <a:ext cx="3246120"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t>Churners  = 1 and Non Churners = 0</a:t>
            </a:r>
            <a:endParaRPr lang="en-GB" sz="2000" dirty="0"/>
          </a:p>
        </p:txBody>
      </p:sp>
    </p:spTree>
    <p:extLst>
      <p:ext uri="{BB962C8B-B14F-4D97-AF65-F5344CB8AC3E}">
        <p14:creationId xmlns:p14="http://schemas.microsoft.com/office/powerpoint/2010/main" val="285870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20BA643E-6D19-41C9-8A2B-E6B91072F9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027926"/>
            <a:ext cx="7985760" cy="58300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6DCE3B1-0D50-4F59-BE15-E4B8FF050402}"/>
              </a:ext>
            </a:extLst>
          </p:cNvPr>
          <p:cNvSpPr txBox="1"/>
          <p:nvPr/>
        </p:nvSpPr>
        <p:spPr>
          <a:xfrm>
            <a:off x="1066800" y="228600"/>
            <a:ext cx="10363200" cy="707886"/>
          </a:xfrm>
          <a:prstGeom prst="rect">
            <a:avLst/>
          </a:prstGeom>
          <a:noFill/>
        </p:spPr>
        <p:txBody>
          <a:bodyPr wrap="square" rtlCol="0">
            <a:spAutoFit/>
          </a:bodyPr>
          <a:lstStyle/>
          <a:p>
            <a:r>
              <a:rPr lang="en-US" sz="4000" dirty="0"/>
              <a:t>Age Distribution vs Churn</a:t>
            </a:r>
            <a:endParaRPr lang="en-GB" sz="4000" dirty="0"/>
          </a:p>
        </p:txBody>
      </p:sp>
      <p:sp>
        <p:nvSpPr>
          <p:cNvPr id="3" name="TextBox 2">
            <a:extLst>
              <a:ext uri="{FF2B5EF4-FFF2-40B4-BE49-F238E27FC236}">
                <a16:creationId xmlns:a16="http://schemas.microsoft.com/office/drawing/2014/main" id="{C953C0C4-D36B-40FF-83CB-E96FFBEB0F13}"/>
              </a:ext>
            </a:extLst>
          </p:cNvPr>
          <p:cNvSpPr txBox="1"/>
          <p:nvPr/>
        </p:nvSpPr>
        <p:spPr>
          <a:xfrm>
            <a:off x="9052560" y="792480"/>
            <a:ext cx="2834640" cy="5016758"/>
          </a:xfrm>
          <a:prstGeom prst="rect">
            <a:avLst/>
          </a:prstGeom>
          <a:noFill/>
        </p:spPr>
        <p:txBody>
          <a:bodyPr wrap="square" rtlCol="0">
            <a:spAutoFit/>
          </a:bodyPr>
          <a:lstStyle/>
          <a:p>
            <a:r>
              <a:rPr lang="en-US" sz="2800" dirty="0"/>
              <a:t>Comment:</a:t>
            </a:r>
          </a:p>
          <a:p>
            <a:endParaRPr lang="en-US" sz="2800" dirty="0"/>
          </a:p>
          <a:p>
            <a:pPr marL="457200" indent="-457200">
              <a:buFont typeface="Arial" panose="020B0604020202020204" pitchFamily="34" charset="0"/>
              <a:buChar char="•"/>
            </a:pPr>
            <a:r>
              <a:rPr lang="en-US" sz="2400" dirty="0"/>
              <a:t>Most of the customers in this dataset are within the age bracket of 30 and 50.</a:t>
            </a:r>
          </a:p>
          <a:p>
            <a:endParaRPr lang="en-US" sz="2400" dirty="0"/>
          </a:p>
          <a:p>
            <a:pPr marL="457200" indent="-457200">
              <a:buFont typeface="Arial" panose="020B0604020202020204" pitchFamily="34" charset="0"/>
              <a:buChar char="•"/>
            </a:pPr>
            <a:r>
              <a:rPr lang="en-US" sz="2400" dirty="0"/>
              <a:t>Meanwhile, the churners are in 30 and 40 years of age.</a:t>
            </a:r>
            <a:endParaRPr lang="en-GB" sz="2400" dirty="0"/>
          </a:p>
        </p:txBody>
      </p:sp>
    </p:spTree>
    <p:extLst>
      <p:ext uri="{BB962C8B-B14F-4D97-AF65-F5344CB8AC3E}">
        <p14:creationId xmlns:p14="http://schemas.microsoft.com/office/powerpoint/2010/main" val="8489083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78484D5-DA85-49F6-BCFB-CA86095202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 y="814566"/>
            <a:ext cx="8046720" cy="604343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F8C31E2-3F2B-4203-BA61-84A99CCA01F9}"/>
              </a:ext>
            </a:extLst>
          </p:cNvPr>
          <p:cNvSpPr txBox="1"/>
          <p:nvPr/>
        </p:nvSpPr>
        <p:spPr>
          <a:xfrm>
            <a:off x="1234440" y="106680"/>
            <a:ext cx="9784080" cy="707886"/>
          </a:xfrm>
          <a:prstGeom prst="rect">
            <a:avLst/>
          </a:prstGeom>
          <a:noFill/>
        </p:spPr>
        <p:txBody>
          <a:bodyPr wrap="square" rtlCol="0">
            <a:spAutoFit/>
          </a:bodyPr>
          <a:lstStyle/>
          <a:p>
            <a:r>
              <a:rPr lang="en-US" sz="4000" dirty="0"/>
              <a:t>Churn Visualization </a:t>
            </a:r>
            <a:endParaRPr lang="en-GB" sz="4000" dirty="0"/>
          </a:p>
        </p:txBody>
      </p:sp>
      <p:sp>
        <p:nvSpPr>
          <p:cNvPr id="3" name="TextBox 2">
            <a:extLst>
              <a:ext uri="{FF2B5EF4-FFF2-40B4-BE49-F238E27FC236}">
                <a16:creationId xmlns:a16="http://schemas.microsoft.com/office/drawing/2014/main" id="{6746A7E6-AFFB-4468-A649-5A11595FE86F}"/>
              </a:ext>
            </a:extLst>
          </p:cNvPr>
          <p:cNvSpPr txBox="1"/>
          <p:nvPr/>
        </p:nvSpPr>
        <p:spPr>
          <a:xfrm>
            <a:off x="8869680" y="814566"/>
            <a:ext cx="3017520" cy="5816977"/>
          </a:xfrm>
          <a:prstGeom prst="rect">
            <a:avLst/>
          </a:prstGeom>
          <a:noFill/>
        </p:spPr>
        <p:txBody>
          <a:bodyPr wrap="square" rtlCol="0">
            <a:spAutoFit/>
          </a:bodyPr>
          <a:lstStyle/>
          <a:p>
            <a:r>
              <a:rPr lang="en-US" sz="3200" dirty="0"/>
              <a:t>Comments:</a:t>
            </a:r>
          </a:p>
          <a:p>
            <a:endParaRPr lang="en-US" sz="3200" dirty="0"/>
          </a:p>
          <a:p>
            <a:pPr marL="457200" indent="-457200">
              <a:buFont typeface="Arial" panose="020B0604020202020204" pitchFamily="34" charset="0"/>
              <a:buChar char="•"/>
            </a:pPr>
            <a:r>
              <a:rPr lang="en-GB" sz="2800" dirty="0"/>
              <a:t>Customers without children has the propensity to churn</a:t>
            </a:r>
          </a:p>
          <a:p>
            <a:pPr marL="457200" indent="-457200">
              <a:buFont typeface="Arial" panose="020B0604020202020204" pitchFamily="34" charset="0"/>
              <a:buChar char="•"/>
            </a:pPr>
            <a:endParaRPr lang="en-GB" sz="2800" dirty="0"/>
          </a:p>
          <a:p>
            <a:pPr marL="457200" indent="-457200">
              <a:buFont typeface="Arial" panose="020B0604020202020204" pitchFamily="34" charset="0"/>
              <a:buChar char="•"/>
            </a:pPr>
            <a:r>
              <a:rPr lang="en-GB" sz="2800" dirty="0"/>
              <a:t>Chunk of the customers are clouded in none children customers </a:t>
            </a:r>
          </a:p>
        </p:txBody>
      </p:sp>
    </p:spTree>
    <p:extLst>
      <p:ext uri="{BB962C8B-B14F-4D97-AF65-F5344CB8AC3E}">
        <p14:creationId xmlns:p14="http://schemas.microsoft.com/office/powerpoint/2010/main" val="16375779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F3653C-4DA3-4A6D-8BFF-25A769DDC33F}"/>
              </a:ext>
            </a:extLst>
          </p:cNvPr>
          <p:cNvSpPr txBox="1"/>
          <p:nvPr/>
        </p:nvSpPr>
        <p:spPr>
          <a:xfrm>
            <a:off x="960120" y="167640"/>
            <a:ext cx="9037320" cy="707886"/>
          </a:xfrm>
          <a:prstGeom prst="rect">
            <a:avLst/>
          </a:prstGeom>
          <a:noFill/>
        </p:spPr>
        <p:txBody>
          <a:bodyPr wrap="square" rtlCol="0">
            <a:spAutoFit/>
          </a:bodyPr>
          <a:lstStyle/>
          <a:p>
            <a:r>
              <a:rPr lang="en-US" sz="4000" dirty="0"/>
              <a:t>Variable Selection – Vote Based Approach</a:t>
            </a:r>
            <a:endParaRPr lang="en-GB" sz="4000" dirty="0"/>
          </a:p>
        </p:txBody>
      </p:sp>
      <p:grpSp>
        <p:nvGrpSpPr>
          <p:cNvPr id="4" name="Group 3">
            <a:extLst>
              <a:ext uri="{FF2B5EF4-FFF2-40B4-BE49-F238E27FC236}">
                <a16:creationId xmlns:a16="http://schemas.microsoft.com/office/drawing/2014/main" id="{6CB6979C-2EAC-4727-B1E8-98D1AF00069B}"/>
              </a:ext>
            </a:extLst>
          </p:cNvPr>
          <p:cNvGrpSpPr/>
          <p:nvPr/>
        </p:nvGrpSpPr>
        <p:grpSpPr>
          <a:xfrm flipH="1">
            <a:off x="3560794" y="851426"/>
            <a:ext cx="5024770" cy="4430455"/>
            <a:chOff x="2027268" y="1259074"/>
            <a:chExt cx="5024770" cy="4430455"/>
          </a:xfrm>
        </p:grpSpPr>
        <p:sp>
          <p:nvSpPr>
            <p:cNvPr id="5" name="Block Arc 4">
              <a:extLst>
                <a:ext uri="{FF2B5EF4-FFF2-40B4-BE49-F238E27FC236}">
                  <a16:creationId xmlns:a16="http://schemas.microsoft.com/office/drawing/2014/main" id="{49425494-A1DF-4947-9E18-217E9972A749}"/>
                </a:ext>
              </a:extLst>
            </p:cNvPr>
            <p:cNvSpPr/>
            <p:nvPr/>
          </p:nvSpPr>
          <p:spPr>
            <a:xfrm rot="10800000">
              <a:off x="2339753" y="1259074"/>
              <a:ext cx="4427886" cy="4427886"/>
            </a:xfrm>
            <a:prstGeom prst="blockArc">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6" name="Block Arc 5">
              <a:extLst>
                <a:ext uri="{FF2B5EF4-FFF2-40B4-BE49-F238E27FC236}">
                  <a16:creationId xmlns:a16="http://schemas.microsoft.com/office/drawing/2014/main" id="{64EED952-23A8-476C-A924-7B7E3BDDCDD5}"/>
                </a:ext>
              </a:extLst>
            </p:cNvPr>
            <p:cNvSpPr/>
            <p:nvPr/>
          </p:nvSpPr>
          <p:spPr>
            <a:xfrm rot="10800000">
              <a:off x="2339753" y="1259074"/>
              <a:ext cx="4427886" cy="4427886"/>
            </a:xfrm>
            <a:prstGeom prst="blockArc">
              <a:avLst>
                <a:gd name="adj1" fmla="val 13310865"/>
                <a:gd name="adj2" fmla="val 0"/>
                <a:gd name="adj3" fmla="val 25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7" name="Block Arc 6">
              <a:extLst>
                <a:ext uri="{FF2B5EF4-FFF2-40B4-BE49-F238E27FC236}">
                  <a16:creationId xmlns:a16="http://schemas.microsoft.com/office/drawing/2014/main" id="{E534FDF1-5E39-46CD-A568-4BC0FB6D065F}"/>
                </a:ext>
              </a:extLst>
            </p:cNvPr>
            <p:cNvSpPr/>
            <p:nvPr/>
          </p:nvSpPr>
          <p:spPr>
            <a:xfrm rot="10800000">
              <a:off x="2339753" y="1259074"/>
              <a:ext cx="4427886" cy="4427886"/>
            </a:xfrm>
            <a:prstGeom prst="blockArc">
              <a:avLst>
                <a:gd name="adj1" fmla="val 16261930"/>
                <a:gd name="adj2" fmla="val 0"/>
                <a:gd name="adj3" fmla="val 25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 name="Block Arc 7">
              <a:extLst>
                <a:ext uri="{FF2B5EF4-FFF2-40B4-BE49-F238E27FC236}">
                  <a16:creationId xmlns:a16="http://schemas.microsoft.com/office/drawing/2014/main" id="{F765B0B1-1771-4AB3-8034-4BA0506F2BF9}"/>
                </a:ext>
              </a:extLst>
            </p:cNvPr>
            <p:cNvSpPr/>
            <p:nvPr/>
          </p:nvSpPr>
          <p:spPr>
            <a:xfrm rot="10800000">
              <a:off x="2339753" y="1261643"/>
              <a:ext cx="4427886" cy="4427886"/>
            </a:xfrm>
            <a:prstGeom prst="blockArc">
              <a:avLst>
                <a:gd name="adj1" fmla="val 19038967"/>
                <a:gd name="adj2" fmla="val 0"/>
                <a:gd name="adj3" fmla="val 25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pic>
          <p:nvPicPr>
            <p:cNvPr id="9" name="Picture 2" descr="E:\002-KIMS BUSINESS\007-04-1-FIVERR\01-PPT-TEMPLATE\COVER-PSD\05-cut-01.png">
              <a:extLst>
                <a:ext uri="{FF2B5EF4-FFF2-40B4-BE49-F238E27FC236}">
                  <a16:creationId xmlns:a16="http://schemas.microsoft.com/office/drawing/2014/main" id="{C101BB92-0B16-4F27-A789-64AAA280327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flipV="1">
              <a:off x="2027268" y="3359561"/>
              <a:ext cx="1687950" cy="3334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E:\002-KIMS BUSINESS\007-04-1-FIVERR\01-PPT-TEMPLATE\COVER-PSD\05-cut-01.png">
              <a:extLst>
                <a:ext uri="{FF2B5EF4-FFF2-40B4-BE49-F238E27FC236}">
                  <a16:creationId xmlns:a16="http://schemas.microsoft.com/office/drawing/2014/main" id="{1BBEDCAD-E72D-4713-8989-C8DBE78B19C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flipV="1">
              <a:off x="5364088" y="3359562"/>
              <a:ext cx="1687950" cy="333412"/>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TextBox 12">
            <a:extLst>
              <a:ext uri="{FF2B5EF4-FFF2-40B4-BE49-F238E27FC236}">
                <a16:creationId xmlns:a16="http://schemas.microsoft.com/office/drawing/2014/main" id="{A04A5706-61AF-4B2B-B878-EAF5FDF9679E}"/>
              </a:ext>
            </a:extLst>
          </p:cNvPr>
          <p:cNvSpPr txBox="1"/>
          <p:nvPr/>
        </p:nvSpPr>
        <p:spPr>
          <a:xfrm>
            <a:off x="3113850" y="2075645"/>
            <a:ext cx="2258958" cy="707886"/>
          </a:xfrm>
          <a:prstGeom prst="rect">
            <a:avLst/>
          </a:prstGeom>
          <a:noFill/>
        </p:spPr>
        <p:txBody>
          <a:bodyPr wrap="square" rtlCol="0">
            <a:spAutoFit/>
          </a:bodyPr>
          <a:lstStyle/>
          <a:p>
            <a:pPr algn="ctr"/>
            <a:r>
              <a:rPr lang="en-GB" sz="1400" b="1" dirty="0">
                <a:solidFill>
                  <a:srgbClr val="000000"/>
                </a:solidFill>
                <a:latin typeface="Helvetica Neue"/>
              </a:rPr>
              <a:t>Weight of evidence and Information Value</a:t>
            </a:r>
          </a:p>
          <a:p>
            <a:pPr algn="ctr"/>
            <a:endParaRPr lang="ko-KR" altLang="en-US" sz="1200" dirty="0">
              <a:solidFill>
                <a:schemeClr val="tx1">
                  <a:lumMod val="75000"/>
                  <a:lumOff val="25000"/>
                </a:schemeClr>
              </a:solidFill>
              <a:cs typeface="Arial" pitchFamily="34" charset="0"/>
            </a:endParaRPr>
          </a:p>
        </p:txBody>
      </p:sp>
      <p:grpSp>
        <p:nvGrpSpPr>
          <p:cNvPr id="14" name="Group 13">
            <a:extLst>
              <a:ext uri="{FF2B5EF4-FFF2-40B4-BE49-F238E27FC236}">
                <a16:creationId xmlns:a16="http://schemas.microsoft.com/office/drawing/2014/main" id="{873F43F5-B7ED-4A0E-B455-77859E36B442}"/>
              </a:ext>
            </a:extLst>
          </p:cNvPr>
          <p:cNvGrpSpPr/>
          <p:nvPr/>
        </p:nvGrpSpPr>
        <p:grpSpPr>
          <a:xfrm>
            <a:off x="6644486" y="1787525"/>
            <a:ext cx="2258963" cy="984885"/>
            <a:chOff x="6210996" y="1433695"/>
            <a:chExt cx="1493001" cy="700671"/>
          </a:xfrm>
        </p:grpSpPr>
        <p:sp>
          <p:nvSpPr>
            <p:cNvPr id="15" name="TextBox 14">
              <a:extLst>
                <a:ext uri="{FF2B5EF4-FFF2-40B4-BE49-F238E27FC236}">
                  <a16:creationId xmlns:a16="http://schemas.microsoft.com/office/drawing/2014/main" id="{87F9F8C2-18A2-400B-9A85-15714FB13250}"/>
                </a:ext>
              </a:extLst>
            </p:cNvPr>
            <p:cNvSpPr txBox="1"/>
            <p:nvPr/>
          </p:nvSpPr>
          <p:spPr>
            <a:xfrm>
              <a:off x="6210999" y="1433695"/>
              <a:ext cx="1492998" cy="197063"/>
            </a:xfrm>
            <a:prstGeom prst="rect">
              <a:avLst/>
            </a:prstGeom>
            <a:noFill/>
          </p:spPr>
          <p:txBody>
            <a:bodyPr wrap="square" rtlCol="0">
              <a:spAutoFit/>
            </a:bodyPr>
            <a:lstStyle/>
            <a:p>
              <a:pPr algn="ctr"/>
              <a:endParaRPr lang="ko-KR" altLang="en-US" sz="1200" b="1" dirty="0">
                <a:solidFill>
                  <a:schemeClr val="tx1">
                    <a:lumMod val="75000"/>
                    <a:lumOff val="25000"/>
                  </a:schemeClr>
                </a:solidFill>
                <a:cs typeface="Arial" pitchFamily="34" charset="0"/>
              </a:endParaRPr>
            </a:p>
          </p:txBody>
        </p:sp>
        <p:sp>
          <p:nvSpPr>
            <p:cNvPr id="16" name="TextBox 15">
              <a:extLst>
                <a:ext uri="{FF2B5EF4-FFF2-40B4-BE49-F238E27FC236}">
                  <a16:creationId xmlns:a16="http://schemas.microsoft.com/office/drawing/2014/main" id="{D9CE53E3-7927-4EBE-BAC3-A0B96DF49BEA}"/>
                </a:ext>
              </a:extLst>
            </p:cNvPr>
            <p:cNvSpPr txBox="1"/>
            <p:nvPr/>
          </p:nvSpPr>
          <p:spPr>
            <a:xfrm>
              <a:off x="6210996" y="1630759"/>
              <a:ext cx="1492998" cy="503607"/>
            </a:xfrm>
            <a:prstGeom prst="rect">
              <a:avLst/>
            </a:prstGeom>
            <a:noFill/>
          </p:spPr>
          <p:txBody>
            <a:bodyPr wrap="square" rtlCol="0">
              <a:spAutoFit/>
            </a:bodyPr>
            <a:lstStyle/>
            <a:p>
              <a:pPr algn="ctr"/>
              <a:r>
                <a:rPr lang="en-GB" sz="1400" b="1" i="0" dirty="0">
                  <a:solidFill>
                    <a:srgbClr val="000000"/>
                  </a:solidFill>
                  <a:effectLst/>
                  <a:latin typeface="Helvetica Neue"/>
                </a:rPr>
                <a:t>Variable Importance using Random Forest</a:t>
              </a:r>
            </a:p>
            <a:p>
              <a:pPr algn="ctr"/>
              <a:endParaRPr lang="ko-KR" altLang="en-US" sz="1200" dirty="0">
                <a:solidFill>
                  <a:schemeClr val="tx1">
                    <a:lumMod val="75000"/>
                    <a:lumOff val="25000"/>
                  </a:schemeClr>
                </a:solidFill>
                <a:cs typeface="Arial" pitchFamily="34" charset="0"/>
              </a:endParaRPr>
            </a:p>
          </p:txBody>
        </p:sp>
      </p:grpSp>
      <p:sp>
        <p:nvSpPr>
          <p:cNvPr id="19" name="TextBox 18">
            <a:extLst>
              <a:ext uri="{FF2B5EF4-FFF2-40B4-BE49-F238E27FC236}">
                <a16:creationId xmlns:a16="http://schemas.microsoft.com/office/drawing/2014/main" id="{32C13FF1-6205-4B54-9505-F97F7856F8D5}"/>
              </a:ext>
            </a:extLst>
          </p:cNvPr>
          <p:cNvSpPr txBox="1"/>
          <p:nvPr/>
        </p:nvSpPr>
        <p:spPr>
          <a:xfrm>
            <a:off x="8398038" y="3875394"/>
            <a:ext cx="2876315" cy="307777"/>
          </a:xfrm>
          <a:prstGeom prst="rect">
            <a:avLst/>
          </a:prstGeom>
          <a:noFill/>
        </p:spPr>
        <p:txBody>
          <a:bodyPr wrap="square" rtlCol="0">
            <a:spAutoFit/>
          </a:bodyPr>
          <a:lstStyle/>
          <a:p>
            <a:pPr algn="l"/>
            <a:r>
              <a:rPr lang="en-GB" sz="1400" b="1" i="0" dirty="0">
                <a:solidFill>
                  <a:srgbClr val="000000"/>
                </a:solidFill>
                <a:effectLst/>
                <a:latin typeface="Helvetica Neue"/>
              </a:rPr>
              <a:t>Recursive Feature Elimination</a:t>
            </a:r>
          </a:p>
        </p:txBody>
      </p:sp>
      <p:sp>
        <p:nvSpPr>
          <p:cNvPr id="21" name="TextBox 20">
            <a:extLst>
              <a:ext uri="{FF2B5EF4-FFF2-40B4-BE49-F238E27FC236}">
                <a16:creationId xmlns:a16="http://schemas.microsoft.com/office/drawing/2014/main" id="{4FF24512-24AA-41B1-9D98-C47ACD320E9C}"/>
              </a:ext>
            </a:extLst>
          </p:cNvPr>
          <p:cNvSpPr txBox="1"/>
          <p:nvPr/>
        </p:nvSpPr>
        <p:spPr>
          <a:xfrm>
            <a:off x="7044992" y="5045974"/>
            <a:ext cx="2876309" cy="523220"/>
          </a:xfrm>
          <a:prstGeom prst="rect">
            <a:avLst/>
          </a:prstGeom>
          <a:noFill/>
        </p:spPr>
        <p:txBody>
          <a:bodyPr wrap="square" rtlCol="0">
            <a:spAutoFit/>
          </a:bodyPr>
          <a:lstStyle/>
          <a:p>
            <a:pPr algn="l"/>
            <a:r>
              <a:rPr lang="en-GB" sz="1400" b="1" i="0" dirty="0">
                <a:solidFill>
                  <a:srgbClr val="000000"/>
                </a:solidFill>
                <a:effectLst/>
                <a:latin typeface="Helvetica Neue"/>
              </a:rPr>
              <a:t>Variable Importance using Extratrees Classifier</a:t>
            </a:r>
          </a:p>
        </p:txBody>
      </p:sp>
      <p:grpSp>
        <p:nvGrpSpPr>
          <p:cNvPr id="23" name="Group 22">
            <a:extLst>
              <a:ext uri="{FF2B5EF4-FFF2-40B4-BE49-F238E27FC236}">
                <a16:creationId xmlns:a16="http://schemas.microsoft.com/office/drawing/2014/main" id="{71DB654F-391D-4DA9-B066-85742588126D}"/>
              </a:ext>
            </a:extLst>
          </p:cNvPr>
          <p:cNvGrpSpPr/>
          <p:nvPr/>
        </p:nvGrpSpPr>
        <p:grpSpPr>
          <a:xfrm>
            <a:off x="2062267" y="5183234"/>
            <a:ext cx="3097631" cy="1661995"/>
            <a:chOff x="6210997" y="1433695"/>
            <a:chExt cx="1493000" cy="1182382"/>
          </a:xfrm>
        </p:grpSpPr>
        <p:sp>
          <p:nvSpPr>
            <p:cNvPr id="24" name="TextBox 23">
              <a:extLst>
                <a:ext uri="{FF2B5EF4-FFF2-40B4-BE49-F238E27FC236}">
                  <a16:creationId xmlns:a16="http://schemas.microsoft.com/office/drawing/2014/main" id="{5D9E3308-6C08-4728-A8CC-66EF8866C8A4}"/>
                </a:ext>
              </a:extLst>
            </p:cNvPr>
            <p:cNvSpPr txBox="1"/>
            <p:nvPr/>
          </p:nvSpPr>
          <p:spPr>
            <a:xfrm>
              <a:off x="6210999" y="1433695"/>
              <a:ext cx="1492998" cy="218960"/>
            </a:xfrm>
            <a:prstGeom prst="rect">
              <a:avLst/>
            </a:prstGeom>
            <a:noFill/>
          </p:spPr>
          <p:txBody>
            <a:bodyPr wrap="square" rtlCol="0">
              <a:spAutoFit/>
            </a:bodyPr>
            <a:lstStyle/>
            <a:p>
              <a:pPr algn="r"/>
              <a:r>
                <a:rPr lang="en-GB" sz="1400" b="1" i="0" dirty="0">
                  <a:solidFill>
                    <a:srgbClr val="000000"/>
                  </a:solidFill>
                  <a:effectLst/>
                  <a:latin typeface="Helvetica Neue"/>
                </a:rPr>
                <a:t>Chi Square</a:t>
              </a:r>
            </a:p>
          </p:txBody>
        </p:sp>
        <p:sp>
          <p:nvSpPr>
            <p:cNvPr id="25" name="TextBox 24">
              <a:extLst>
                <a:ext uri="{FF2B5EF4-FFF2-40B4-BE49-F238E27FC236}">
                  <a16:creationId xmlns:a16="http://schemas.microsoft.com/office/drawing/2014/main" id="{DFEBDD24-D168-4722-B0FB-DFF77F4D32BC}"/>
                </a:ext>
              </a:extLst>
            </p:cNvPr>
            <p:cNvSpPr txBox="1"/>
            <p:nvPr/>
          </p:nvSpPr>
          <p:spPr>
            <a:xfrm>
              <a:off x="6210997" y="1630759"/>
              <a:ext cx="1492998" cy="985318"/>
            </a:xfrm>
            <a:prstGeom prst="rect">
              <a:avLst/>
            </a:prstGeom>
            <a:noFill/>
          </p:spPr>
          <p:txBody>
            <a:bodyPr wrap="square" rtlCol="0">
              <a:spAutoFit/>
            </a:bodyPr>
            <a:lstStyle/>
            <a:p>
              <a:pPr algn="r"/>
              <a:r>
                <a:rPr lang="en-GB" sz="1400" b="0" i="0" dirty="0">
                  <a:solidFill>
                    <a:srgbClr val="000000"/>
                  </a:solidFill>
                  <a:effectLst/>
                  <a:latin typeface="Century Gothic" panose="020B0502020202020204" pitchFamily="34" charset="0"/>
                </a:rPr>
                <a:t>We will use chi square to determine which of the features are very relevant to the outcome that will be predicted and remove those that are unimportant for this model</a:t>
              </a:r>
              <a:endParaRPr lang="ko-KR" altLang="en-US" sz="1400" dirty="0">
                <a:solidFill>
                  <a:schemeClr val="tx1">
                    <a:lumMod val="75000"/>
                    <a:lumOff val="25000"/>
                  </a:schemeClr>
                </a:solidFill>
                <a:latin typeface="Century Gothic" panose="020B0502020202020204" pitchFamily="34" charset="0"/>
                <a:cs typeface="Arial" pitchFamily="34" charset="0"/>
              </a:endParaRPr>
            </a:p>
          </p:txBody>
        </p:sp>
      </p:grpSp>
      <p:grpSp>
        <p:nvGrpSpPr>
          <p:cNvPr id="26" name="Group 25">
            <a:extLst>
              <a:ext uri="{FF2B5EF4-FFF2-40B4-BE49-F238E27FC236}">
                <a16:creationId xmlns:a16="http://schemas.microsoft.com/office/drawing/2014/main" id="{9367173F-8C01-40A7-AA04-3F56EACC944E}"/>
              </a:ext>
            </a:extLst>
          </p:cNvPr>
          <p:cNvGrpSpPr/>
          <p:nvPr/>
        </p:nvGrpSpPr>
        <p:grpSpPr>
          <a:xfrm>
            <a:off x="857811" y="3598395"/>
            <a:ext cx="2876315" cy="2062103"/>
            <a:chOff x="6210996" y="1433695"/>
            <a:chExt cx="1493001" cy="1467028"/>
          </a:xfrm>
        </p:grpSpPr>
        <p:sp>
          <p:nvSpPr>
            <p:cNvPr id="27" name="TextBox 26">
              <a:extLst>
                <a:ext uri="{FF2B5EF4-FFF2-40B4-BE49-F238E27FC236}">
                  <a16:creationId xmlns:a16="http://schemas.microsoft.com/office/drawing/2014/main" id="{21EE2631-459F-465F-8E1E-0B57CF89DF93}"/>
                </a:ext>
              </a:extLst>
            </p:cNvPr>
            <p:cNvSpPr txBox="1"/>
            <p:nvPr/>
          </p:nvSpPr>
          <p:spPr>
            <a:xfrm>
              <a:off x="6210999" y="1433695"/>
              <a:ext cx="1492998" cy="218960"/>
            </a:xfrm>
            <a:prstGeom prst="rect">
              <a:avLst/>
            </a:prstGeom>
            <a:noFill/>
          </p:spPr>
          <p:txBody>
            <a:bodyPr wrap="square" rtlCol="0">
              <a:spAutoFit/>
            </a:bodyPr>
            <a:lstStyle/>
            <a:p>
              <a:pPr algn="r"/>
              <a:r>
                <a:rPr lang="en-GB" sz="1400" b="1" i="0" dirty="0">
                  <a:solidFill>
                    <a:srgbClr val="000000"/>
                  </a:solidFill>
                  <a:effectLst/>
                  <a:latin typeface="Helvetica Neue"/>
                </a:rPr>
                <a:t>L1 feature selection</a:t>
              </a:r>
            </a:p>
          </p:txBody>
        </p:sp>
        <p:sp>
          <p:nvSpPr>
            <p:cNvPr id="28" name="TextBox 27">
              <a:extLst>
                <a:ext uri="{FF2B5EF4-FFF2-40B4-BE49-F238E27FC236}">
                  <a16:creationId xmlns:a16="http://schemas.microsoft.com/office/drawing/2014/main" id="{62C75726-480E-4861-902A-CAEAC6A25ABD}"/>
                </a:ext>
              </a:extLst>
            </p:cNvPr>
            <p:cNvSpPr txBox="1"/>
            <p:nvPr/>
          </p:nvSpPr>
          <p:spPr>
            <a:xfrm>
              <a:off x="6210996" y="1630759"/>
              <a:ext cx="1492998" cy="1269964"/>
            </a:xfrm>
            <a:prstGeom prst="rect">
              <a:avLst/>
            </a:prstGeom>
            <a:noFill/>
          </p:spPr>
          <p:txBody>
            <a:bodyPr wrap="square" rtlCol="0">
              <a:spAutoFit/>
            </a:bodyPr>
            <a:lstStyle/>
            <a:p>
              <a:pPr algn="l"/>
              <a:r>
                <a:rPr lang="en-GB" sz="1400" dirty="0">
                  <a:solidFill>
                    <a:srgbClr val="000000"/>
                  </a:solidFill>
                  <a:effectLst/>
                  <a:latin typeface="Century Gothic" panose="020B0502020202020204" pitchFamily="34" charset="0"/>
                </a:rPr>
                <a:t>We are </a:t>
              </a:r>
              <a:r>
                <a:rPr lang="en-GB" sz="1400" dirty="0">
                  <a:solidFill>
                    <a:srgbClr val="000000"/>
                  </a:solidFill>
                  <a:latin typeface="Century Gothic" panose="020B0502020202020204" pitchFamily="34" charset="0"/>
                </a:rPr>
                <a:t>g</a:t>
              </a:r>
              <a:r>
                <a:rPr lang="en-GB" sz="1400" dirty="0">
                  <a:solidFill>
                    <a:srgbClr val="000000"/>
                  </a:solidFill>
                  <a:effectLst/>
                  <a:latin typeface="Century Gothic" panose="020B0502020202020204" pitchFamily="34" charset="0"/>
                </a:rPr>
                <a:t>oing to use regularisation to add penalty in every parameters in the machine learning model, the reason for this is to eliminate overfitting in the model.</a:t>
              </a:r>
            </a:p>
            <a:p>
              <a:br>
                <a:rPr lang="en-GB" sz="1400" b="0" i="0" dirty="0">
                  <a:solidFill>
                    <a:srgbClr val="000000"/>
                  </a:solidFill>
                  <a:effectLst/>
                  <a:latin typeface="Century Gothic" panose="020B0502020202020204" pitchFamily="34" charset="0"/>
                </a:rPr>
              </a:br>
              <a:r>
                <a:rPr lang="en-US" altLang="ko-KR" sz="1200" dirty="0">
                  <a:solidFill>
                    <a:schemeClr val="tx1">
                      <a:lumMod val="75000"/>
                      <a:lumOff val="25000"/>
                    </a:schemeClr>
                  </a:solidFill>
                  <a:cs typeface="Arial" pitchFamily="34" charset="0"/>
                </a:rPr>
                <a:t>       </a:t>
              </a:r>
              <a:endParaRPr lang="ko-KR" altLang="en-US" sz="1200" dirty="0">
                <a:solidFill>
                  <a:schemeClr val="tx1">
                    <a:lumMod val="75000"/>
                    <a:lumOff val="25000"/>
                  </a:schemeClr>
                </a:solidFill>
                <a:cs typeface="Arial" pitchFamily="34" charset="0"/>
              </a:endParaRPr>
            </a:p>
          </p:txBody>
        </p:sp>
      </p:grpSp>
      <p:sp>
        <p:nvSpPr>
          <p:cNvPr id="39" name="TextBox 38">
            <a:extLst>
              <a:ext uri="{FF2B5EF4-FFF2-40B4-BE49-F238E27FC236}">
                <a16:creationId xmlns:a16="http://schemas.microsoft.com/office/drawing/2014/main" id="{23166481-6D07-4C0F-9E83-A0D2491BE32D}"/>
              </a:ext>
            </a:extLst>
          </p:cNvPr>
          <p:cNvSpPr txBox="1"/>
          <p:nvPr/>
        </p:nvSpPr>
        <p:spPr>
          <a:xfrm>
            <a:off x="7032108" y="5498813"/>
            <a:ext cx="2876309" cy="1384995"/>
          </a:xfrm>
          <a:prstGeom prst="rect">
            <a:avLst/>
          </a:prstGeom>
          <a:noFill/>
        </p:spPr>
        <p:txBody>
          <a:bodyPr wrap="square" rtlCol="0">
            <a:spAutoFit/>
          </a:bodyPr>
          <a:lstStyle/>
          <a:p>
            <a:r>
              <a:rPr lang="en-GB" sz="1400" b="0" i="0" dirty="0">
                <a:solidFill>
                  <a:srgbClr val="000000"/>
                </a:solidFill>
                <a:effectLst/>
                <a:latin typeface="Century Gothic" panose="020B0502020202020204" pitchFamily="34" charset="0"/>
              </a:rPr>
              <a:t>Extratrees classifier perform similarly to RandomForest, the only major difference is the level of variance, of course extratrees show the lowest variance.</a:t>
            </a:r>
            <a:endParaRPr lang="en-GB" sz="1400" dirty="0">
              <a:latin typeface="Century Gothic" panose="020B0502020202020204" pitchFamily="34" charset="0"/>
            </a:endParaRPr>
          </a:p>
        </p:txBody>
      </p:sp>
    </p:spTree>
    <p:extLst>
      <p:ext uri="{BB962C8B-B14F-4D97-AF65-F5344CB8AC3E}">
        <p14:creationId xmlns:p14="http://schemas.microsoft.com/office/powerpoint/2010/main" val="23055035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Model selection </a:t>
            </a:r>
          </a:p>
        </p:txBody>
      </p:sp>
      <p:sp>
        <p:nvSpPr>
          <p:cNvPr id="54" name="TextBox 53">
            <a:extLst>
              <a:ext uri="{FF2B5EF4-FFF2-40B4-BE49-F238E27FC236}">
                <a16:creationId xmlns:a16="http://schemas.microsoft.com/office/drawing/2014/main" id="{B86476EE-9FD2-4CEA-A6D9-0AD39ADF3D03}"/>
              </a:ext>
            </a:extLst>
          </p:cNvPr>
          <p:cNvSpPr txBox="1"/>
          <p:nvPr/>
        </p:nvSpPr>
        <p:spPr>
          <a:xfrm>
            <a:off x="0" y="6599760"/>
            <a:ext cx="12192000" cy="246221"/>
          </a:xfrm>
          <a:prstGeom prst="rect">
            <a:avLst/>
          </a:prstGeom>
          <a:noFill/>
        </p:spPr>
        <p:txBody>
          <a:bodyPr wrap="square" rtlCol="0">
            <a:spAutoFit/>
          </a:bodyPr>
          <a:lstStyle/>
          <a:p>
            <a:pPr algn="ctr"/>
            <a:r>
              <a:rPr lang="en-US" altLang="ko-KR" sz="1000" dirty="0">
                <a:solidFill>
                  <a:schemeClr val="bg1"/>
                </a:solidFill>
                <a:hlinkClick r:id="rId2"/>
              </a:rPr>
              <a:t>www.free-powerpoint-templates-design.com</a:t>
            </a:r>
            <a:endParaRPr lang="ko-KR" altLang="en-US" sz="1000" dirty="0">
              <a:solidFill>
                <a:schemeClr val="bg1"/>
              </a:solidFill>
            </a:endParaRPr>
          </a:p>
        </p:txBody>
      </p:sp>
      <p:sp>
        <p:nvSpPr>
          <p:cNvPr id="2425" name="Freeform 5">
            <a:extLst>
              <a:ext uri="{FF2B5EF4-FFF2-40B4-BE49-F238E27FC236}">
                <a16:creationId xmlns:a16="http://schemas.microsoft.com/office/drawing/2014/main" id="{A4B9ADE2-FAFC-472D-9FAC-FA41401D26E7}"/>
              </a:ext>
            </a:extLst>
          </p:cNvPr>
          <p:cNvSpPr/>
          <p:nvPr/>
        </p:nvSpPr>
        <p:spPr>
          <a:xfrm>
            <a:off x="5588626" y="1880513"/>
            <a:ext cx="1885912" cy="4183811"/>
          </a:xfrm>
          <a:custGeom>
            <a:avLst/>
            <a:gdLst>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 name="connsiteX7" fmla="*/ 1604513 w 1958196"/>
              <a:gd name="connsiteY7" fmla="*/ 4157932 h 4183811"/>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196" h="4183811">
                <a:moveTo>
                  <a:pt x="353683" y="1423358"/>
                </a:moveTo>
                <a:lnTo>
                  <a:pt x="362309" y="983411"/>
                </a:lnTo>
                <a:lnTo>
                  <a:pt x="0" y="974785"/>
                </a:lnTo>
                <a:lnTo>
                  <a:pt x="974785" y="0"/>
                </a:lnTo>
                <a:lnTo>
                  <a:pt x="1958196" y="974785"/>
                </a:lnTo>
                <a:lnTo>
                  <a:pt x="1604513" y="974785"/>
                </a:lnTo>
                <a:lnTo>
                  <a:pt x="1578634" y="4183811"/>
                </a:lnTo>
              </a:path>
            </a:pathLst>
          </a:custGeom>
          <a:ln w="508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tx1">
                  <a:lumMod val="75000"/>
                  <a:lumOff val="25000"/>
                </a:schemeClr>
              </a:solidFill>
            </a:endParaRPr>
          </a:p>
        </p:txBody>
      </p:sp>
      <p:sp>
        <p:nvSpPr>
          <p:cNvPr id="2426" name="Oval 2425">
            <a:extLst>
              <a:ext uri="{FF2B5EF4-FFF2-40B4-BE49-F238E27FC236}">
                <a16:creationId xmlns:a16="http://schemas.microsoft.com/office/drawing/2014/main" id="{D1F2DA76-C2DA-49EF-9823-BA65972634D4}"/>
              </a:ext>
            </a:extLst>
          </p:cNvPr>
          <p:cNvSpPr/>
          <p:nvPr/>
        </p:nvSpPr>
        <p:spPr>
          <a:xfrm>
            <a:off x="5583228" y="3374199"/>
            <a:ext cx="1150041" cy="985702"/>
          </a:xfrm>
          <a:prstGeom prst="ellipse">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400" dirty="0">
                <a:solidFill>
                  <a:schemeClr val="tx1">
                    <a:lumMod val="75000"/>
                    <a:lumOff val="25000"/>
                  </a:schemeClr>
                </a:solidFill>
              </a:rPr>
              <a:t>53.41%</a:t>
            </a:r>
            <a:endParaRPr lang="ko-KR" altLang="en-US" sz="1400" dirty="0">
              <a:solidFill>
                <a:schemeClr val="tx1">
                  <a:lumMod val="75000"/>
                  <a:lumOff val="25000"/>
                </a:schemeClr>
              </a:solidFill>
            </a:endParaRPr>
          </a:p>
        </p:txBody>
      </p:sp>
      <p:sp>
        <p:nvSpPr>
          <p:cNvPr id="2427" name="Freeform 7">
            <a:extLst>
              <a:ext uri="{FF2B5EF4-FFF2-40B4-BE49-F238E27FC236}">
                <a16:creationId xmlns:a16="http://schemas.microsoft.com/office/drawing/2014/main" id="{FC187C92-B364-4348-A833-D24686BAE8F2}"/>
              </a:ext>
            </a:extLst>
          </p:cNvPr>
          <p:cNvSpPr/>
          <p:nvPr/>
        </p:nvSpPr>
        <p:spPr>
          <a:xfrm>
            <a:off x="3630226" y="1880513"/>
            <a:ext cx="1885912" cy="4183811"/>
          </a:xfrm>
          <a:custGeom>
            <a:avLst/>
            <a:gdLst>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 name="connsiteX7" fmla="*/ 1604513 w 1958196"/>
              <a:gd name="connsiteY7" fmla="*/ 4157932 h 4183811"/>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196" h="4183811">
                <a:moveTo>
                  <a:pt x="353683" y="1423358"/>
                </a:moveTo>
                <a:lnTo>
                  <a:pt x="362309" y="983411"/>
                </a:lnTo>
                <a:lnTo>
                  <a:pt x="0" y="974785"/>
                </a:lnTo>
                <a:lnTo>
                  <a:pt x="974785" y="0"/>
                </a:lnTo>
                <a:lnTo>
                  <a:pt x="1958196" y="974785"/>
                </a:lnTo>
                <a:lnTo>
                  <a:pt x="1604513" y="974785"/>
                </a:lnTo>
                <a:lnTo>
                  <a:pt x="1578634" y="4183811"/>
                </a:lnTo>
              </a:path>
            </a:pathLst>
          </a:custGeom>
          <a:ln w="508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tx1">
                  <a:lumMod val="75000"/>
                  <a:lumOff val="25000"/>
                </a:schemeClr>
              </a:solidFill>
            </a:endParaRPr>
          </a:p>
        </p:txBody>
      </p:sp>
      <p:sp>
        <p:nvSpPr>
          <p:cNvPr id="2428" name="Oval 2427">
            <a:extLst>
              <a:ext uri="{FF2B5EF4-FFF2-40B4-BE49-F238E27FC236}">
                <a16:creationId xmlns:a16="http://schemas.microsoft.com/office/drawing/2014/main" id="{C49CF653-66D7-43C6-95FF-A6EE6A9DEFBF}"/>
              </a:ext>
            </a:extLst>
          </p:cNvPr>
          <p:cNvSpPr/>
          <p:nvPr/>
        </p:nvSpPr>
        <p:spPr>
          <a:xfrm>
            <a:off x="3440320" y="3417760"/>
            <a:ext cx="1075573" cy="898579"/>
          </a:xfrm>
          <a:prstGeom prst="ellipse">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400" dirty="0">
                <a:solidFill>
                  <a:schemeClr val="tx1">
                    <a:lumMod val="75000"/>
                    <a:lumOff val="25000"/>
                  </a:schemeClr>
                </a:solidFill>
              </a:rPr>
              <a:t>55.95%</a:t>
            </a:r>
            <a:endParaRPr lang="ko-KR" altLang="en-US" sz="1400" dirty="0">
              <a:solidFill>
                <a:schemeClr val="tx1">
                  <a:lumMod val="75000"/>
                  <a:lumOff val="25000"/>
                </a:schemeClr>
              </a:solidFill>
            </a:endParaRPr>
          </a:p>
        </p:txBody>
      </p:sp>
      <p:sp>
        <p:nvSpPr>
          <p:cNvPr id="2429" name="Freeform 9">
            <a:extLst>
              <a:ext uri="{FF2B5EF4-FFF2-40B4-BE49-F238E27FC236}">
                <a16:creationId xmlns:a16="http://schemas.microsoft.com/office/drawing/2014/main" id="{B6135A9B-F848-4C1E-998B-315A69C80DB7}"/>
              </a:ext>
            </a:extLst>
          </p:cNvPr>
          <p:cNvSpPr/>
          <p:nvPr/>
        </p:nvSpPr>
        <p:spPr>
          <a:xfrm>
            <a:off x="9988667" y="1812138"/>
            <a:ext cx="1885912" cy="4183811"/>
          </a:xfrm>
          <a:custGeom>
            <a:avLst/>
            <a:gdLst>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 name="connsiteX7" fmla="*/ 1604513 w 1958196"/>
              <a:gd name="connsiteY7" fmla="*/ 4157932 h 4183811"/>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196" h="4183811">
                <a:moveTo>
                  <a:pt x="353683" y="1423358"/>
                </a:moveTo>
                <a:lnTo>
                  <a:pt x="362309" y="983411"/>
                </a:lnTo>
                <a:lnTo>
                  <a:pt x="0" y="974785"/>
                </a:lnTo>
                <a:lnTo>
                  <a:pt x="974785" y="0"/>
                </a:lnTo>
                <a:lnTo>
                  <a:pt x="1958196" y="974785"/>
                </a:lnTo>
                <a:lnTo>
                  <a:pt x="1604513" y="974785"/>
                </a:lnTo>
                <a:lnTo>
                  <a:pt x="1578634" y="4183811"/>
                </a:lnTo>
              </a:path>
            </a:pathLst>
          </a:custGeom>
          <a:ln w="508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tx1">
                  <a:lumMod val="75000"/>
                  <a:lumOff val="25000"/>
                </a:schemeClr>
              </a:solidFill>
            </a:endParaRPr>
          </a:p>
        </p:txBody>
      </p:sp>
      <p:sp>
        <p:nvSpPr>
          <p:cNvPr id="2430" name="Oval 2429">
            <a:extLst>
              <a:ext uri="{FF2B5EF4-FFF2-40B4-BE49-F238E27FC236}">
                <a16:creationId xmlns:a16="http://schemas.microsoft.com/office/drawing/2014/main" id="{BB0C4E7D-C5FF-4216-A996-10EF4398A6FA}"/>
              </a:ext>
            </a:extLst>
          </p:cNvPr>
          <p:cNvSpPr/>
          <p:nvPr/>
        </p:nvSpPr>
        <p:spPr>
          <a:xfrm>
            <a:off x="9902293" y="3374199"/>
            <a:ext cx="1055267" cy="898579"/>
          </a:xfrm>
          <a:prstGeom prst="ellipse">
            <a:avLst/>
          </a:prstGeom>
          <a:solidFill>
            <a:schemeClr val="bg1"/>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400" dirty="0">
                <a:solidFill>
                  <a:schemeClr val="tx1">
                    <a:lumMod val="75000"/>
                    <a:lumOff val="25000"/>
                  </a:schemeClr>
                </a:solidFill>
              </a:rPr>
              <a:t>67.18%</a:t>
            </a:r>
            <a:endParaRPr lang="ko-KR" altLang="en-US" sz="1400" dirty="0">
              <a:solidFill>
                <a:schemeClr val="tx1">
                  <a:lumMod val="75000"/>
                  <a:lumOff val="25000"/>
                </a:schemeClr>
              </a:solidFill>
            </a:endParaRPr>
          </a:p>
        </p:txBody>
      </p:sp>
      <p:grpSp>
        <p:nvGrpSpPr>
          <p:cNvPr id="2431" name="Group 2430">
            <a:extLst>
              <a:ext uri="{FF2B5EF4-FFF2-40B4-BE49-F238E27FC236}">
                <a16:creationId xmlns:a16="http://schemas.microsoft.com/office/drawing/2014/main" id="{BA0E8DEF-2C4E-42DB-81EF-1F851329DF18}"/>
              </a:ext>
            </a:extLst>
          </p:cNvPr>
          <p:cNvGrpSpPr/>
          <p:nvPr/>
        </p:nvGrpSpPr>
        <p:grpSpPr>
          <a:xfrm>
            <a:off x="5472830" y="4426630"/>
            <a:ext cx="1487941" cy="553998"/>
            <a:chOff x="2725123" y="4283314"/>
            <a:chExt cx="1292073" cy="553998"/>
          </a:xfrm>
        </p:grpSpPr>
        <p:sp>
          <p:nvSpPr>
            <p:cNvPr id="2432" name="TextBox 2431">
              <a:extLst>
                <a:ext uri="{FF2B5EF4-FFF2-40B4-BE49-F238E27FC236}">
                  <a16:creationId xmlns:a16="http://schemas.microsoft.com/office/drawing/2014/main" id="{AA355F90-3A5A-40C4-98D4-E4A1B7B3C548}"/>
                </a:ext>
              </a:extLst>
            </p:cNvPr>
            <p:cNvSpPr txBox="1"/>
            <p:nvPr/>
          </p:nvSpPr>
          <p:spPr>
            <a:xfrm>
              <a:off x="2725124" y="4560313"/>
              <a:ext cx="1292072" cy="276999"/>
            </a:xfrm>
            <a:prstGeom prst="rect">
              <a:avLst/>
            </a:prstGeom>
            <a:noFill/>
          </p:spPr>
          <p:txBody>
            <a:bodyPr wrap="square" rtlCol="0">
              <a:spAutoFit/>
            </a:bodyPr>
            <a:lstStyle/>
            <a:p>
              <a:pPr algn="r"/>
              <a:endParaRPr lang="ko-KR" altLang="en-US" sz="1200" dirty="0">
                <a:solidFill>
                  <a:schemeClr val="tx1">
                    <a:lumMod val="75000"/>
                    <a:lumOff val="25000"/>
                  </a:schemeClr>
                </a:solidFill>
                <a:cs typeface="Arial" pitchFamily="34" charset="0"/>
              </a:endParaRPr>
            </a:p>
          </p:txBody>
        </p:sp>
        <p:sp>
          <p:nvSpPr>
            <p:cNvPr id="2433" name="TextBox 2432">
              <a:extLst>
                <a:ext uri="{FF2B5EF4-FFF2-40B4-BE49-F238E27FC236}">
                  <a16:creationId xmlns:a16="http://schemas.microsoft.com/office/drawing/2014/main" id="{0D3DE29D-8167-4762-878B-4D6A7AC3EE73}"/>
                </a:ext>
              </a:extLst>
            </p:cNvPr>
            <p:cNvSpPr txBox="1"/>
            <p:nvPr/>
          </p:nvSpPr>
          <p:spPr>
            <a:xfrm>
              <a:off x="2725123" y="4283314"/>
              <a:ext cx="1292072" cy="307777"/>
            </a:xfrm>
            <a:prstGeom prst="rect">
              <a:avLst/>
            </a:prstGeom>
            <a:noFill/>
          </p:spPr>
          <p:txBody>
            <a:bodyPr wrap="square" rtlCol="0">
              <a:spAutoFit/>
            </a:bodyPr>
            <a:lstStyle/>
            <a:p>
              <a:pPr algn="r"/>
              <a:r>
                <a:rPr lang="en-US" altLang="ko-KR" sz="1400" b="1" dirty="0">
                  <a:solidFill>
                    <a:schemeClr val="tx1">
                      <a:lumMod val="75000"/>
                      <a:lumOff val="25000"/>
                    </a:schemeClr>
                  </a:solidFill>
                  <a:cs typeface="Arial" pitchFamily="34" charset="0"/>
                </a:rPr>
                <a:t>Neural</a:t>
              </a:r>
              <a:r>
                <a:rPr lang="en-US" altLang="ko-KR" sz="1200" b="1" dirty="0">
                  <a:solidFill>
                    <a:schemeClr val="tx1">
                      <a:lumMod val="75000"/>
                      <a:lumOff val="25000"/>
                    </a:schemeClr>
                  </a:solidFill>
                  <a:cs typeface="Arial" pitchFamily="34" charset="0"/>
                </a:rPr>
                <a:t> Network</a:t>
              </a:r>
              <a:endParaRPr lang="ko-KR" altLang="en-US" sz="1200" b="1" dirty="0">
                <a:solidFill>
                  <a:schemeClr val="tx1">
                    <a:lumMod val="75000"/>
                    <a:lumOff val="25000"/>
                  </a:schemeClr>
                </a:solidFill>
                <a:cs typeface="Arial" pitchFamily="34" charset="0"/>
              </a:endParaRPr>
            </a:p>
          </p:txBody>
        </p:sp>
      </p:grpSp>
      <p:grpSp>
        <p:nvGrpSpPr>
          <p:cNvPr id="2434" name="Group 2433">
            <a:extLst>
              <a:ext uri="{FF2B5EF4-FFF2-40B4-BE49-F238E27FC236}">
                <a16:creationId xmlns:a16="http://schemas.microsoft.com/office/drawing/2014/main" id="{BE43D4BC-AAB8-4EC1-AE72-068A5769B4E8}"/>
              </a:ext>
            </a:extLst>
          </p:cNvPr>
          <p:cNvGrpSpPr/>
          <p:nvPr/>
        </p:nvGrpSpPr>
        <p:grpSpPr>
          <a:xfrm>
            <a:off x="3378854" y="4436292"/>
            <a:ext cx="1487941" cy="553998"/>
            <a:chOff x="2725123" y="4283314"/>
            <a:chExt cx="1292073" cy="553998"/>
          </a:xfrm>
        </p:grpSpPr>
        <p:sp>
          <p:nvSpPr>
            <p:cNvPr id="2435" name="TextBox 2434">
              <a:extLst>
                <a:ext uri="{FF2B5EF4-FFF2-40B4-BE49-F238E27FC236}">
                  <a16:creationId xmlns:a16="http://schemas.microsoft.com/office/drawing/2014/main" id="{CF9F60C9-130B-48BA-B454-0ED01031C970}"/>
                </a:ext>
              </a:extLst>
            </p:cNvPr>
            <p:cNvSpPr txBox="1"/>
            <p:nvPr/>
          </p:nvSpPr>
          <p:spPr>
            <a:xfrm>
              <a:off x="2725124" y="4560313"/>
              <a:ext cx="1292072" cy="276999"/>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      </a:t>
              </a:r>
              <a:endParaRPr lang="ko-KR" altLang="en-US" sz="1200" dirty="0">
                <a:solidFill>
                  <a:schemeClr val="tx1">
                    <a:lumMod val="75000"/>
                    <a:lumOff val="25000"/>
                  </a:schemeClr>
                </a:solidFill>
                <a:cs typeface="Arial" pitchFamily="34" charset="0"/>
              </a:endParaRPr>
            </a:p>
          </p:txBody>
        </p:sp>
        <p:sp>
          <p:nvSpPr>
            <p:cNvPr id="2436" name="TextBox 2435">
              <a:extLst>
                <a:ext uri="{FF2B5EF4-FFF2-40B4-BE49-F238E27FC236}">
                  <a16:creationId xmlns:a16="http://schemas.microsoft.com/office/drawing/2014/main" id="{1910562D-4543-4BBF-9F2B-582135BE8DC2}"/>
                </a:ext>
              </a:extLst>
            </p:cNvPr>
            <p:cNvSpPr txBox="1"/>
            <p:nvPr/>
          </p:nvSpPr>
          <p:spPr>
            <a:xfrm>
              <a:off x="2725123" y="4283314"/>
              <a:ext cx="1292072" cy="307777"/>
            </a:xfrm>
            <a:prstGeom prst="rect">
              <a:avLst/>
            </a:prstGeom>
            <a:noFill/>
          </p:spPr>
          <p:txBody>
            <a:bodyPr wrap="square" rtlCol="0">
              <a:spAutoFit/>
            </a:bodyPr>
            <a:lstStyle/>
            <a:p>
              <a:pPr algn="r"/>
              <a:r>
                <a:rPr lang="en-US" altLang="ko-KR" sz="1400" b="1" dirty="0">
                  <a:solidFill>
                    <a:schemeClr val="tx1">
                      <a:lumMod val="75000"/>
                      <a:lumOff val="25000"/>
                    </a:schemeClr>
                  </a:solidFill>
                  <a:cs typeface="Arial" pitchFamily="34" charset="0"/>
                </a:rPr>
                <a:t>Naive Baye</a:t>
              </a:r>
              <a:r>
                <a:rPr lang="en-US" altLang="ko-KR" sz="1200" b="1" dirty="0">
                  <a:solidFill>
                    <a:schemeClr val="tx1">
                      <a:lumMod val="75000"/>
                      <a:lumOff val="25000"/>
                    </a:schemeClr>
                  </a:solidFill>
                  <a:cs typeface="Arial" pitchFamily="34" charset="0"/>
                </a:rPr>
                <a:t>s</a:t>
              </a:r>
              <a:endParaRPr lang="ko-KR" altLang="en-US" sz="1200" b="1" dirty="0">
                <a:solidFill>
                  <a:schemeClr val="tx1">
                    <a:lumMod val="75000"/>
                    <a:lumOff val="25000"/>
                  </a:schemeClr>
                </a:solidFill>
                <a:cs typeface="Arial" pitchFamily="34" charset="0"/>
              </a:endParaRPr>
            </a:p>
          </p:txBody>
        </p:sp>
      </p:grpSp>
      <p:grpSp>
        <p:nvGrpSpPr>
          <p:cNvPr id="2437" name="Group 2436">
            <a:extLst>
              <a:ext uri="{FF2B5EF4-FFF2-40B4-BE49-F238E27FC236}">
                <a16:creationId xmlns:a16="http://schemas.microsoft.com/office/drawing/2014/main" id="{389546E0-6EC6-4AEE-8610-FEDB6A093287}"/>
              </a:ext>
            </a:extLst>
          </p:cNvPr>
          <p:cNvGrpSpPr/>
          <p:nvPr/>
        </p:nvGrpSpPr>
        <p:grpSpPr>
          <a:xfrm>
            <a:off x="9686924" y="4436292"/>
            <a:ext cx="1752353" cy="553998"/>
            <a:chOff x="2725123" y="4283314"/>
            <a:chExt cx="1521679" cy="553998"/>
          </a:xfrm>
        </p:grpSpPr>
        <p:sp>
          <p:nvSpPr>
            <p:cNvPr id="2438" name="TextBox 2437">
              <a:extLst>
                <a:ext uri="{FF2B5EF4-FFF2-40B4-BE49-F238E27FC236}">
                  <a16:creationId xmlns:a16="http://schemas.microsoft.com/office/drawing/2014/main" id="{171455FE-667B-445A-960B-8DF2A0B495B5}"/>
                </a:ext>
              </a:extLst>
            </p:cNvPr>
            <p:cNvSpPr txBox="1"/>
            <p:nvPr/>
          </p:nvSpPr>
          <p:spPr>
            <a:xfrm>
              <a:off x="2725124" y="4560313"/>
              <a:ext cx="1292072" cy="276999"/>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     </a:t>
              </a:r>
              <a:endParaRPr lang="ko-KR" altLang="en-US" sz="1200" dirty="0">
                <a:solidFill>
                  <a:schemeClr val="tx1">
                    <a:lumMod val="75000"/>
                    <a:lumOff val="25000"/>
                  </a:schemeClr>
                </a:solidFill>
                <a:cs typeface="Arial" pitchFamily="34" charset="0"/>
              </a:endParaRPr>
            </a:p>
          </p:txBody>
        </p:sp>
        <p:sp>
          <p:nvSpPr>
            <p:cNvPr id="2439" name="TextBox 2438">
              <a:extLst>
                <a:ext uri="{FF2B5EF4-FFF2-40B4-BE49-F238E27FC236}">
                  <a16:creationId xmlns:a16="http://schemas.microsoft.com/office/drawing/2014/main" id="{8A716BC6-76C7-44F6-B3CD-2C514D43EFF7}"/>
                </a:ext>
              </a:extLst>
            </p:cNvPr>
            <p:cNvSpPr txBox="1"/>
            <p:nvPr/>
          </p:nvSpPr>
          <p:spPr>
            <a:xfrm>
              <a:off x="2725123" y="4283314"/>
              <a:ext cx="1521679" cy="307777"/>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Gradient Boosting</a:t>
              </a:r>
              <a:endParaRPr lang="ko-KR" altLang="en-US" sz="1400" b="1" dirty="0">
                <a:solidFill>
                  <a:schemeClr val="tx1">
                    <a:lumMod val="75000"/>
                    <a:lumOff val="25000"/>
                  </a:schemeClr>
                </a:solidFill>
                <a:cs typeface="Arial" pitchFamily="34" charset="0"/>
              </a:endParaRPr>
            </a:p>
          </p:txBody>
        </p:sp>
      </p:grpSp>
      <p:sp>
        <p:nvSpPr>
          <p:cNvPr id="26" name="Freeform 5">
            <a:extLst>
              <a:ext uri="{FF2B5EF4-FFF2-40B4-BE49-F238E27FC236}">
                <a16:creationId xmlns:a16="http://schemas.microsoft.com/office/drawing/2014/main" id="{50E7C93B-78BA-4613-B4ED-03938FB404EE}"/>
              </a:ext>
            </a:extLst>
          </p:cNvPr>
          <p:cNvSpPr/>
          <p:nvPr/>
        </p:nvSpPr>
        <p:spPr>
          <a:xfrm>
            <a:off x="7780768" y="1880513"/>
            <a:ext cx="1885912" cy="4183811"/>
          </a:xfrm>
          <a:custGeom>
            <a:avLst/>
            <a:gdLst>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 name="connsiteX7" fmla="*/ 1604513 w 1958196"/>
              <a:gd name="connsiteY7" fmla="*/ 4157932 h 4183811"/>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196" h="4183811">
                <a:moveTo>
                  <a:pt x="353683" y="1423358"/>
                </a:moveTo>
                <a:lnTo>
                  <a:pt x="362309" y="983411"/>
                </a:lnTo>
                <a:lnTo>
                  <a:pt x="0" y="974785"/>
                </a:lnTo>
                <a:lnTo>
                  <a:pt x="974785" y="0"/>
                </a:lnTo>
                <a:lnTo>
                  <a:pt x="1958196" y="974785"/>
                </a:lnTo>
                <a:lnTo>
                  <a:pt x="1604513" y="974785"/>
                </a:lnTo>
                <a:lnTo>
                  <a:pt x="1578634" y="4183811"/>
                </a:lnTo>
              </a:path>
            </a:pathLst>
          </a:custGeom>
          <a:ln w="508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dirty="0">
              <a:solidFill>
                <a:schemeClr val="tx1">
                  <a:lumMod val="75000"/>
                  <a:lumOff val="25000"/>
                </a:schemeClr>
              </a:solidFill>
            </a:endParaRPr>
          </a:p>
        </p:txBody>
      </p:sp>
      <p:sp>
        <p:nvSpPr>
          <p:cNvPr id="27" name="Oval 26">
            <a:extLst>
              <a:ext uri="{FF2B5EF4-FFF2-40B4-BE49-F238E27FC236}">
                <a16:creationId xmlns:a16="http://schemas.microsoft.com/office/drawing/2014/main" id="{02DE73D4-E7CA-44E1-AE35-B2245F794F8E}"/>
              </a:ext>
            </a:extLst>
          </p:cNvPr>
          <p:cNvSpPr/>
          <p:nvPr/>
        </p:nvSpPr>
        <p:spPr>
          <a:xfrm>
            <a:off x="7547026" y="3295583"/>
            <a:ext cx="1090324" cy="1002209"/>
          </a:xfrm>
          <a:prstGeom prst="ellipse">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400" dirty="0">
                <a:solidFill>
                  <a:schemeClr val="tx1">
                    <a:lumMod val="75000"/>
                    <a:lumOff val="25000"/>
                  </a:schemeClr>
                </a:solidFill>
              </a:rPr>
              <a:t>57..26%</a:t>
            </a:r>
            <a:endParaRPr lang="ko-KR" altLang="en-US" sz="1400" dirty="0">
              <a:solidFill>
                <a:schemeClr val="tx1">
                  <a:lumMod val="75000"/>
                  <a:lumOff val="25000"/>
                </a:schemeClr>
              </a:solidFill>
            </a:endParaRPr>
          </a:p>
        </p:txBody>
      </p:sp>
      <p:grpSp>
        <p:nvGrpSpPr>
          <p:cNvPr id="28" name="Group 27">
            <a:extLst>
              <a:ext uri="{FF2B5EF4-FFF2-40B4-BE49-F238E27FC236}">
                <a16:creationId xmlns:a16="http://schemas.microsoft.com/office/drawing/2014/main" id="{AD177621-B647-49F8-B7E6-38AC5E47A159}"/>
              </a:ext>
            </a:extLst>
          </p:cNvPr>
          <p:cNvGrpSpPr/>
          <p:nvPr/>
        </p:nvGrpSpPr>
        <p:grpSpPr>
          <a:xfrm>
            <a:off x="7290867" y="4466792"/>
            <a:ext cx="1897803" cy="492997"/>
            <a:chOff x="2633097" y="4344315"/>
            <a:chExt cx="1647982" cy="492997"/>
          </a:xfrm>
        </p:grpSpPr>
        <p:sp>
          <p:nvSpPr>
            <p:cNvPr id="29" name="TextBox 28">
              <a:extLst>
                <a:ext uri="{FF2B5EF4-FFF2-40B4-BE49-F238E27FC236}">
                  <a16:creationId xmlns:a16="http://schemas.microsoft.com/office/drawing/2014/main" id="{922609EC-9EFC-424C-97BD-0B6E6E7C02D4}"/>
                </a:ext>
              </a:extLst>
            </p:cNvPr>
            <p:cNvSpPr txBox="1"/>
            <p:nvPr/>
          </p:nvSpPr>
          <p:spPr>
            <a:xfrm>
              <a:off x="2725124" y="4560313"/>
              <a:ext cx="1292072" cy="276999"/>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  </a:t>
              </a:r>
              <a:endParaRPr lang="ko-KR" altLang="en-US" sz="1200" dirty="0">
                <a:solidFill>
                  <a:schemeClr val="tx1">
                    <a:lumMod val="75000"/>
                    <a:lumOff val="25000"/>
                  </a:schemeClr>
                </a:solidFill>
                <a:cs typeface="Arial" pitchFamily="34" charset="0"/>
              </a:endParaRPr>
            </a:p>
          </p:txBody>
        </p:sp>
        <p:sp>
          <p:nvSpPr>
            <p:cNvPr id="30" name="TextBox 29">
              <a:extLst>
                <a:ext uri="{FF2B5EF4-FFF2-40B4-BE49-F238E27FC236}">
                  <a16:creationId xmlns:a16="http://schemas.microsoft.com/office/drawing/2014/main" id="{7321F81C-265F-4D3C-8A44-C685355B7D86}"/>
                </a:ext>
              </a:extLst>
            </p:cNvPr>
            <p:cNvSpPr txBox="1"/>
            <p:nvPr/>
          </p:nvSpPr>
          <p:spPr>
            <a:xfrm>
              <a:off x="2633097" y="4344315"/>
              <a:ext cx="1647982" cy="492443"/>
            </a:xfrm>
            <a:prstGeom prst="rect">
              <a:avLst/>
            </a:prstGeom>
            <a:noFill/>
          </p:spPr>
          <p:txBody>
            <a:bodyPr wrap="square" rtlCol="0">
              <a:spAutoFit/>
            </a:bodyPr>
            <a:lstStyle/>
            <a:p>
              <a:r>
                <a:rPr lang="en-GB" sz="1400" b="1" i="0" dirty="0">
                  <a:solidFill>
                    <a:srgbClr val="000000"/>
                  </a:solidFill>
                  <a:effectLst/>
                  <a:latin typeface="Helvetica Neue"/>
                </a:rPr>
                <a:t>Logistic Regression</a:t>
              </a:r>
            </a:p>
            <a:p>
              <a:pPr algn="r"/>
              <a:endParaRPr lang="ko-KR" altLang="en-US" sz="1200" b="1" dirty="0">
                <a:solidFill>
                  <a:schemeClr val="tx1">
                    <a:lumMod val="75000"/>
                    <a:lumOff val="25000"/>
                  </a:schemeClr>
                </a:solidFill>
                <a:cs typeface="Arial" pitchFamily="34" charset="0"/>
              </a:endParaRPr>
            </a:p>
          </p:txBody>
        </p:sp>
      </p:grpSp>
      <p:sp>
        <p:nvSpPr>
          <p:cNvPr id="31" name="Freeform 5">
            <a:extLst>
              <a:ext uri="{FF2B5EF4-FFF2-40B4-BE49-F238E27FC236}">
                <a16:creationId xmlns:a16="http://schemas.microsoft.com/office/drawing/2014/main" id="{A627DCA9-884B-47F2-BCB7-6F44E90B84BC}"/>
              </a:ext>
            </a:extLst>
          </p:cNvPr>
          <p:cNvSpPr/>
          <p:nvPr/>
        </p:nvSpPr>
        <p:spPr>
          <a:xfrm>
            <a:off x="1530984" y="1938589"/>
            <a:ext cx="1885912" cy="4183811"/>
          </a:xfrm>
          <a:custGeom>
            <a:avLst/>
            <a:gdLst>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 name="connsiteX7" fmla="*/ 1604513 w 1958196"/>
              <a:gd name="connsiteY7" fmla="*/ 4157932 h 4183811"/>
              <a:gd name="connsiteX0" fmla="*/ 353683 w 1958196"/>
              <a:gd name="connsiteY0" fmla="*/ 1423358 h 4183811"/>
              <a:gd name="connsiteX1" fmla="*/ 362309 w 1958196"/>
              <a:gd name="connsiteY1" fmla="*/ 983411 h 4183811"/>
              <a:gd name="connsiteX2" fmla="*/ 0 w 1958196"/>
              <a:gd name="connsiteY2" fmla="*/ 974785 h 4183811"/>
              <a:gd name="connsiteX3" fmla="*/ 974785 w 1958196"/>
              <a:gd name="connsiteY3" fmla="*/ 0 h 4183811"/>
              <a:gd name="connsiteX4" fmla="*/ 1958196 w 1958196"/>
              <a:gd name="connsiteY4" fmla="*/ 974785 h 4183811"/>
              <a:gd name="connsiteX5" fmla="*/ 1604513 w 1958196"/>
              <a:gd name="connsiteY5" fmla="*/ 974785 h 4183811"/>
              <a:gd name="connsiteX6" fmla="*/ 1578634 w 1958196"/>
              <a:gd name="connsiteY6" fmla="*/ 4183811 h 418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196" h="4183811">
                <a:moveTo>
                  <a:pt x="353683" y="1423358"/>
                </a:moveTo>
                <a:lnTo>
                  <a:pt x="362309" y="983411"/>
                </a:lnTo>
                <a:lnTo>
                  <a:pt x="0" y="974785"/>
                </a:lnTo>
                <a:lnTo>
                  <a:pt x="974785" y="0"/>
                </a:lnTo>
                <a:lnTo>
                  <a:pt x="1958196" y="974785"/>
                </a:lnTo>
                <a:lnTo>
                  <a:pt x="1604513" y="974785"/>
                </a:lnTo>
                <a:lnTo>
                  <a:pt x="1578634" y="4183811"/>
                </a:lnTo>
              </a:path>
            </a:pathLst>
          </a:custGeom>
          <a:ln w="508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tx1">
                  <a:lumMod val="75000"/>
                  <a:lumOff val="25000"/>
                </a:schemeClr>
              </a:solidFill>
            </a:endParaRPr>
          </a:p>
        </p:txBody>
      </p:sp>
      <p:sp>
        <p:nvSpPr>
          <p:cNvPr id="32" name="Oval 31">
            <a:extLst>
              <a:ext uri="{FF2B5EF4-FFF2-40B4-BE49-F238E27FC236}">
                <a16:creationId xmlns:a16="http://schemas.microsoft.com/office/drawing/2014/main" id="{03649060-7784-4CCD-9DD6-347543C69067}"/>
              </a:ext>
            </a:extLst>
          </p:cNvPr>
          <p:cNvSpPr/>
          <p:nvPr/>
        </p:nvSpPr>
        <p:spPr>
          <a:xfrm>
            <a:off x="1409064" y="3429000"/>
            <a:ext cx="1029336" cy="946291"/>
          </a:xfrm>
          <a:prstGeom prst="ellipse">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400" dirty="0">
                <a:solidFill>
                  <a:schemeClr val="tx1">
                    <a:lumMod val="75000"/>
                    <a:lumOff val="25000"/>
                  </a:schemeClr>
                </a:solidFill>
              </a:rPr>
              <a:t>99.40%</a:t>
            </a:r>
            <a:endParaRPr lang="ko-KR" altLang="en-US" sz="1400" dirty="0">
              <a:solidFill>
                <a:schemeClr val="tx1">
                  <a:lumMod val="75000"/>
                  <a:lumOff val="25000"/>
                </a:schemeClr>
              </a:solidFill>
            </a:endParaRPr>
          </a:p>
        </p:txBody>
      </p:sp>
      <p:grpSp>
        <p:nvGrpSpPr>
          <p:cNvPr id="33" name="Group 32">
            <a:extLst>
              <a:ext uri="{FF2B5EF4-FFF2-40B4-BE49-F238E27FC236}">
                <a16:creationId xmlns:a16="http://schemas.microsoft.com/office/drawing/2014/main" id="{1E35766F-E6D8-42A2-8F8E-83746D4B4847}"/>
              </a:ext>
            </a:extLst>
          </p:cNvPr>
          <p:cNvGrpSpPr/>
          <p:nvPr/>
        </p:nvGrpSpPr>
        <p:grpSpPr>
          <a:xfrm>
            <a:off x="1196920" y="4375291"/>
            <a:ext cx="1487941" cy="553998"/>
            <a:chOff x="2725123" y="4283314"/>
            <a:chExt cx="1292073" cy="553998"/>
          </a:xfrm>
        </p:grpSpPr>
        <p:sp>
          <p:nvSpPr>
            <p:cNvPr id="34" name="TextBox 33">
              <a:extLst>
                <a:ext uri="{FF2B5EF4-FFF2-40B4-BE49-F238E27FC236}">
                  <a16:creationId xmlns:a16="http://schemas.microsoft.com/office/drawing/2014/main" id="{9330EAFA-471D-47D3-9615-AB5D3F1453A5}"/>
                </a:ext>
              </a:extLst>
            </p:cNvPr>
            <p:cNvSpPr txBox="1"/>
            <p:nvPr/>
          </p:nvSpPr>
          <p:spPr>
            <a:xfrm>
              <a:off x="2725124" y="4560313"/>
              <a:ext cx="1292072" cy="276999"/>
            </a:xfrm>
            <a:prstGeom prst="rect">
              <a:avLst/>
            </a:prstGeom>
            <a:noFill/>
          </p:spPr>
          <p:txBody>
            <a:bodyPr wrap="square" rtlCol="0">
              <a:spAutoFit/>
            </a:bodyPr>
            <a:lstStyle/>
            <a:p>
              <a:pPr algn="r"/>
              <a:endParaRPr lang="ko-KR" altLang="en-US" sz="1200" dirty="0">
                <a:solidFill>
                  <a:schemeClr val="tx1">
                    <a:lumMod val="75000"/>
                    <a:lumOff val="25000"/>
                  </a:schemeClr>
                </a:solidFill>
                <a:cs typeface="Arial" pitchFamily="34" charset="0"/>
              </a:endParaRPr>
            </a:p>
          </p:txBody>
        </p:sp>
        <p:sp>
          <p:nvSpPr>
            <p:cNvPr id="35" name="TextBox 34">
              <a:extLst>
                <a:ext uri="{FF2B5EF4-FFF2-40B4-BE49-F238E27FC236}">
                  <a16:creationId xmlns:a16="http://schemas.microsoft.com/office/drawing/2014/main" id="{C6C83B59-7B3A-414B-8547-D278AB543BDA}"/>
                </a:ext>
              </a:extLst>
            </p:cNvPr>
            <p:cNvSpPr txBox="1"/>
            <p:nvPr/>
          </p:nvSpPr>
          <p:spPr>
            <a:xfrm>
              <a:off x="2725123" y="4283314"/>
              <a:ext cx="1292072" cy="461665"/>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 </a:t>
              </a:r>
              <a:endParaRPr lang="en-GB" sz="1200" b="1" i="0" dirty="0">
                <a:solidFill>
                  <a:srgbClr val="000000"/>
                </a:solidFill>
                <a:effectLst/>
                <a:latin typeface="Helvetica Neue"/>
              </a:endParaRPr>
            </a:p>
            <a:p>
              <a:pPr algn="r"/>
              <a:endParaRPr lang="ko-KR" altLang="en-US" sz="1200" b="1" dirty="0">
                <a:solidFill>
                  <a:schemeClr val="tx1">
                    <a:lumMod val="75000"/>
                    <a:lumOff val="25000"/>
                  </a:schemeClr>
                </a:solidFill>
                <a:cs typeface="Arial" pitchFamily="34" charset="0"/>
              </a:endParaRPr>
            </a:p>
          </p:txBody>
        </p:sp>
      </p:grpSp>
      <p:sp>
        <p:nvSpPr>
          <p:cNvPr id="37" name="TextBox 36">
            <a:extLst>
              <a:ext uri="{FF2B5EF4-FFF2-40B4-BE49-F238E27FC236}">
                <a16:creationId xmlns:a16="http://schemas.microsoft.com/office/drawing/2014/main" id="{E454FC05-84CB-4AAE-B989-0625F71879FE}"/>
              </a:ext>
            </a:extLst>
          </p:cNvPr>
          <p:cNvSpPr txBox="1"/>
          <p:nvPr/>
        </p:nvSpPr>
        <p:spPr>
          <a:xfrm>
            <a:off x="844593" y="4436291"/>
            <a:ext cx="2316224" cy="307777"/>
          </a:xfrm>
          <a:prstGeom prst="rect">
            <a:avLst/>
          </a:prstGeom>
          <a:noFill/>
        </p:spPr>
        <p:txBody>
          <a:bodyPr wrap="square">
            <a:spAutoFit/>
          </a:bodyPr>
          <a:lstStyle/>
          <a:p>
            <a:pPr algn="l"/>
            <a:r>
              <a:rPr lang="en-GB" sz="1400" b="1" i="0" dirty="0">
                <a:solidFill>
                  <a:srgbClr val="000000"/>
                </a:solidFill>
                <a:effectLst/>
                <a:latin typeface="Helvetica Neue"/>
              </a:rPr>
              <a:t>RandomForestClassifier</a:t>
            </a:r>
          </a:p>
        </p:txBody>
      </p:sp>
      <p:sp>
        <p:nvSpPr>
          <p:cNvPr id="3" name="TextBox 2">
            <a:extLst>
              <a:ext uri="{FF2B5EF4-FFF2-40B4-BE49-F238E27FC236}">
                <a16:creationId xmlns:a16="http://schemas.microsoft.com/office/drawing/2014/main" id="{329088A5-81B0-4B6A-A08A-7C76A2B5159E}"/>
              </a:ext>
            </a:extLst>
          </p:cNvPr>
          <p:cNvSpPr txBox="1"/>
          <p:nvPr/>
        </p:nvSpPr>
        <p:spPr>
          <a:xfrm>
            <a:off x="919458" y="1087897"/>
            <a:ext cx="10594684" cy="646331"/>
          </a:xfrm>
          <a:prstGeom prst="rect">
            <a:avLst/>
          </a:prstGeom>
          <a:noFill/>
        </p:spPr>
        <p:txBody>
          <a:bodyPr wrap="square" rtlCol="0">
            <a:spAutoFit/>
          </a:bodyPr>
          <a:lstStyle/>
          <a:p>
            <a:r>
              <a:rPr lang="en-US" dirty="0"/>
              <a:t>The model with the best accuracy will be selected, </a:t>
            </a:r>
            <a:r>
              <a:rPr lang="en-US" dirty="0" err="1"/>
              <a:t>RandomForestClassifer</a:t>
            </a:r>
            <a:r>
              <a:rPr lang="en-US" dirty="0"/>
              <a:t> has 99.40% accuracy which makes it the model for the project</a:t>
            </a:r>
            <a:endParaRPr lang="en-GB" dirty="0"/>
          </a:p>
        </p:txBody>
      </p:sp>
    </p:spTree>
    <p:extLst>
      <p:ext uri="{BB962C8B-B14F-4D97-AF65-F5344CB8AC3E}">
        <p14:creationId xmlns:p14="http://schemas.microsoft.com/office/powerpoint/2010/main" val="1441458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85000" lnSpcReduction="20000"/>
          </a:bodyPr>
          <a:lstStyle/>
          <a:p>
            <a:r>
              <a:rPr lang="en-US" dirty="0"/>
              <a:t>Possibly </a:t>
            </a:r>
            <a:r>
              <a:rPr lang="en-US"/>
              <a:t>Future Churners </a:t>
            </a:r>
            <a:endParaRPr lang="en-US" dirty="0"/>
          </a:p>
        </p:txBody>
      </p:sp>
      <p:grpSp>
        <p:nvGrpSpPr>
          <p:cNvPr id="3" name="그룹 8">
            <a:extLst>
              <a:ext uri="{FF2B5EF4-FFF2-40B4-BE49-F238E27FC236}">
                <a16:creationId xmlns:a16="http://schemas.microsoft.com/office/drawing/2014/main" id="{8F7CF1C4-EF35-48F2-93E9-E60CEB25C700}"/>
              </a:ext>
            </a:extLst>
          </p:cNvPr>
          <p:cNvGrpSpPr/>
          <p:nvPr/>
        </p:nvGrpSpPr>
        <p:grpSpPr>
          <a:xfrm>
            <a:off x="5" y="1569320"/>
            <a:ext cx="12191999" cy="1160647"/>
            <a:chOff x="1" y="1412530"/>
            <a:chExt cx="12191999" cy="1160647"/>
          </a:xfrm>
        </p:grpSpPr>
        <p:sp>
          <p:nvSpPr>
            <p:cNvPr id="4" name="Rectangle 35">
              <a:extLst>
                <a:ext uri="{FF2B5EF4-FFF2-40B4-BE49-F238E27FC236}">
                  <a16:creationId xmlns:a16="http://schemas.microsoft.com/office/drawing/2014/main" id="{B6C7D413-79A6-41AA-B322-4CD1CBF2BD90}"/>
                </a:ext>
              </a:extLst>
            </p:cNvPr>
            <p:cNvSpPr/>
            <p:nvPr/>
          </p:nvSpPr>
          <p:spPr>
            <a:xfrm>
              <a:off x="1" y="1412530"/>
              <a:ext cx="3032161" cy="1160647"/>
            </a:xfrm>
            <a:custGeom>
              <a:avLst/>
              <a:gdLst>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924638 h 1160647"/>
                <a:gd name="connsiteX403" fmla="*/ 3079941 w 3079941"/>
                <a:gd name="connsiteY403" fmla="*/ 1030409 h 1160647"/>
                <a:gd name="connsiteX404" fmla="*/ 3079941 w 3079941"/>
                <a:gd name="connsiteY404" fmla="*/ 1160647 h 1160647"/>
                <a:gd name="connsiteX405" fmla="*/ 2842946 w 3079941"/>
                <a:gd name="connsiteY405" fmla="*/ 1160647 h 1160647"/>
                <a:gd name="connsiteX406" fmla="*/ 200958 w 3079941"/>
                <a:gd name="connsiteY406" fmla="*/ 1160647 h 1160647"/>
                <a:gd name="connsiteX407" fmla="*/ 200958 w 3079941"/>
                <a:gd name="connsiteY407" fmla="*/ 1126882 h 1160647"/>
                <a:gd name="connsiteX408" fmla="*/ 0 w 3079941"/>
                <a:gd name="connsiteY408" fmla="*/ 1126882 h 1160647"/>
                <a:gd name="connsiteX409" fmla="*/ 0 w 3079941"/>
                <a:gd name="connsiteY409" fmla="*/ 915339 h 1160647"/>
                <a:gd name="connsiteX410" fmla="*/ 103377 w 3079941"/>
                <a:gd name="connsiteY410" fmla="*/ 915339 h 1160647"/>
                <a:gd name="connsiteX411" fmla="*/ 103377 w 3079941"/>
                <a:gd name="connsiteY411" fmla="*/ 886329 h 1160647"/>
                <a:gd name="connsiteX412" fmla="*/ 55096 w 3079941"/>
                <a:gd name="connsiteY412" fmla="*/ 886329 h 1160647"/>
                <a:gd name="connsiteX413" fmla="*/ 55096 w 3079941"/>
                <a:gd name="connsiteY413" fmla="*/ 724196 h 1160647"/>
                <a:gd name="connsiteX414" fmla="*/ 75363 w 3079941"/>
                <a:gd name="connsiteY414" fmla="*/ 724196 h 1160647"/>
                <a:gd name="connsiteX415" fmla="*/ 75870 w 3079941"/>
                <a:gd name="connsiteY415" fmla="*/ 723115 h 1160647"/>
                <a:gd name="connsiteX416" fmla="*/ 79416 w 3079941"/>
                <a:gd name="connsiteY416" fmla="*/ 715549 h 1160647"/>
                <a:gd name="connsiteX417" fmla="*/ 81190 w 3079941"/>
                <a:gd name="connsiteY417" fmla="*/ 715819 h 1160647"/>
                <a:gd name="connsiteX418" fmla="*/ 93603 w 3079941"/>
                <a:gd name="connsiteY418" fmla="*/ 717710 h 1160647"/>
                <a:gd name="connsiteX419" fmla="*/ 94110 w 3079941"/>
                <a:gd name="connsiteY419" fmla="*/ 719062 h 1160647"/>
                <a:gd name="connsiteX420" fmla="*/ 97656 w 3079941"/>
                <a:gd name="connsiteY420" fmla="*/ 728519 h 1160647"/>
                <a:gd name="connsiteX421" fmla="*/ 124003 w 3079941"/>
                <a:gd name="connsiteY421" fmla="*/ 730681 h 1160647"/>
                <a:gd name="connsiteX422" fmla="*/ 124003 w 3079941"/>
                <a:gd name="connsiteY422" fmla="*/ 607460 h 1160647"/>
                <a:gd name="connsiteX423" fmla="*/ 126030 w 3079941"/>
                <a:gd name="connsiteY423" fmla="*/ 607460 h 1160647"/>
                <a:gd name="connsiteX424" fmla="*/ 140217 w 3079941"/>
                <a:gd name="connsiteY424" fmla="*/ 607460 h 1160647"/>
                <a:gd name="connsiteX425" fmla="*/ 140217 w 3079941"/>
                <a:gd name="connsiteY425" fmla="*/ 471268 h 1160647"/>
                <a:gd name="connsiteX426" fmla="*/ 141990 w 3079941"/>
                <a:gd name="connsiteY426" fmla="*/ 471268 h 1160647"/>
                <a:gd name="connsiteX427" fmla="*/ 154404 w 3079941"/>
                <a:gd name="connsiteY427" fmla="*/ 471268 h 1160647"/>
                <a:gd name="connsiteX428" fmla="*/ 154404 w 3079941"/>
                <a:gd name="connsiteY428" fmla="*/ 356694 h 1160647"/>
                <a:gd name="connsiteX429" fmla="*/ 158457 w 3079941"/>
                <a:gd name="connsiteY429" fmla="*/ 328590 h 1160647"/>
                <a:gd name="connsiteX430" fmla="*/ 160484 w 3079941"/>
                <a:gd name="connsiteY430" fmla="*/ 328590 h 1160647"/>
                <a:gd name="connsiteX431" fmla="*/ 174671 w 3079941"/>
                <a:gd name="connsiteY431" fmla="*/ 328590 h 1160647"/>
                <a:gd name="connsiteX432" fmla="*/ 211151 w 3079941"/>
                <a:gd name="connsiteY432" fmla="*/ 246443 h 1160647"/>
                <a:gd name="connsiteX433" fmla="*/ 215205 w 3079941"/>
                <a:gd name="connsiteY433"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924638 h 1160647"/>
                <a:gd name="connsiteX403" fmla="*/ 3079941 w 3079941"/>
                <a:gd name="connsiteY403" fmla="*/ 1030409 h 1160647"/>
                <a:gd name="connsiteX404" fmla="*/ 3079941 w 3079941"/>
                <a:gd name="connsiteY404" fmla="*/ 1160647 h 1160647"/>
                <a:gd name="connsiteX405" fmla="*/ 200958 w 3079941"/>
                <a:gd name="connsiteY405" fmla="*/ 1160647 h 1160647"/>
                <a:gd name="connsiteX406" fmla="*/ 200958 w 3079941"/>
                <a:gd name="connsiteY406" fmla="*/ 1126882 h 1160647"/>
                <a:gd name="connsiteX407" fmla="*/ 0 w 3079941"/>
                <a:gd name="connsiteY407" fmla="*/ 1126882 h 1160647"/>
                <a:gd name="connsiteX408" fmla="*/ 0 w 3079941"/>
                <a:gd name="connsiteY408" fmla="*/ 915339 h 1160647"/>
                <a:gd name="connsiteX409" fmla="*/ 103377 w 3079941"/>
                <a:gd name="connsiteY409" fmla="*/ 915339 h 1160647"/>
                <a:gd name="connsiteX410" fmla="*/ 103377 w 3079941"/>
                <a:gd name="connsiteY410" fmla="*/ 886329 h 1160647"/>
                <a:gd name="connsiteX411" fmla="*/ 55096 w 3079941"/>
                <a:gd name="connsiteY411" fmla="*/ 886329 h 1160647"/>
                <a:gd name="connsiteX412" fmla="*/ 55096 w 3079941"/>
                <a:gd name="connsiteY412" fmla="*/ 724196 h 1160647"/>
                <a:gd name="connsiteX413" fmla="*/ 75363 w 3079941"/>
                <a:gd name="connsiteY413" fmla="*/ 724196 h 1160647"/>
                <a:gd name="connsiteX414" fmla="*/ 75870 w 3079941"/>
                <a:gd name="connsiteY414" fmla="*/ 723115 h 1160647"/>
                <a:gd name="connsiteX415" fmla="*/ 79416 w 3079941"/>
                <a:gd name="connsiteY415" fmla="*/ 715549 h 1160647"/>
                <a:gd name="connsiteX416" fmla="*/ 81190 w 3079941"/>
                <a:gd name="connsiteY416" fmla="*/ 715819 h 1160647"/>
                <a:gd name="connsiteX417" fmla="*/ 93603 w 3079941"/>
                <a:gd name="connsiteY417" fmla="*/ 717710 h 1160647"/>
                <a:gd name="connsiteX418" fmla="*/ 94110 w 3079941"/>
                <a:gd name="connsiteY418" fmla="*/ 719062 h 1160647"/>
                <a:gd name="connsiteX419" fmla="*/ 97656 w 3079941"/>
                <a:gd name="connsiteY419" fmla="*/ 728519 h 1160647"/>
                <a:gd name="connsiteX420" fmla="*/ 124003 w 3079941"/>
                <a:gd name="connsiteY420" fmla="*/ 730681 h 1160647"/>
                <a:gd name="connsiteX421" fmla="*/ 124003 w 3079941"/>
                <a:gd name="connsiteY421" fmla="*/ 607460 h 1160647"/>
                <a:gd name="connsiteX422" fmla="*/ 126030 w 3079941"/>
                <a:gd name="connsiteY422" fmla="*/ 607460 h 1160647"/>
                <a:gd name="connsiteX423" fmla="*/ 140217 w 3079941"/>
                <a:gd name="connsiteY423" fmla="*/ 607460 h 1160647"/>
                <a:gd name="connsiteX424" fmla="*/ 140217 w 3079941"/>
                <a:gd name="connsiteY424" fmla="*/ 471268 h 1160647"/>
                <a:gd name="connsiteX425" fmla="*/ 141990 w 3079941"/>
                <a:gd name="connsiteY425" fmla="*/ 471268 h 1160647"/>
                <a:gd name="connsiteX426" fmla="*/ 154404 w 3079941"/>
                <a:gd name="connsiteY426" fmla="*/ 471268 h 1160647"/>
                <a:gd name="connsiteX427" fmla="*/ 154404 w 3079941"/>
                <a:gd name="connsiteY427" fmla="*/ 356694 h 1160647"/>
                <a:gd name="connsiteX428" fmla="*/ 158457 w 3079941"/>
                <a:gd name="connsiteY428" fmla="*/ 328590 h 1160647"/>
                <a:gd name="connsiteX429" fmla="*/ 160484 w 3079941"/>
                <a:gd name="connsiteY429" fmla="*/ 328590 h 1160647"/>
                <a:gd name="connsiteX430" fmla="*/ 174671 w 3079941"/>
                <a:gd name="connsiteY430" fmla="*/ 328590 h 1160647"/>
                <a:gd name="connsiteX431" fmla="*/ 211151 w 3079941"/>
                <a:gd name="connsiteY431" fmla="*/ 246443 h 1160647"/>
                <a:gd name="connsiteX432" fmla="*/ 215205 w 3079941"/>
                <a:gd name="connsiteY432"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030409 h 1160647"/>
                <a:gd name="connsiteX403" fmla="*/ 3079941 w 3079941"/>
                <a:gd name="connsiteY403" fmla="*/ 1160647 h 1160647"/>
                <a:gd name="connsiteX404" fmla="*/ 200958 w 3079941"/>
                <a:gd name="connsiteY404" fmla="*/ 1160647 h 1160647"/>
                <a:gd name="connsiteX405" fmla="*/ 200958 w 3079941"/>
                <a:gd name="connsiteY405" fmla="*/ 1126882 h 1160647"/>
                <a:gd name="connsiteX406" fmla="*/ 0 w 3079941"/>
                <a:gd name="connsiteY406" fmla="*/ 1126882 h 1160647"/>
                <a:gd name="connsiteX407" fmla="*/ 0 w 3079941"/>
                <a:gd name="connsiteY407" fmla="*/ 915339 h 1160647"/>
                <a:gd name="connsiteX408" fmla="*/ 103377 w 3079941"/>
                <a:gd name="connsiteY408" fmla="*/ 915339 h 1160647"/>
                <a:gd name="connsiteX409" fmla="*/ 103377 w 3079941"/>
                <a:gd name="connsiteY409" fmla="*/ 886329 h 1160647"/>
                <a:gd name="connsiteX410" fmla="*/ 55096 w 3079941"/>
                <a:gd name="connsiteY410" fmla="*/ 886329 h 1160647"/>
                <a:gd name="connsiteX411" fmla="*/ 55096 w 3079941"/>
                <a:gd name="connsiteY411" fmla="*/ 724196 h 1160647"/>
                <a:gd name="connsiteX412" fmla="*/ 75363 w 3079941"/>
                <a:gd name="connsiteY412" fmla="*/ 724196 h 1160647"/>
                <a:gd name="connsiteX413" fmla="*/ 75870 w 3079941"/>
                <a:gd name="connsiteY413" fmla="*/ 723115 h 1160647"/>
                <a:gd name="connsiteX414" fmla="*/ 79416 w 3079941"/>
                <a:gd name="connsiteY414" fmla="*/ 715549 h 1160647"/>
                <a:gd name="connsiteX415" fmla="*/ 81190 w 3079941"/>
                <a:gd name="connsiteY415" fmla="*/ 715819 h 1160647"/>
                <a:gd name="connsiteX416" fmla="*/ 93603 w 3079941"/>
                <a:gd name="connsiteY416" fmla="*/ 717710 h 1160647"/>
                <a:gd name="connsiteX417" fmla="*/ 94110 w 3079941"/>
                <a:gd name="connsiteY417" fmla="*/ 719062 h 1160647"/>
                <a:gd name="connsiteX418" fmla="*/ 97656 w 3079941"/>
                <a:gd name="connsiteY418" fmla="*/ 728519 h 1160647"/>
                <a:gd name="connsiteX419" fmla="*/ 124003 w 3079941"/>
                <a:gd name="connsiteY419" fmla="*/ 730681 h 1160647"/>
                <a:gd name="connsiteX420" fmla="*/ 124003 w 3079941"/>
                <a:gd name="connsiteY420" fmla="*/ 607460 h 1160647"/>
                <a:gd name="connsiteX421" fmla="*/ 126030 w 3079941"/>
                <a:gd name="connsiteY421" fmla="*/ 607460 h 1160647"/>
                <a:gd name="connsiteX422" fmla="*/ 140217 w 3079941"/>
                <a:gd name="connsiteY422" fmla="*/ 607460 h 1160647"/>
                <a:gd name="connsiteX423" fmla="*/ 140217 w 3079941"/>
                <a:gd name="connsiteY423" fmla="*/ 471268 h 1160647"/>
                <a:gd name="connsiteX424" fmla="*/ 141990 w 3079941"/>
                <a:gd name="connsiteY424" fmla="*/ 471268 h 1160647"/>
                <a:gd name="connsiteX425" fmla="*/ 154404 w 3079941"/>
                <a:gd name="connsiteY425" fmla="*/ 471268 h 1160647"/>
                <a:gd name="connsiteX426" fmla="*/ 154404 w 3079941"/>
                <a:gd name="connsiteY426" fmla="*/ 356694 h 1160647"/>
                <a:gd name="connsiteX427" fmla="*/ 158457 w 3079941"/>
                <a:gd name="connsiteY427" fmla="*/ 328590 h 1160647"/>
                <a:gd name="connsiteX428" fmla="*/ 160484 w 3079941"/>
                <a:gd name="connsiteY428" fmla="*/ 328590 h 1160647"/>
                <a:gd name="connsiteX429" fmla="*/ 174671 w 3079941"/>
                <a:gd name="connsiteY429" fmla="*/ 328590 h 1160647"/>
                <a:gd name="connsiteX430" fmla="*/ 211151 w 3079941"/>
                <a:gd name="connsiteY430" fmla="*/ 246443 h 1160647"/>
                <a:gd name="connsiteX431" fmla="*/ 215205 w 3079941"/>
                <a:gd name="connsiteY431"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200958 w 3079941"/>
                <a:gd name="connsiteY404" fmla="*/ 1126882 h 1160647"/>
                <a:gd name="connsiteX405" fmla="*/ 0 w 3079941"/>
                <a:gd name="connsiteY405" fmla="*/ 1126882 h 1160647"/>
                <a:gd name="connsiteX406" fmla="*/ 0 w 3079941"/>
                <a:gd name="connsiteY406" fmla="*/ 915339 h 1160647"/>
                <a:gd name="connsiteX407" fmla="*/ 103377 w 3079941"/>
                <a:gd name="connsiteY407" fmla="*/ 915339 h 1160647"/>
                <a:gd name="connsiteX408" fmla="*/ 103377 w 3079941"/>
                <a:gd name="connsiteY408" fmla="*/ 886329 h 1160647"/>
                <a:gd name="connsiteX409" fmla="*/ 55096 w 3079941"/>
                <a:gd name="connsiteY409" fmla="*/ 886329 h 1160647"/>
                <a:gd name="connsiteX410" fmla="*/ 55096 w 3079941"/>
                <a:gd name="connsiteY410" fmla="*/ 724196 h 1160647"/>
                <a:gd name="connsiteX411" fmla="*/ 75363 w 3079941"/>
                <a:gd name="connsiteY411" fmla="*/ 724196 h 1160647"/>
                <a:gd name="connsiteX412" fmla="*/ 75870 w 3079941"/>
                <a:gd name="connsiteY412" fmla="*/ 723115 h 1160647"/>
                <a:gd name="connsiteX413" fmla="*/ 79416 w 3079941"/>
                <a:gd name="connsiteY413" fmla="*/ 715549 h 1160647"/>
                <a:gd name="connsiteX414" fmla="*/ 81190 w 3079941"/>
                <a:gd name="connsiteY414" fmla="*/ 715819 h 1160647"/>
                <a:gd name="connsiteX415" fmla="*/ 93603 w 3079941"/>
                <a:gd name="connsiteY415" fmla="*/ 717710 h 1160647"/>
                <a:gd name="connsiteX416" fmla="*/ 94110 w 3079941"/>
                <a:gd name="connsiteY416" fmla="*/ 719062 h 1160647"/>
                <a:gd name="connsiteX417" fmla="*/ 97656 w 3079941"/>
                <a:gd name="connsiteY417" fmla="*/ 728519 h 1160647"/>
                <a:gd name="connsiteX418" fmla="*/ 124003 w 3079941"/>
                <a:gd name="connsiteY418" fmla="*/ 730681 h 1160647"/>
                <a:gd name="connsiteX419" fmla="*/ 124003 w 3079941"/>
                <a:gd name="connsiteY419" fmla="*/ 607460 h 1160647"/>
                <a:gd name="connsiteX420" fmla="*/ 126030 w 3079941"/>
                <a:gd name="connsiteY420" fmla="*/ 607460 h 1160647"/>
                <a:gd name="connsiteX421" fmla="*/ 140217 w 3079941"/>
                <a:gd name="connsiteY421" fmla="*/ 607460 h 1160647"/>
                <a:gd name="connsiteX422" fmla="*/ 140217 w 3079941"/>
                <a:gd name="connsiteY422" fmla="*/ 471268 h 1160647"/>
                <a:gd name="connsiteX423" fmla="*/ 141990 w 3079941"/>
                <a:gd name="connsiteY423" fmla="*/ 471268 h 1160647"/>
                <a:gd name="connsiteX424" fmla="*/ 154404 w 3079941"/>
                <a:gd name="connsiteY424" fmla="*/ 471268 h 1160647"/>
                <a:gd name="connsiteX425" fmla="*/ 154404 w 3079941"/>
                <a:gd name="connsiteY425" fmla="*/ 356694 h 1160647"/>
                <a:gd name="connsiteX426" fmla="*/ 158457 w 3079941"/>
                <a:gd name="connsiteY426" fmla="*/ 328590 h 1160647"/>
                <a:gd name="connsiteX427" fmla="*/ 160484 w 3079941"/>
                <a:gd name="connsiteY427" fmla="*/ 328590 h 1160647"/>
                <a:gd name="connsiteX428" fmla="*/ 174671 w 3079941"/>
                <a:gd name="connsiteY428" fmla="*/ 328590 h 1160647"/>
                <a:gd name="connsiteX429" fmla="*/ 211151 w 3079941"/>
                <a:gd name="connsiteY429" fmla="*/ 246443 h 1160647"/>
                <a:gd name="connsiteX430" fmla="*/ 215205 w 3079941"/>
                <a:gd name="connsiteY430"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0 w 3079941"/>
                <a:gd name="connsiteY405" fmla="*/ 915339 h 1160647"/>
                <a:gd name="connsiteX406" fmla="*/ 103377 w 3079941"/>
                <a:gd name="connsiteY406" fmla="*/ 915339 h 1160647"/>
                <a:gd name="connsiteX407" fmla="*/ 103377 w 3079941"/>
                <a:gd name="connsiteY407" fmla="*/ 886329 h 1160647"/>
                <a:gd name="connsiteX408" fmla="*/ 55096 w 3079941"/>
                <a:gd name="connsiteY408" fmla="*/ 886329 h 1160647"/>
                <a:gd name="connsiteX409" fmla="*/ 55096 w 3079941"/>
                <a:gd name="connsiteY409" fmla="*/ 724196 h 1160647"/>
                <a:gd name="connsiteX410" fmla="*/ 75363 w 3079941"/>
                <a:gd name="connsiteY410" fmla="*/ 724196 h 1160647"/>
                <a:gd name="connsiteX411" fmla="*/ 75870 w 3079941"/>
                <a:gd name="connsiteY411" fmla="*/ 723115 h 1160647"/>
                <a:gd name="connsiteX412" fmla="*/ 79416 w 3079941"/>
                <a:gd name="connsiteY412" fmla="*/ 715549 h 1160647"/>
                <a:gd name="connsiteX413" fmla="*/ 81190 w 3079941"/>
                <a:gd name="connsiteY413" fmla="*/ 715819 h 1160647"/>
                <a:gd name="connsiteX414" fmla="*/ 93603 w 3079941"/>
                <a:gd name="connsiteY414" fmla="*/ 717710 h 1160647"/>
                <a:gd name="connsiteX415" fmla="*/ 94110 w 3079941"/>
                <a:gd name="connsiteY415" fmla="*/ 719062 h 1160647"/>
                <a:gd name="connsiteX416" fmla="*/ 97656 w 3079941"/>
                <a:gd name="connsiteY416" fmla="*/ 728519 h 1160647"/>
                <a:gd name="connsiteX417" fmla="*/ 124003 w 3079941"/>
                <a:gd name="connsiteY417" fmla="*/ 730681 h 1160647"/>
                <a:gd name="connsiteX418" fmla="*/ 124003 w 3079941"/>
                <a:gd name="connsiteY418" fmla="*/ 607460 h 1160647"/>
                <a:gd name="connsiteX419" fmla="*/ 126030 w 3079941"/>
                <a:gd name="connsiteY419" fmla="*/ 607460 h 1160647"/>
                <a:gd name="connsiteX420" fmla="*/ 140217 w 3079941"/>
                <a:gd name="connsiteY420" fmla="*/ 607460 h 1160647"/>
                <a:gd name="connsiteX421" fmla="*/ 140217 w 3079941"/>
                <a:gd name="connsiteY421" fmla="*/ 471268 h 1160647"/>
                <a:gd name="connsiteX422" fmla="*/ 141990 w 3079941"/>
                <a:gd name="connsiteY422" fmla="*/ 471268 h 1160647"/>
                <a:gd name="connsiteX423" fmla="*/ 154404 w 3079941"/>
                <a:gd name="connsiteY423" fmla="*/ 471268 h 1160647"/>
                <a:gd name="connsiteX424" fmla="*/ 154404 w 3079941"/>
                <a:gd name="connsiteY424" fmla="*/ 356694 h 1160647"/>
                <a:gd name="connsiteX425" fmla="*/ 158457 w 3079941"/>
                <a:gd name="connsiteY425" fmla="*/ 328590 h 1160647"/>
                <a:gd name="connsiteX426" fmla="*/ 160484 w 3079941"/>
                <a:gd name="connsiteY426" fmla="*/ 328590 h 1160647"/>
                <a:gd name="connsiteX427" fmla="*/ 174671 w 3079941"/>
                <a:gd name="connsiteY427" fmla="*/ 328590 h 1160647"/>
                <a:gd name="connsiteX428" fmla="*/ 211151 w 3079941"/>
                <a:gd name="connsiteY428" fmla="*/ 246443 h 1160647"/>
                <a:gd name="connsiteX429" fmla="*/ 215205 w 3079941"/>
                <a:gd name="connsiteY429"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0 w 3079941"/>
                <a:gd name="connsiteY405" fmla="*/ 915339 h 1160647"/>
                <a:gd name="connsiteX406" fmla="*/ 103377 w 3079941"/>
                <a:gd name="connsiteY406" fmla="*/ 915339 h 1160647"/>
                <a:gd name="connsiteX407" fmla="*/ 55096 w 3079941"/>
                <a:gd name="connsiteY407" fmla="*/ 886329 h 1160647"/>
                <a:gd name="connsiteX408" fmla="*/ 55096 w 3079941"/>
                <a:gd name="connsiteY408" fmla="*/ 724196 h 1160647"/>
                <a:gd name="connsiteX409" fmla="*/ 75363 w 3079941"/>
                <a:gd name="connsiteY409" fmla="*/ 724196 h 1160647"/>
                <a:gd name="connsiteX410" fmla="*/ 75870 w 3079941"/>
                <a:gd name="connsiteY410" fmla="*/ 723115 h 1160647"/>
                <a:gd name="connsiteX411" fmla="*/ 79416 w 3079941"/>
                <a:gd name="connsiteY411" fmla="*/ 715549 h 1160647"/>
                <a:gd name="connsiteX412" fmla="*/ 81190 w 3079941"/>
                <a:gd name="connsiteY412" fmla="*/ 715819 h 1160647"/>
                <a:gd name="connsiteX413" fmla="*/ 93603 w 3079941"/>
                <a:gd name="connsiteY413" fmla="*/ 717710 h 1160647"/>
                <a:gd name="connsiteX414" fmla="*/ 94110 w 3079941"/>
                <a:gd name="connsiteY414" fmla="*/ 719062 h 1160647"/>
                <a:gd name="connsiteX415" fmla="*/ 97656 w 3079941"/>
                <a:gd name="connsiteY415" fmla="*/ 728519 h 1160647"/>
                <a:gd name="connsiteX416" fmla="*/ 124003 w 3079941"/>
                <a:gd name="connsiteY416" fmla="*/ 730681 h 1160647"/>
                <a:gd name="connsiteX417" fmla="*/ 124003 w 3079941"/>
                <a:gd name="connsiteY417" fmla="*/ 607460 h 1160647"/>
                <a:gd name="connsiteX418" fmla="*/ 126030 w 3079941"/>
                <a:gd name="connsiteY418" fmla="*/ 607460 h 1160647"/>
                <a:gd name="connsiteX419" fmla="*/ 140217 w 3079941"/>
                <a:gd name="connsiteY419" fmla="*/ 607460 h 1160647"/>
                <a:gd name="connsiteX420" fmla="*/ 140217 w 3079941"/>
                <a:gd name="connsiteY420" fmla="*/ 471268 h 1160647"/>
                <a:gd name="connsiteX421" fmla="*/ 141990 w 3079941"/>
                <a:gd name="connsiteY421" fmla="*/ 471268 h 1160647"/>
                <a:gd name="connsiteX422" fmla="*/ 154404 w 3079941"/>
                <a:gd name="connsiteY422" fmla="*/ 471268 h 1160647"/>
                <a:gd name="connsiteX423" fmla="*/ 154404 w 3079941"/>
                <a:gd name="connsiteY423" fmla="*/ 356694 h 1160647"/>
                <a:gd name="connsiteX424" fmla="*/ 158457 w 3079941"/>
                <a:gd name="connsiteY424" fmla="*/ 328590 h 1160647"/>
                <a:gd name="connsiteX425" fmla="*/ 160484 w 3079941"/>
                <a:gd name="connsiteY425" fmla="*/ 328590 h 1160647"/>
                <a:gd name="connsiteX426" fmla="*/ 174671 w 3079941"/>
                <a:gd name="connsiteY426" fmla="*/ 328590 h 1160647"/>
                <a:gd name="connsiteX427" fmla="*/ 211151 w 3079941"/>
                <a:gd name="connsiteY427" fmla="*/ 246443 h 1160647"/>
                <a:gd name="connsiteX428" fmla="*/ 215205 w 3079941"/>
                <a:gd name="connsiteY428"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0 w 3079941"/>
                <a:gd name="connsiteY405" fmla="*/ 915339 h 1160647"/>
                <a:gd name="connsiteX406" fmla="*/ 55096 w 3079941"/>
                <a:gd name="connsiteY406" fmla="*/ 886329 h 1160647"/>
                <a:gd name="connsiteX407" fmla="*/ 55096 w 3079941"/>
                <a:gd name="connsiteY407" fmla="*/ 724196 h 1160647"/>
                <a:gd name="connsiteX408" fmla="*/ 75363 w 3079941"/>
                <a:gd name="connsiteY408" fmla="*/ 724196 h 1160647"/>
                <a:gd name="connsiteX409" fmla="*/ 75870 w 3079941"/>
                <a:gd name="connsiteY409" fmla="*/ 723115 h 1160647"/>
                <a:gd name="connsiteX410" fmla="*/ 79416 w 3079941"/>
                <a:gd name="connsiteY410" fmla="*/ 715549 h 1160647"/>
                <a:gd name="connsiteX411" fmla="*/ 81190 w 3079941"/>
                <a:gd name="connsiteY411" fmla="*/ 715819 h 1160647"/>
                <a:gd name="connsiteX412" fmla="*/ 93603 w 3079941"/>
                <a:gd name="connsiteY412" fmla="*/ 717710 h 1160647"/>
                <a:gd name="connsiteX413" fmla="*/ 94110 w 3079941"/>
                <a:gd name="connsiteY413" fmla="*/ 719062 h 1160647"/>
                <a:gd name="connsiteX414" fmla="*/ 97656 w 3079941"/>
                <a:gd name="connsiteY414" fmla="*/ 728519 h 1160647"/>
                <a:gd name="connsiteX415" fmla="*/ 124003 w 3079941"/>
                <a:gd name="connsiteY415" fmla="*/ 730681 h 1160647"/>
                <a:gd name="connsiteX416" fmla="*/ 124003 w 3079941"/>
                <a:gd name="connsiteY416" fmla="*/ 607460 h 1160647"/>
                <a:gd name="connsiteX417" fmla="*/ 126030 w 3079941"/>
                <a:gd name="connsiteY417" fmla="*/ 607460 h 1160647"/>
                <a:gd name="connsiteX418" fmla="*/ 140217 w 3079941"/>
                <a:gd name="connsiteY418" fmla="*/ 607460 h 1160647"/>
                <a:gd name="connsiteX419" fmla="*/ 140217 w 3079941"/>
                <a:gd name="connsiteY419" fmla="*/ 471268 h 1160647"/>
                <a:gd name="connsiteX420" fmla="*/ 141990 w 3079941"/>
                <a:gd name="connsiteY420" fmla="*/ 471268 h 1160647"/>
                <a:gd name="connsiteX421" fmla="*/ 154404 w 3079941"/>
                <a:gd name="connsiteY421" fmla="*/ 471268 h 1160647"/>
                <a:gd name="connsiteX422" fmla="*/ 154404 w 3079941"/>
                <a:gd name="connsiteY422" fmla="*/ 356694 h 1160647"/>
                <a:gd name="connsiteX423" fmla="*/ 158457 w 3079941"/>
                <a:gd name="connsiteY423" fmla="*/ 328590 h 1160647"/>
                <a:gd name="connsiteX424" fmla="*/ 160484 w 3079941"/>
                <a:gd name="connsiteY424" fmla="*/ 328590 h 1160647"/>
                <a:gd name="connsiteX425" fmla="*/ 174671 w 3079941"/>
                <a:gd name="connsiteY425" fmla="*/ 328590 h 1160647"/>
                <a:gd name="connsiteX426" fmla="*/ 211151 w 3079941"/>
                <a:gd name="connsiteY426" fmla="*/ 246443 h 1160647"/>
                <a:gd name="connsiteX427" fmla="*/ 215205 w 3079941"/>
                <a:gd name="connsiteY427"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55096 w 3079941"/>
                <a:gd name="connsiteY405" fmla="*/ 886329 h 1160647"/>
                <a:gd name="connsiteX406" fmla="*/ 55096 w 3079941"/>
                <a:gd name="connsiteY406" fmla="*/ 724196 h 1160647"/>
                <a:gd name="connsiteX407" fmla="*/ 75363 w 3079941"/>
                <a:gd name="connsiteY407" fmla="*/ 724196 h 1160647"/>
                <a:gd name="connsiteX408" fmla="*/ 75870 w 3079941"/>
                <a:gd name="connsiteY408" fmla="*/ 723115 h 1160647"/>
                <a:gd name="connsiteX409" fmla="*/ 79416 w 3079941"/>
                <a:gd name="connsiteY409" fmla="*/ 715549 h 1160647"/>
                <a:gd name="connsiteX410" fmla="*/ 81190 w 3079941"/>
                <a:gd name="connsiteY410" fmla="*/ 715819 h 1160647"/>
                <a:gd name="connsiteX411" fmla="*/ 93603 w 3079941"/>
                <a:gd name="connsiteY411" fmla="*/ 717710 h 1160647"/>
                <a:gd name="connsiteX412" fmla="*/ 94110 w 3079941"/>
                <a:gd name="connsiteY412" fmla="*/ 719062 h 1160647"/>
                <a:gd name="connsiteX413" fmla="*/ 97656 w 3079941"/>
                <a:gd name="connsiteY413" fmla="*/ 728519 h 1160647"/>
                <a:gd name="connsiteX414" fmla="*/ 124003 w 3079941"/>
                <a:gd name="connsiteY414" fmla="*/ 730681 h 1160647"/>
                <a:gd name="connsiteX415" fmla="*/ 124003 w 3079941"/>
                <a:gd name="connsiteY415" fmla="*/ 607460 h 1160647"/>
                <a:gd name="connsiteX416" fmla="*/ 126030 w 3079941"/>
                <a:gd name="connsiteY416" fmla="*/ 607460 h 1160647"/>
                <a:gd name="connsiteX417" fmla="*/ 140217 w 3079941"/>
                <a:gd name="connsiteY417" fmla="*/ 607460 h 1160647"/>
                <a:gd name="connsiteX418" fmla="*/ 140217 w 3079941"/>
                <a:gd name="connsiteY418" fmla="*/ 471268 h 1160647"/>
                <a:gd name="connsiteX419" fmla="*/ 141990 w 3079941"/>
                <a:gd name="connsiteY419" fmla="*/ 471268 h 1160647"/>
                <a:gd name="connsiteX420" fmla="*/ 154404 w 3079941"/>
                <a:gd name="connsiteY420" fmla="*/ 471268 h 1160647"/>
                <a:gd name="connsiteX421" fmla="*/ 154404 w 3079941"/>
                <a:gd name="connsiteY421" fmla="*/ 356694 h 1160647"/>
                <a:gd name="connsiteX422" fmla="*/ 158457 w 3079941"/>
                <a:gd name="connsiteY422" fmla="*/ 328590 h 1160647"/>
                <a:gd name="connsiteX423" fmla="*/ 160484 w 3079941"/>
                <a:gd name="connsiteY423" fmla="*/ 328590 h 1160647"/>
                <a:gd name="connsiteX424" fmla="*/ 174671 w 3079941"/>
                <a:gd name="connsiteY424" fmla="*/ 328590 h 1160647"/>
                <a:gd name="connsiteX425" fmla="*/ 211151 w 3079941"/>
                <a:gd name="connsiteY425" fmla="*/ 246443 h 1160647"/>
                <a:gd name="connsiteX426" fmla="*/ 215205 w 3079941"/>
                <a:gd name="connsiteY426"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55096 w 3079941"/>
                <a:gd name="connsiteY405" fmla="*/ 724196 h 1160647"/>
                <a:gd name="connsiteX406" fmla="*/ 75363 w 3079941"/>
                <a:gd name="connsiteY406" fmla="*/ 724196 h 1160647"/>
                <a:gd name="connsiteX407" fmla="*/ 75870 w 3079941"/>
                <a:gd name="connsiteY407" fmla="*/ 723115 h 1160647"/>
                <a:gd name="connsiteX408" fmla="*/ 79416 w 3079941"/>
                <a:gd name="connsiteY408" fmla="*/ 715549 h 1160647"/>
                <a:gd name="connsiteX409" fmla="*/ 81190 w 3079941"/>
                <a:gd name="connsiteY409" fmla="*/ 715819 h 1160647"/>
                <a:gd name="connsiteX410" fmla="*/ 93603 w 3079941"/>
                <a:gd name="connsiteY410" fmla="*/ 717710 h 1160647"/>
                <a:gd name="connsiteX411" fmla="*/ 94110 w 3079941"/>
                <a:gd name="connsiteY411" fmla="*/ 719062 h 1160647"/>
                <a:gd name="connsiteX412" fmla="*/ 97656 w 3079941"/>
                <a:gd name="connsiteY412" fmla="*/ 728519 h 1160647"/>
                <a:gd name="connsiteX413" fmla="*/ 124003 w 3079941"/>
                <a:gd name="connsiteY413" fmla="*/ 730681 h 1160647"/>
                <a:gd name="connsiteX414" fmla="*/ 124003 w 3079941"/>
                <a:gd name="connsiteY414" fmla="*/ 607460 h 1160647"/>
                <a:gd name="connsiteX415" fmla="*/ 126030 w 3079941"/>
                <a:gd name="connsiteY415" fmla="*/ 607460 h 1160647"/>
                <a:gd name="connsiteX416" fmla="*/ 140217 w 3079941"/>
                <a:gd name="connsiteY416" fmla="*/ 607460 h 1160647"/>
                <a:gd name="connsiteX417" fmla="*/ 140217 w 3079941"/>
                <a:gd name="connsiteY417" fmla="*/ 471268 h 1160647"/>
                <a:gd name="connsiteX418" fmla="*/ 141990 w 3079941"/>
                <a:gd name="connsiteY418" fmla="*/ 471268 h 1160647"/>
                <a:gd name="connsiteX419" fmla="*/ 154404 w 3079941"/>
                <a:gd name="connsiteY419" fmla="*/ 471268 h 1160647"/>
                <a:gd name="connsiteX420" fmla="*/ 154404 w 3079941"/>
                <a:gd name="connsiteY420" fmla="*/ 356694 h 1160647"/>
                <a:gd name="connsiteX421" fmla="*/ 158457 w 3079941"/>
                <a:gd name="connsiteY421" fmla="*/ 328590 h 1160647"/>
                <a:gd name="connsiteX422" fmla="*/ 160484 w 3079941"/>
                <a:gd name="connsiteY422" fmla="*/ 328590 h 1160647"/>
                <a:gd name="connsiteX423" fmla="*/ 174671 w 3079941"/>
                <a:gd name="connsiteY423" fmla="*/ 328590 h 1160647"/>
                <a:gd name="connsiteX424" fmla="*/ 211151 w 3079941"/>
                <a:gd name="connsiteY424" fmla="*/ 246443 h 1160647"/>
                <a:gd name="connsiteX425" fmla="*/ 215205 w 3079941"/>
                <a:gd name="connsiteY425" fmla="*/ 0 h 1160647"/>
                <a:gd name="connsiteX0" fmla="*/ 160109 w 3024845"/>
                <a:gd name="connsiteY0" fmla="*/ 0 h 1166887"/>
                <a:gd name="connsiteX1" fmla="*/ 162135 w 3024845"/>
                <a:gd name="connsiteY1" fmla="*/ 246443 h 1166887"/>
                <a:gd name="connsiteX2" fmla="*/ 200642 w 3024845"/>
                <a:gd name="connsiteY2" fmla="*/ 326429 h 1166887"/>
                <a:gd name="connsiteX3" fmla="*/ 202669 w 3024845"/>
                <a:gd name="connsiteY3" fmla="*/ 326429 h 1166887"/>
                <a:gd name="connsiteX4" fmla="*/ 216856 w 3024845"/>
                <a:gd name="connsiteY4" fmla="*/ 326429 h 1166887"/>
                <a:gd name="connsiteX5" fmla="*/ 216856 w 3024845"/>
                <a:gd name="connsiteY5" fmla="*/ 350208 h 1166887"/>
                <a:gd name="connsiteX6" fmla="*/ 217363 w 3024845"/>
                <a:gd name="connsiteY6" fmla="*/ 351019 h 1166887"/>
                <a:gd name="connsiteX7" fmla="*/ 220909 w 3024845"/>
                <a:gd name="connsiteY7" fmla="*/ 356694 h 1166887"/>
                <a:gd name="connsiteX8" fmla="*/ 220909 w 3024845"/>
                <a:gd name="connsiteY8" fmla="*/ 471268 h 1166887"/>
                <a:gd name="connsiteX9" fmla="*/ 223189 w 3024845"/>
                <a:gd name="connsiteY9" fmla="*/ 471268 h 1166887"/>
                <a:gd name="connsiteX10" fmla="*/ 239150 w 3024845"/>
                <a:gd name="connsiteY10" fmla="*/ 471268 h 1166887"/>
                <a:gd name="connsiteX11" fmla="*/ 239150 w 3024845"/>
                <a:gd name="connsiteY11" fmla="*/ 611783 h 1166887"/>
                <a:gd name="connsiteX12" fmla="*/ 240670 w 3024845"/>
                <a:gd name="connsiteY12" fmla="*/ 611513 h 1166887"/>
                <a:gd name="connsiteX13" fmla="*/ 251310 w 3024845"/>
                <a:gd name="connsiteY13" fmla="*/ 609622 h 1166887"/>
                <a:gd name="connsiteX14" fmla="*/ 249283 w 3024845"/>
                <a:gd name="connsiteY14" fmla="*/ 698254 h 1166887"/>
                <a:gd name="connsiteX15" fmla="*/ 250803 w 3024845"/>
                <a:gd name="connsiteY15" fmla="*/ 698525 h 1166887"/>
                <a:gd name="connsiteX16" fmla="*/ 261443 w 3024845"/>
                <a:gd name="connsiteY16" fmla="*/ 700416 h 1166887"/>
                <a:gd name="connsiteX17" fmla="*/ 261696 w 3024845"/>
                <a:gd name="connsiteY17" fmla="*/ 701227 h 1166887"/>
                <a:gd name="connsiteX18" fmla="*/ 263470 w 3024845"/>
                <a:gd name="connsiteY18" fmla="*/ 706902 h 1166887"/>
                <a:gd name="connsiteX19" fmla="*/ 264230 w 3024845"/>
                <a:gd name="connsiteY19" fmla="*/ 704470 h 1166887"/>
                <a:gd name="connsiteX20" fmla="*/ 269550 w 3024845"/>
                <a:gd name="connsiteY20" fmla="*/ 687446 h 1166887"/>
                <a:gd name="connsiteX21" fmla="*/ 271323 w 3024845"/>
                <a:gd name="connsiteY21" fmla="*/ 687446 h 1166887"/>
                <a:gd name="connsiteX22" fmla="*/ 283737 w 3024845"/>
                <a:gd name="connsiteY22" fmla="*/ 687446 h 1166887"/>
                <a:gd name="connsiteX23" fmla="*/ 283737 w 3024845"/>
                <a:gd name="connsiteY23" fmla="*/ 719872 h 1166887"/>
                <a:gd name="connsiteX24" fmla="*/ 284750 w 3024845"/>
                <a:gd name="connsiteY24" fmla="*/ 720413 h 1166887"/>
                <a:gd name="connsiteX25" fmla="*/ 291844 w 3024845"/>
                <a:gd name="connsiteY25" fmla="*/ 724196 h 1166887"/>
                <a:gd name="connsiteX26" fmla="*/ 291844 w 3024845"/>
                <a:gd name="connsiteY26" fmla="*/ 725547 h 1166887"/>
                <a:gd name="connsiteX27" fmla="*/ 291844 w 3024845"/>
                <a:gd name="connsiteY27" fmla="*/ 735005 h 1166887"/>
                <a:gd name="connsiteX28" fmla="*/ 336431 w 3024845"/>
                <a:gd name="connsiteY28" fmla="*/ 735005 h 1166887"/>
                <a:gd name="connsiteX29" fmla="*/ 336431 w 3024845"/>
                <a:gd name="connsiteY29" fmla="*/ 736086 h 1166887"/>
                <a:gd name="connsiteX30" fmla="*/ 336431 w 3024845"/>
                <a:gd name="connsiteY30" fmla="*/ 743652 h 1166887"/>
                <a:gd name="connsiteX31" fmla="*/ 338457 w 3024845"/>
                <a:gd name="connsiteY31" fmla="*/ 743652 h 1166887"/>
                <a:gd name="connsiteX32" fmla="*/ 352644 w 3024845"/>
                <a:gd name="connsiteY32" fmla="*/ 743652 h 1166887"/>
                <a:gd name="connsiteX33" fmla="*/ 352644 w 3024845"/>
                <a:gd name="connsiteY33" fmla="*/ 713387 h 1166887"/>
                <a:gd name="connsiteX34" fmla="*/ 397231 w 3024845"/>
                <a:gd name="connsiteY34" fmla="*/ 713387 h 1166887"/>
                <a:gd name="connsiteX35" fmla="*/ 397231 w 3024845"/>
                <a:gd name="connsiteY35" fmla="*/ 712036 h 1166887"/>
                <a:gd name="connsiteX36" fmla="*/ 397231 w 3024845"/>
                <a:gd name="connsiteY36" fmla="*/ 702578 h 1166887"/>
                <a:gd name="connsiteX37" fmla="*/ 398245 w 3024845"/>
                <a:gd name="connsiteY37" fmla="*/ 702578 h 1166887"/>
                <a:gd name="connsiteX38" fmla="*/ 405338 w 3024845"/>
                <a:gd name="connsiteY38" fmla="*/ 702578 h 1166887"/>
                <a:gd name="connsiteX39" fmla="*/ 405338 w 3024845"/>
                <a:gd name="connsiteY39" fmla="*/ 700687 h 1166887"/>
                <a:gd name="connsiteX40" fmla="*/ 405338 w 3024845"/>
                <a:gd name="connsiteY40" fmla="*/ 687446 h 1166887"/>
                <a:gd name="connsiteX41" fmla="*/ 406098 w 3024845"/>
                <a:gd name="connsiteY41" fmla="*/ 687446 h 1166887"/>
                <a:gd name="connsiteX42" fmla="*/ 411418 w 3024845"/>
                <a:gd name="connsiteY42" fmla="*/ 687446 h 1166887"/>
                <a:gd name="connsiteX43" fmla="*/ 411418 w 3024845"/>
                <a:gd name="connsiteY43" fmla="*/ 686365 h 1166887"/>
                <a:gd name="connsiteX44" fmla="*/ 411418 w 3024845"/>
                <a:gd name="connsiteY44" fmla="*/ 678798 h 1166887"/>
                <a:gd name="connsiteX45" fmla="*/ 413445 w 3024845"/>
                <a:gd name="connsiteY45" fmla="*/ 678798 h 1166887"/>
                <a:gd name="connsiteX46" fmla="*/ 427632 w 3024845"/>
                <a:gd name="connsiteY46" fmla="*/ 678798 h 1166887"/>
                <a:gd name="connsiteX47" fmla="*/ 427632 w 3024845"/>
                <a:gd name="connsiteY47" fmla="*/ 679879 h 1166887"/>
                <a:gd name="connsiteX48" fmla="*/ 427632 w 3024845"/>
                <a:gd name="connsiteY48" fmla="*/ 687446 h 1166887"/>
                <a:gd name="connsiteX49" fmla="*/ 449925 w 3024845"/>
                <a:gd name="connsiteY49" fmla="*/ 687446 h 1166887"/>
                <a:gd name="connsiteX50" fmla="*/ 449925 w 3024845"/>
                <a:gd name="connsiteY50" fmla="*/ 685554 h 1166887"/>
                <a:gd name="connsiteX51" fmla="*/ 449925 w 3024845"/>
                <a:gd name="connsiteY51" fmla="*/ 672313 h 1166887"/>
                <a:gd name="connsiteX52" fmla="*/ 451699 w 3024845"/>
                <a:gd name="connsiteY52" fmla="*/ 672313 h 1166887"/>
                <a:gd name="connsiteX53" fmla="*/ 464112 w 3024845"/>
                <a:gd name="connsiteY53" fmla="*/ 672313 h 1166887"/>
                <a:gd name="connsiteX54" fmla="*/ 464112 w 3024845"/>
                <a:gd name="connsiteY54" fmla="*/ 696093 h 1166887"/>
                <a:gd name="connsiteX55" fmla="*/ 465126 w 3024845"/>
                <a:gd name="connsiteY55" fmla="*/ 696093 h 1166887"/>
                <a:gd name="connsiteX56" fmla="*/ 472219 w 3024845"/>
                <a:gd name="connsiteY56" fmla="*/ 696093 h 1166887"/>
                <a:gd name="connsiteX57" fmla="*/ 472219 w 3024845"/>
                <a:gd name="connsiteY57" fmla="*/ 695012 h 1166887"/>
                <a:gd name="connsiteX58" fmla="*/ 472219 w 3024845"/>
                <a:gd name="connsiteY58" fmla="*/ 687446 h 1166887"/>
                <a:gd name="connsiteX59" fmla="*/ 473992 w 3024845"/>
                <a:gd name="connsiteY59" fmla="*/ 687446 h 1166887"/>
                <a:gd name="connsiteX60" fmla="*/ 486406 w 3024845"/>
                <a:gd name="connsiteY60" fmla="*/ 687446 h 1166887"/>
                <a:gd name="connsiteX61" fmla="*/ 486406 w 3024845"/>
                <a:gd name="connsiteY61" fmla="*/ 713387 h 1166887"/>
                <a:gd name="connsiteX62" fmla="*/ 488433 w 3024845"/>
                <a:gd name="connsiteY62" fmla="*/ 713387 h 1166887"/>
                <a:gd name="connsiteX63" fmla="*/ 502619 w 3024845"/>
                <a:gd name="connsiteY63" fmla="*/ 713387 h 1166887"/>
                <a:gd name="connsiteX64" fmla="*/ 502619 w 3024845"/>
                <a:gd name="connsiteY64" fmla="*/ 715008 h 1166887"/>
                <a:gd name="connsiteX65" fmla="*/ 502619 w 3024845"/>
                <a:gd name="connsiteY65" fmla="*/ 726358 h 1166887"/>
                <a:gd name="connsiteX66" fmla="*/ 503379 w 3024845"/>
                <a:gd name="connsiteY66" fmla="*/ 726358 h 1166887"/>
                <a:gd name="connsiteX67" fmla="*/ 508700 w 3024845"/>
                <a:gd name="connsiteY67" fmla="*/ 726358 h 1166887"/>
                <a:gd name="connsiteX68" fmla="*/ 508700 w 3024845"/>
                <a:gd name="connsiteY68" fmla="*/ 725547 h 1166887"/>
                <a:gd name="connsiteX69" fmla="*/ 508700 w 3024845"/>
                <a:gd name="connsiteY69" fmla="*/ 719872 h 1166887"/>
                <a:gd name="connsiteX70" fmla="*/ 539100 w 3024845"/>
                <a:gd name="connsiteY70" fmla="*/ 719872 h 1166887"/>
                <a:gd name="connsiteX71" fmla="*/ 539100 w 3024845"/>
                <a:gd name="connsiteY71" fmla="*/ 743652 h 1166887"/>
                <a:gd name="connsiteX72" fmla="*/ 540113 w 3024845"/>
                <a:gd name="connsiteY72" fmla="*/ 743652 h 1166887"/>
                <a:gd name="connsiteX73" fmla="*/ 547207 w 3024845"/>
                <a:gd name="connsiteY73" fmla="*/ 743652 h 1166887"/>
                <a:gd name="connsiteX74" fmla="*/ 547207 w 3024845"/>
                <a:gd name="connsiteY74" fmla="*/ 744733 h 1166887"/>
                <a:gd name="connsiteX75" fmla="*/ 547207 w 3024845"/>
                <a:gd name="connsiteY75" fmla="*/ 752299 h 1166887"/>
                <a:gd name="connsiteX76" fmla="*/ 547967 w 3024845"/>
                <a:gd name="connsiteY76" fmla="*/ 752299 h 1166887"/>
                <a:gd name="connsiteX77" fmla="*/ 553287 w 3024845"/>
                <a:gd name="connsiteY77" fmla="*/ 752299 h 1166887"/>
                <a:gd name="connsiteX78" fmla="*/ 553287 w 3024845"/>
                <a:gd name="connsiteY78" fmla="*/ 750137 h 1166887"/>
                <a:gd name="connsiteX79" fmla="*/ 553287 w 3024845"/>
                <a:gd name="connsiteY79" fmla="*/ 735005 h 1166887"/>
                <a:gd name="connsiteX80" fmla="*/ 554300 w 3024845"/>
                <a:gd name="connsiteY80" fmla="*/ 735005 h 1166887"/>
                <a:gd name="connsiteX81" fmla="*/ 561394 w 3024845"/>
                <a:gd name="connsiteY81" fmla="*/ 735005 h 1166887"/>
                <a:gd name="connsiteX82" fmla="*/ 561394 w 3024845"/>
                <a:gd name="connsiteY82" fmla="*/ 736086 h 1166887"/>
                <a:gd name="connsiteX83" fmla="*/ 561394 w 3024845"/>
                <a:gd name="connsiteY83" fmla="*/ 743652 h 1166887"/>
                <a:gd name="connsiteX84" fmla="*/ 566714 w 3024845"/>
                <a:gd name="connsiteY84" fmla="*/ 741659 h 1166887"/>
                <a:gd name="connsiteX85" fmla="*/ 567474 w 3024845"/>
                <a:gd name="connsiteY85" fmla="*/ 740679 h 1166887"/>
                <a:gd name="connsiteX86" fmla="*/ 567474 w 3024845"/>
                <a:gd name="connsiteY86" fmla="*/ 735005 h 1166887"/>
                <a:gd name="connsiteX87" fmla="*/ 605981 w 3024845"/>
                <a:gd name="connsiteY87" fmla="*/ 735005 h 1166887"/>
                <a:gd name="connsiteX88" fmla="*/ 605981 w 3024845"/>
                <a:gd name="connsiteY88" fmla="*/ 758784 h 1166887"/>
                <a:gd name="connsiteX89" fmla="*/ 608007 w 3024845"/>
                <a:gd name="connsiteY89" fmla="*/ 758784 h 1166887"/>
                <a:gd name="connsiteX90" fmla="*/ 622194 w 3024845"/>
                <a:gd name="connsiteY90" fmla="*/ 758784 h 1166887"/>
                <a:gd name="connsiteX91" fmla="*/ 622194 w 3024845"/>
                <a:gd name="connsiteY91" fmla="*/ 759865 h 1166887"/>
                <a:gd name="connsiteX92" fmla="*/ 622194 w 3024845"/>
                <a:gd name="connsiteY92" fmla="*/ 767431 h 1166887"/>
                <a:gd name="connsiteX93" fmla="*/ 623968 w 3024845"/>
                <a:gd name="connsiteY93" fmla="*/ 767431 h 1166887"/>
                <a:gd name="connsiteX94" fmla="*/ 636381 w 3024845"/>
                <a:gd name="connsiteY94" fmla="*/ 767431 h 1166887"/>
                <a:gd name="connsiteX95" fmla="*/ 636381 w 3024845"/>
                <a:gd name="connsiteY95" fmla="*/ 743652 h 1166887"/>
                <a:gd name="connsiteX96" fmla="*/ 637394 w 3024845"/>
                <a:gd name="connsiteY96" fmla="*/ 743652 h 1166887"/>
                <a:gd name="connsiteX97" fmla="*/ 644488 w 3024845"/>
                <a:gd name="connsiteY97" fmla="*/ 743652 h 1166887"/>
                <a:gd name="connsiteX98" fmla="*/ 644488 w 3024845"/>
                <a:gd name="connsiteY98" fmla="*/ 711225 h 1166887"/>
                <a:gd name="connsiteX99" fmla="*/ 645501 w 3024845"/>
                <a:gd name="connsiteY99" fmla="*/ 711225 h 1166887"/>
                <a:gd name="connsiteX100" fmla="*/ 652595 w 3024845"/>
                <a:gd name="connsiteY100" fmla="*/ 711225 h 1166887"/>
                <a:gd name="connsiteX101" fmla="*/ 652595 w 3024845"/>
                <a:gd name="connsiteY101" fmla="*/ 709334 h 1166887"/>
                <a:gd name="connsiteX102" fmla="*/ 652595 w 3024845"/>
                <a:gd name="connsiteY102" fmla="*/ 696093 h 1166887"/>
                <a:gd name="connsiteX103" fmla="*/ 651328 w 3024845"/>
                <a:gd name="connsiteY103" fmla="*/ 694471 h 1166887"/>
                <a:gd name="connsiteX104" fmla="*/ 656648 w 3024845"/>
                <a:gd name="connsiteY104" fmla="*/ 683122 h 1166887"/>
                <a:gd name="connsiteX105" fmla="*/ 664755 w 3024845"/>
                <a:gd name="connsiteY105" fmla="*/ 711225 h 1166887"/>
                <a:gd name="connsiteX106" fmla="*/ 665515 w 3024845"/>
                <a:gd name="connsiteY106" fmla="*/ 711225 h 1166887"/>
                <a:gd name="connsiteX107" fmla="*/ 670835 w 3024845"/>
                <a:gd name="connsiteY107" fmla="*/ 711225 h 1166887"/>
                <a:gd name="connsiteX108" fmla="*/ 670835 w 3024845"/>
                <a:gd name="connsiteY108" fmla="*/ 605298 h 1166887"/>
                <a:gd name="connsiteX109" fmla="*/ 672355 w 3024845"/>
                <a:gd name="connsiteY109" fmla="*/ 605298 h 1166887"/>
                <a:gd name="connsiteX110" fmla="*/ 682995 w 3024845"/>
                <a:gd name="connsiteY110" fmla="*/ 605298 h 1166887"/>
                <a:gd name="connsiteX111" fmla="*/ 682995 w 3024845"/>
                <a:gd name="connsiteY111" fmla="*/ 557739 h 1166887"/>
                <a:gd name="connsiteX112" fmla="*/ 709342 w 3024845"/>
                <a:gd name="connsiteY112" fmla="*/ 557739 h 1166887"/>
                <a:gd name="connsiteX113" fmla="*/ 709342 w 3024845"/>
                <a:gd name="connsiteY113" fmla="*/ 536121 h 1166887"/>
                <a:gd name="connsiteX114" fmla="*/ 743796 w 3024845"/>
                <a:gd name="connsiteY114" fmla="*/ 536121 h 1166887"/>
                <a:gd name="connsiteX115" fmla="*/ 743796 w 3024845"/>
                <a:gd name="connsiteY115" fmla="*/ 538553 h 1166887"/>
                <a:gd name="connsiteX116" fmla="*/ 743796 w 3024845"/>
                <a:gd name="connsiteY116" fmla="*/ 555577 h 1166887"/>
                <a:gd name="connsiteX117" fmla="*/ 746076 w 3024845"/>
                <a:gd name="connsiteY117" fmla="*/ 555577 h 1166887"/>
                <a:gd name="connsiteX118" fmla="*/ 762036 w 3024845"/>
                <a:gd name="connsiteY118" fmla="*/ 555577 h 1166887"/>
                <a:gd name="connsiteX119" fmla="*/ 762036 w 3024845"/>
                <a:gd name="connsiteY119" fmla="*/ 603136 h 1166887"/>
                <a:gd name="connsiteX120" fmla="*/ 763049 w 3024845"/>
                <a:gd name="connsiteY120" fmla="*/ 603136 h 1166887"/>
                <a:gd name="connsiteX121" fmla="*/ 770143 w 3024845"/>
                <a:gd name="connsiteY121" fmla="*/ 603136 h 1166887"/>
                <a:gd name="connsiteX122" fmla="*/ 784330 w 3024845"/>
                <a:gd name="connsiteY122" fmla="*/ 607460 h 1166887"/>
                <a:gd name="connsiteX123" fmla="*/ 784330 w 3024845"/>
                <a:gd name="connsiteY123" fmla="*/ 646372 h 1166887"/>
                <a:gd name="connsiteX124" fmla="*/ 785343 w 3024845"/>
                <a:gd name="connsiteY124" fmla="*/ 646372 h 1166887"/>
                <a:gd name="connsiteX125" fmla="*/ 792436 w 3024845"/>
                <a:gd name="connsiteY125" fmla="*/ 646372 h 1166887"/>
                <a:gd name="connsiteX126" fmla="*/ 792436 w 3024845"/>
                <a:gd name="connsiteY126" fmla="*/ 647993 h 1166887"/>
                <a:gd name="connsiteX127" fmla="*/ 792436 w 3024845"/>
                <a:gd name="connsiteY127" fmla="*/ 659342 h 1166887"/>
                <a:gd name="connsiteX128" fmla="*/ 794463 w 3024845"/>
                <a:gd name="connsiteY128" fmla="*/ 659342 h 1166887"/>
                <a:gd name="connsiteX129" fmla="*/ 808650 w 3024845"/>
                <a:gd name="connsiteY129" fmla="*/ 659342 h 1166887"/>
                <a:gd name="connsiteX130" fmla="*/ 814730 w 3024845"/>
                <a:gd name="connsiteY130" fmla="*/ 665828 h 1166887"/>
                <a:gd name="connsiteX131" fmla="*/ 814730 w 3024845"/>
                <a:gd name="connsiteY131" fmla="*/ 687446 h 1166887"/>
                <a:gd name="connsiteX132" fmla="*/ 817010 w 3024845"/>
                <a:gd name="connsiteY132" fmla="*/ 687446 h 1166887"/>
                <a:gd name="connsiteX133" fmla="*/ 832970 w 3024845"/>
                <a:gd name="connsiteY133" fmla="*/ 687446 h 1166887"/>
                <a:gd name="connsiteX134" fmla="*/ 832970 w 3024845"/>
                <a:gd name="connsiteY134" fmla="*/ 688526 h 1166887"/>
                <a:gd name="connsiteX135" fmla="*/ 832970 w 3024845"/>
                <a:gd name="connsiteY135" fmla="*/ 696093 h 1166887"/>
                <a:gd name="connsiteX136" fmla="*/ 834237 w 3024845"/>
                <a:gd name="connsiteY136" fmla="*/ 696093 h 1166887"/>
                <a:gd name="connsiteX137" fmla="*/ 843104 w 3024845"/>
                <a:gd name="connsiteY137" fmla="*/ 696093 h 1166887"/>
                <a:gd name="connsiteX138" fmla="*/ 843104 w 3024845"/>
                <a:gd name="connsiteY138" fmla="*/ 698254 h 1166887"/>
                <a:gd name="connsiteX139" fmla="*/ 843104 w 3024845"/>
                <a:gd name="connsiteY139" fmla="*/ 713387 h 1166887"/>
                <a:gd name="connsiteX140" fmla="*/ 847157 w 3024845"/>
                <a:gd name="connsiteY140" fmla="*/ 711495 h 1166887"/>
                <a:gd name="connsiteX141" fmla="*/ 847157 w 3024845"/>
                <a:gd name="connsiteY141" fmla="*/ 698254 h 1166887"/>
                <a:gd name="connsiteX142" fmla="*/ 848170 w 3024845"/>
                <a:gd name="connsiteY142" fmla="*/ 698254 h 1166887"/>
                <a:gd name="connsiteX143" fmla="*/ 855264 w 3024845"/>
                <a:gd name="connsiteY143" fmla="*/ 698254 h 1166887"/>
                <a:gd name="connsiteX144" fmla="*/ 855264 w 3024845"/>
                <a:gd name="connsiteY144" fmla="*/ 699876 h 1166887"/>
                <a:gd name="connsiteX145" fmla="*/ 855264 w 3024845"/>
                <a:gd name="connsiteY145" fmla="*/ 711225 h 1166887"/>
                <a:gd name="connsiteX146" fmla="*/ 856024 w 3024845"/>
                <a:gd name="connsiteY146" fmla="*/ 711225 h 1166887"/>
                <a:gd name="connsiteX147" fmla="*/ 861344 w 3024845"/>
                <a:gd name="connsiteY147" fmla="*/ 711225 h 1166887"/>
                <a:gd name="connsiteX148" fmla="*/ 909984 w 3024845"/>
                <a:gd name="connsiteY148" fmla="*/ 706902 h 1166887"/>
                <a:gd name="connsiteX149" fmla="*/ 909984 w 3024845"/>
                <a:gd name="connsiteY149" fmla="*/ 708253 h 1166887"/>
                <a:gd name="connsiteX150" fmla="*/ 909984 w 3024845"/>
                <a:gd name="connsiteY150" fmla="*/ 717710 h 1166887"/>
                <a:gd name="connsiteX151" fmla="*/ 910744 w 3024845"/>
                <a:gd name="connsiteY151" fmla="*/ 717710 h 1166887"/>
                <a:gd name="connsiteX152" fmla="*/ 916065 w 3024845"/>
                <a:gd name="connsiteY152" fmla="*/ 717710 h 1166887"/>
                <a:gd name="connsiteX153" fmla="*/ 916065 w 3024845"/>
                <a:gd name="connsiteY153" fmla="*/ 719872 h 1166887"/>
                <a:gd name="connsiteX154" fmla="*/ 916065 w 3024845"/>
                <a:gd name="connsiteY154" fmla="*/ 735005 h 1166887"/>
                <a:gd name="connsiteX155" fmla="*/ 918091 w 3024845"/>
                <a:gd name="connsiteY155" fmla="*/ 733654 h 1166887"/>
                <a:gd name="connsiteX156" fmla="*/ 932278 w 3024845"/>
                <a:gd name="connsiteY156" fmla="*/ 724196 h 1166887"/>
                <a:gd name="connsiteX157" fmla="*/ 938358 w 3024845"/>
                <a:gd name="connsiteY157" fmla="*/ 683122 h 1166887"/>
                <a:gd name="connsiteX158" fmla="*/ 939118 w 3024845"/>
                <a:gd name="connsiteY158" fmla="*/ 682852 h 1166887"/>
                <a:gd name="connsiteX159" fmla="*/ 944438 w 3024845"/>
                <a:gd name="connsiteY159" fmla="*/ 680960 h 1166887"/>
                <a:gd name="connsiteX160" fmla="*/ 946465 w 3024845"/>
                <a:gd name="connsiteY160" fmla="*/ 611783 h 1166887"/>
                <a:gd name="connsiteX161" fmla="*/ 948492 w 3024845"/>
                <a:gd name="connsiteY161" fmla="*/ 680960 h 1166887"/>
                <a:gd name="connsiteX162" fmla="*/ 949252 w 3024845"/>
                <a:gd name="connsiteY162" fmla="*/ 681230 h 1166887"/>
                <a:gd name="connsiteX163" fmla="*/ 954572 w 3024845"/>
                <a:gd name="connsiteY163" fmla="*/ 683122 h 1166887"/>
                <a:gd name="connsiteX164" fmla="*/ 954572 w 3024845"/>
                <a:gd name="connsiteY164" fmla="*/ 596651 h 1166887"/>
                <a:gd name="connsiteX165" fmla="*/ 958625 w 3024845"/>
                <a:gd name="connsiteY165" fmla="*/ 564224 h 1166887"/>
                <a:gd name="connsiteX166" fmla="*/ 997132 w 3024845"/>
                <a:gd name="connsiteY166" fmla="*/ 564224 h 1166887"/>
                <a:gd name="connsiteX167" fmla="*/ 997132 w 3024845"/>
                <a:gd name="connsiteY167" fmla="*/ 596651 h 1166887"/>
                <a:gd name="connsiteX168" fmla="*/ 997892 w 3024845"/>
                <a:gd name="connsiteY168" fmla="*/ 596651 h 1166887"/>
                <a:gd name="connsiteX169" fmla="*/ 1003212 w 3024845"/>
                <a:gd name="connsiteY169" fmla="*/ 596651 h 1166887"/>
                <a:gd name="connsiteX170" fmla="*/ 1003212 w 3024845"/>
                <a:gd name="connsiteY170" fmla="*/ 514503 h 1166887"/>
                <a:gd name="connsiteX171" fmla="*/ 1004986 w 3024845"/>
                <a:gd name="connsiteY171" fmla="*/ 514503 h 1166887"/>
                <a:gd name="connsiteX172" fmla="*/ 1017399 w 3024845"/>
                <a:gd name="connsiteY172" fmla="*/ 514503 h 1166887"/>
                <a:gd name="connsiteX173" fmla="*/ 1017399 w 3024845"/>
                <a:gd name="connsiteY173" fmla="*/ 512612 h 1166887"/>
                <a:gd name="connsiteX174" fmla="*/ 1017399 w 3024845"/>
                <a:gd name="connsiteY174" fmla="*/ 499371 h 1166887"/>
                <a:gd name="connsiteX175" fmla="*/ 1039693 w 3024845"/>
                <a:gd name="connsiteY175" fmla="*/ 499371 h 1166887"/>
                <a:gd name="connsiteX176" fmla="*/ 1039693 w 3024845"/>
                <a:gd name="connsiteY176" fmla="*/ 498290 h 1166887"/>
                <a:gd name="connsiteX177" fmla="*/ 1039693 w 3024845"/>
                <a:gd name="connsiteY177" fmla="*/ 490724 h 1166887"/>
                <a:gd name="connsiteX178" fmla="*/ 1041466 w 3024845"/>
                <a:gd name="connsiteY178" fmla="*/ 490724 h 1166887"/>
                <a:gd name="connsiteX179" fmla="*/ 1053880 w 3024845"/>
                <a:gd name="connsiteY179" fmla="*/ 490724 h 1166887"/>
                <a:gd name="connsiteX180" fmla="*/ 1053880 w 3024845"/>
                <a:gd name="connsiteY180" fmla="*/ 491805 h 1166887"/>
                <a:gd name="connsiteX181" fmla="*/ 1053880 w 3024845"/>
                <a:gd name="connsiteY181" fmla="*/ 499371 h 1166887"/>
                <a:gd name="connsiteX182" fmla="*/ 1054640 w 3024845"/>
                <a:gd name="connsiteY182" fmla="*/ 499371 h 1166887"/>
                <a:gd name="connsiteX183" fmla="*/ 1059960 w 3024845"/>
                <a:gd name="connsiteY183" fmla="*/ 499371 h 1166887"/>
                <a:gd name="connsiteX184" fmla="*/ 1070093 w 3024845"/>
                <a:gd name="connsiteY184" fmla="*/ 495047 h 1166887"/>
                <a:gd name="connsiteX185" fmla="*/ 1074146 w 3024845"/>
                <a:gd name="connsiteY185" fmla="*/ 498290 h 1166887"/>
                <a:gd name="connsiteX186" fmla="*/ 1074146 w 3024845"/>
                <a:gd name="connsiteY186" fmla="*/ 490724 h 1166887"/>
                <a:gd name="connsiteX187" fmla="*/ 1076426 w 3024845"/>
                <a:gd name="connsiteY187" fmla="*/ 490724 h 1166887"/>
                <a:gd name="connsiteX188" fmla="*/ 1092387 w 3024845"/>
                <a:gd name="connsiteY188" fmla="*/ 490724 h 1166887"/>
                <a:gd name="connsiteX189" fmla="*/ 1092387 w 3024845"/>
                <a:gd name="connsiteY189" fmla="*/ 491805 h 1166887"/>
                <a:gd name="connsiteX190" fmla="*/ 1092387 w 3024845"/>
                <a:gd name="connsiteY190" fmla="*/ 499371 h 1166887"/>
                <a:gd name="connsiteX191" fmla="*/ 1122787 w 3024845"/>
                <a:gd name="connsiteY191" fmla="*/ 499371 h 1166887"/>
                <a:gd name="connsiteX192" fmla="*/ 1122787 w 3024845"/>
                <a:gd name="connsiteY192" fmla="*/ 500992 h 1166887"/>
                <a:gd name="connsiteX193" fmla="*/ 1122787 w 3024845"/>
                <a:gd name="connsiteY193" fmla="*/ 512342 h 1166887"/>
                <a:gd name="connsiteX194" fmla="*/ 1149134 w 3024845"/>
                <a:gd name="connsiteY194" fmla="*/ 512342 h 1166887"/>
                <a:gd name="connsiteX195" fmla="*/ 1149134 w 3024845"/>
                <a:gd name="connsiteY195" fmla="*/ 542606 h 1166887"/>
                <a:gd name="connsiteX196" fmla="*/ 1149894 w 3024845"/>
                <a:gd name="connsiteY196" fmla="*/ 542606 h 1166887"/>
                <a:gd name="connsiteX197" fmla="*/ 1155214 w 3024845"/>
                <a:gd name="connsiteY197" fmla="*/ 542606 h 1166887"/>
                <a:gd name="connsiteX198" fmla="*/ 1155214 w 3024845"/>
                <a:gd name="connsiteY198" fmla="*/ 543687 h 1166887"/>
                <a:gd name="connsiteX199" fmla="*/ 1155214 w 3024845"/>
                <a:gd name="connsiteY199" fmla="*/ 551254 h 1166887"/>
                <a:gd name="connsiteX200" fmla="*/ 1159268 w 3024845"/>
                <a:gd name="connsiteY200" fmla="*/ 581518 h 1166887"/>
                <a:gd name="connsiteX201" fmla="*/ 1160028 w 3024845"/>
                <a:gd name="connsiteY201" fmla="*/ 581518 h 1166887"/>
                <a:gd name="connsiteX202" fmla="*/ 1165348 w 3024845"/>
                <a:gd name="connsiteY202" fmla="*/ 581518 h 1166887"/>
                <a:gd name="connsiteX203" fmla="*/ 1165348 w 3024845"/>
                <a:gd name="connsiteY203" fmla="*/ 582329 h 1166887"/>
                <a:gd name="connsiteX204" fmla="*/ 1165348 w 3024845"/>
                <a:gd name="connsiteY204" fmla="*/ 588004 h 1166887"/>
                <a:gd name="connsiteX205" fmla="*/ 1166361 w 3024845"/>
                <a:gd name="connsiteY205" fmla="*/ 588004 h 1166887"/>
                <a:gd name="connsiteX206" fmla="*/ 1173454 w 3024845"/>
                <a:gd name="connsiteY206" fmla="*/ 588004 h 1166887"/>
                <a:gd name="connsiteX207" fmla="*/ 1173454 w 3024845"/>
                <a:gd name="connsiteY207" fmla="*/ 618269 h 1166887"/>
                <a:gd name="connsiteX208" fmla="*/ 1175481 w 3024845"/>
                <a:gd name="connsiteY208" fmla="*/ 618269 h 1166887"/>
                <a:gd name="connsiteX209" fmla="*/ 1189668 w 3024845"/>
                <a:gd name="connsiteY209" fmla="*/ 618269 h 1166887"/>
                <a:gd name="connsiteX210" fmla="*/ 1189668 w 3024845"/>
                <a:gd name="connsiteY210" fmla="*/ 642048 h 1166887"/>
                <a:gd name="connsiteX211" fmla="*/ 1191695 w 3024845"/>
                <a:gd name="connsiteY211" fmla="*/ 643669 h 1166887"/>
                <a:gd name="connsiteX212" fmla="*/ 1191695 w 3024845"/>
                <a:gd name="connsiteY212" fmla="*/ 655019 h 1166887"/>
                <a:gd name="connsiteX213" fmla="*/ 1192455 w 3024845"/>
                <a:gd name="connsiteY213" fmla="*/ 655019 h 1166887"/>
                <a:gd name="connsiteX214" fmla="*/ 1197775 w 3024845"/>
                <a:gd name="connsiteY214" fmla="*/ 655019 h 1166887"/>
                <a:gd name="connsiteX215" fmla="*/ 1197775 w 3024845"/>
                <a:gd name="connsiteY215" fmla="*/ 678798 h 1166887"/>
                <a:gd name="connsiteX216" fmla="*/ 1199041 w 3024845"/>
                <a:gd name="connsiteY216" fmla="*/ 678798 h 1166887"/>
                <a:gd name="connsiteX217" fmla="*/ 1207908 w 3024845"/>
                <a:gd name="connsiteY217" fmla="*/ 678798 h 1166887"/>
                <a:gd name="connsiteX218" fmla="*/ 1209935 w 3024845"/>
                <a:gd name="connsiteY218" fmla="*/ 682852 h 1166887"/>
                <a:gd name="connsiteX219" fmla="*/ 1209935 w 3024845"/>
                <a:gd name="connsiteY219" fmla="*/ 696093 h 1166887"/>
                <a:gd name="connsiteX220" fmla="*/ 1211455 w 3024845"/>
                <a:gd name="connsiteY220" fmla="*/ 694201 h 1166887"/>
                <a:gd name="connsiteX221" fmla="*/ 1222095 w 3024845"/>
                <a:gd name="connsiteY221" fmla="*/ 680960 h 1166887"/>
                <a:gd name="connsiteX222" fmla="*/ 1250469 w 3024845"/>
                <a:gd name="connsiteY222" fmla="*/ 680960 h 1166887"/>
                <a:gd name="connsiteX223" fmla="*/ 1250469 w 3024845"/>
                <a:gd name="connsiteY223" fmla="*/ 767431 h 1166887"/>
                <a:gd name="connsiteX224" fmla="*/ 1251229 w 3024845"/>
                <a:gd name="connsiteY224" fmla="*/ 767431 h 1166887"/>
                <a:gd name="connsiteX225" fmla="*/ 1256549 w 3024845"/>
                <a:gd name="connsiteY225" fmla="*/ 767431 h 1166887"/>
                <a:gd name="connsiteX226" fmla="*/ 1257309 w 3024845"/>
                <a:gd name="connsiteY226" fmla="*/ 766080 h 1166887"/>
                <a:gd name="connsiteX227" fmla="*/ 1262629 w 3024845"/>
                <a:gd name="connsiteY227" fmla="*/ 756622 h 1166887"/>
                <a:gd name="connsiteX228" fmla="*/ 1262629 w 3024845"/>
                <a:gd name="connsiteY228" fmla="*/ 758514 h 1166887"/>
                <a:gd name="connsiteX229" fmla="*/ 1262629 w 3024845"/>
                <a:gd name="connsiteY229" fmla="*/ 771755 h 1166887"/>
                <a:gd name="connsiteX230" fmla="*/ 1266682 w 3024845"/>
                <a:gd name="connsiteY230" fmla="*/ 726358 h 1166887"/>
                <a:gd name="connsiteX231" fmla="*/ 1267442 w 3024845"/>
                <a:gd name="connsiteY231" fmla="*/ 726358 h 1166887"/>
                <a:gd name="connsiteX232" fmla="*/ 1272762 w 3024845"/>
                <a:gd name="connsiteY232" fmla="*/ 726358 h 1166887"/>
                <a:gd name="connsiteX233" fmla="*/ 1272762 w 3024845"/>
                <a:gd name="connsiteY233" fmla="*/ 661504 h 1166887"/>
                <a:gd name="connsiteX234" fmla="*/ 1273776 w 3024845"/>
                <a:gd name="connsiteY234" fmla="*/ 661504 h 1166887"/>
                <a:gd name="connsiteX235" fmla="*/ 1280869 w 3024845"/>
                <a:gd name="connsiteY235" fmla="*/ 661504 h 1166887"/>
                <a:gd name="connsiteX236" fmla="*/ 1293029 w 3024845"/>
                <a:gd name="connsiteY236" fmla="*/ 618269 h 1166887"/>
                <a:gd name="connsiteX237" fmla="*/ 1294296 w 3024845"/>
                <a:gd name="connsiteY237" fmla="*/ 618269 h 1166887"/>
                <a:gd name="connsiteX238" fmla="*/ 1303163 w 3024845"/>
                <a:gd name="connsiteY238" fmla="*/ 618269 h 1166887"/>
                <a:gd name="connsiteX239" fmla="*/ 1313296 w 3024845"/>
                <a:gd name="connsiteY239" fmla="*/ 661504 h 1166887"/>
                <a:gd name="connsiteX240" fmla="*/ 1314309 w 3024845"/>
                <a:gd name="connsiteY240" fmla="*/ 661504 h 1166887"/>
                <a:gd name="connsiteX241" fmla="*/ 1321403 w 3024845"/>
                <a:gd name="connsiteY241" fmla="*/ 661504 h 1166887"/>
                <a:gd name="connsiteX242" fmla="*/ 1321403 w 3024845"/>
                <a:gd name="connsiteY242" fmla="*/ 700416 h 1166887"/>
                <a:gd name="connsiteX243" fmla="*/ 1323176 w 3024845"/>
                <a:gd name="connsiteY243" fmla="*/ 700416 h 1166887"/>
                <a:gd name="connsiteX244" fmla="*/ 1335590 w 3024845"/>
                <a:gd name="connsiteY244" fmla="*/ 700416 h 1166887"/>
                <a:gd name="connsiteX245" fmla="*/ 1335590 w 3024845"/>
                <a:gd name="connsiteY245" fmla="*/ 702578 h 1166887"/>
                <a:gd name="connsiteX246" fmla="*/ 1335590 w 3024845"/>
                <a:gd name="connsiteY246" fmla="*/ 717710 h 1166887"/>
                <a:gd name="connsiteX247" fmla="*/ 1339643 w 3024845"/>
                <a:gd name="connsiteY247" fmla="*/ 715549 h 1166887"/>
                <a:gd name="connsiteX248" fmla="*/ 1339643 w 3024845"/>
                <a:gd name="connsiteY248" fmla="*/ 700416 h 1166887"/>
                <a:gd name="connsiteX249" fmla="*/ 1341163 w 3024845"/>
                <a:gd name="connsiteY249" fmla="*/ 700416 h 1166887"/>
                <a:gd name="connsiteX250" fmla="*/ 1351803 w 3024845"/>
                <a:gd name="connsiteY250" fmla="*/ 700416 h 1166887"/>
                <a:gd name="connsiteX251" fmla="*/ 1351803 w 3024845"/>
                <a:gd name="connsiteY251" fmla="*/ 702037 h 1166887"/>
                <a:gd name="connsiteX252" fmla="*/ 1351803 w 3024845"/>
                <a:gd name="connsiteY252" fmla="*/ 713387 h 1166887"/>
                <a:gd name="connsiteX253" fmla="*/ 1382204 w 3024845"/>
                <a:gd name="connsiteY253" fmla="*/ 713387 h 1166887"/>
                <a:gd name="connsiteX254" fmla="*/ 1382204 w 3024845"/>
                <a:gd name="connsiteY254" fmla="*/ 676637 h 1166887"/>
                <a:gd name="connsiteX255" fmla="*/ 1383470 w 3024845"/>
                <a:gd name="connsiteY255" fmla="*/ 676637 h 1166887"/>
                <a:gd name="connsiteX256" fmla="*/ 1392337 w 3024845"/>
                <a:gd name="connsiteY256" fmla="*/ 676637 h 1166887"/>
                <a:gd name="connsiteX257" fmla="*/ 1392337 w 3024845"/>
                <a:gd name="connsiteY257" fmla="*/ 698254 h 1166887"/>
                <a:gd name="connsiteX258" fmla="*/ 1394364 w 3024845"/>
                <a:gd name="connsiteY258" fmla="*/ 665828 h 1166887"/>
                <a:gd name="connsiteX259" fmla="*/ 1416657 w 3024845"/>
                <a:gd name="connsiteY259" fmla="*/ 665828 h 1166887"/>
                <a:gd name="connsiteX260" fmla="*/ 1416657 w 3024845"/>
                <a:gd name="connsiteY260" fmla="*/ 664206 h 1166887"/>
                <a:gd name="connsiteX261" fmla="*/ 1416657 w 3024845"/>
                <a:gd name="connsiteY261" fmla="*/ 652857 h 1166887"/>
                <a:gd name="connsiteX262" fmla="*/ 1417417 w 3024845"/>
                <a:gd name="connsiteY262" fmla="*/ 652857 h 1166887"/>
                <a:gd name="connsiteX263" fmla="*/ 1422737 w 3024845"/>
                <a:gd name="connsiteY263" fmla="*/ 652857 h 1166887"/>
                <a:gd name="connsiteX264" fmla="*/ 1422737 w 3024845"/>
                <a:gd name="connsiteY264" fmla="*/ 650966 h 1166887"/>
                <a:gd name="connsiteX265" fmla="*/ 1422737 w 3024845"/>
                <a:gd name="connsiteY265" fmla="*/ 637725 h 1166887"/>
                <a:gd name="connsiteX266" fmla="*/ 1426791 w 3024845"/>
                <a:gd name="connsiteY266" fmla="*/ 644210 h 1166887"/>
                <a:gd name="connsiteX267" fmla="*/ 1429071 w 3024845"/>
                <a:gd name="connsiteY267" fmla="*/ 644210 h 1166887"/>
                <a:gd name="connsiteX268" fmla="*/ 1445031 w 3024845"/>
                <a:gd name="connsiteY268" fmla="*/ 644210 h 1166887"/>
                <a:gd name="connsiteX269" fmla="*/ 1445031 w 3024845"/>
                <a:gd name="connsiteY269" fmla="*/ 643399 h 1166887"/>
                <a:gd name="connsiteX270" fmla="*/ 1445031 w 3024845"/>
                <a:gd name="connsiteY270" fmla="*/ 637725 h 1166887"/>
                <a:gd name="connsiteX271" fmla="*/ 1445791 w 3024845"/>
                <a:gd name="connsiteY271" fmla="*/ 637725 h 1166887"/>
                <a:gd name="connsiteX272" fmla="*/ 1451111 w 3024845"/>
                <a:gd name="connsiteY272" fmla="*/ 637725 h 1166887"/>
                <a:gd name="connsiteX273" fmla="*/ 1451111 w 3024845"/>
                <a:gd name="connsiteY273" fmla="*/ 639076 h 1166887"/>
                <a:gd name="connsiteX274" fmla="*/ 1451111 w 3024845"/>
                <a:gd name="connsiteY274" fmla="*/ 648534 h 1166887"/>
                <a:gd name="connsiteX275" fmla="*/ 1489618 w 3024845"/>
                <a:gd name="connsiteY275" fmla="*/ 648534 h 1166887"/>
                <a:gd name="connsiteX276" fmla="*/ 1489618 w 3024845"/>
                <a:gd name="connsiteY276" fmla="*/ 786887 h 1166887"/>
                <a:gd name="connsiteX277" fmla="*/ 1491138 w 3024845"/>
                <a:gd name="connsiteY277" fmla="*/ 786887 h 1166887"/>
                <a:gd name="connsiteX278" fmla="*/ 1501778 w 3024845"/>
                <a:gd name="connsiteY278" fmla="*/ 786887 h 1166887"/>
                <a:gd name="connsiteX279" fmla="*/ 1501778 w 3024845"/>
                <a:gd name="connsiteY279" fmla="*/ 773917 h 1166887"/>
                <a:gd name="connsiteX280" fmla="*/ 1505832 w 3024845"/>
                <a:gd name="connsiteY280" fmla="*/ 773917 h 1166887"/>
                <a:gd name="connsiteX281" fmla="*/ 1505832 w 3024845"/>
                <a:gd name="connsiteY281" fmla="*/ 786887 h 1166887"/>
                <a:gd name="connsiteX282" fmla="*/ 1536232 w 3024845"/>
                <a:gd name="connsiteY282" fmla="*/ 786887 h 1166887"/>
                <a:gd name="connsiteX283" fmla="*/ 1536232 w 3024845"/>
                <a:gd name="connsiteY283" fmla="*/ 756622 h 1166887"/>
                <a:gd name="connsiteX284" fmla="*/ 1548392 w 3024845"/>
                <a:gd name="connsiteY284" fmla="*/ 756622 h 1166887"/>
                <a:gd name="connsiteX285" fmla="*/ 1560552 w 3024845"/>
                <a:gd name="connsiteY285" fmla="*/ 754461 h 1166887"/>
                <a:gd name="connsiteX286" fmla="*/ 1564606 w 3024845"/>
                <a:gd name="connsiteY286" fmla="*/ 756622 h 1166887"/>
                <a:gd name="connsiteX287" fmla="*/ 1574739 w 3024845"/>
                <a:gd name="connsiteY287" fmla="*/ 756622 h 1166887"/>
                <a:gd name="connsiteX288" fmla="*/ 1574739 w 3024845"/>
                <a:gd name="connsiteY288" fmla="*/ 786887 h 1166887"/>
                <a:gd name="connsiteX289" fmla="*/ 1582846 w 3024845"/>
                <a:gd name="connsiteY289" fmla="*/ 786887 h 1166887"/>
                <a:gd name="connsiteX290" fmla="*/ 1582846 w 3024845"/>
                <a:gd name="connsiteY290" fmla="*/ 804182 h 1166887"/>
                <a:gd name="connsiteX291" fmla="*/ 1592182 w 3024845"/>
                <a:gd name="connsiteY291" fmla="*/ 805087 h 1166887"/>
                <a:gd name="connsiteX292" fmla="*/ 1605140 w 3024845"/>
                <a:gd name="connsiteY292" fmla="*/ 805087 h 1166887"/>
                <a:gd name="connsiteX293" fmla="*/ 1605140 w 3024845"/>
                <a:gd name="connsiteY293" fmla="*/ 789049 h 1166887"/>
                <a:gd name="connsiteX294" fmla="*/ 1673096 w 3024845"/>
                <a:gd name="connsiteY294" fmla="*/ 789049 h 1166887"/>
                <a:gd name="connsiteX295" fmla="*/ 1673096 w 3024845"/>
                <a:gd name="connsiteY295" fmla="*/ 703796 h 1166887"/>
                <a:gd name="connsiteX296" fmla="*/ 1745104 w 3024845"/>
                <a:gd name="connsiteY296" fmla="*/ 703796 h 1166887"/>
                <a:gd name="connsiteX297" fmla="*/ 1745104 w 3024845"/>
                <a:gd name="connsiteY297" fmla="*/ 782564 h 1166887"/>
                <a:gd name="connsiteX298" fmla="*/ 1747008 w 3024845"/>
                <a:gd name="connsiteY298" fmla="*/ 782564 h 1166887"/>
                <a:gd name="connsiteX299" fmla="*/ 1748250 w 3024845"/>
                <a:gd name="connsiteY299" fmla="*/ 805087 h 1166887"/>
                <a:gd name="connsiteX300" fmla="*/ 1757926 w 3024845"/>
                <a:gd name="connsiteY300" fmla="*/ 805087 h 1166887"/>
                <a:gd name="connsiteX301" fmla="*/ 1759168 w 3024845"/>
                <a:gd name="connsiteY301" fmla="*/ 782564 h 1166887"/>
                <a:gd name="connsiteX302" fmla="*/ 1765248 w 3024845"/>
                <a:gd name="connsiteY302" fmla="*/ 782564 h 1166887"/>
                <a:gd name="connsiteX303" fmla="*/ 1766490 w 3024845"/>
                <a:gd name="connsiteY303" fmla="*/ 805087 h 1166887"/>
                <a:gd name="connsiteX304" fmla="*/ 1817112 w 3024845"/>
                <a:gd name="connsiteY304" fmla="*/ 805087 h 1166887"/>
                <a:gd name="connsiteX305" fmla="*/ 1817112 w 3024845"/>
                <a:gd name="connsiteY305" fmla="*/ 642059 h 1166887"/>
                <a:gd name="connsiteX306" fmla="*/ 2014439 w 3024845"/>
                <a:gd name="connsiteY306" fmla="*/ 642059 h 1166887"/>
                <a:gd name="connsiteX307" fmla="*/ 2014439 w 3024845"/>
                <a:gd name="connsiteY307" fmla="*/ 805087 h 1166887"/>
                <a:gd name="connsiteX308" fmla="*/ 2033136 w 3024845"/>
                <a:gd name="connsiteY308" fmla="*/ 805087 h 1166887"/>
                <a:gd name="connsiteX309" fmla="*/ 2033136 w 3024845"/>
                <a:gd name="connsiteY309" fmla="*/ 722394 h 1166887"/>
                <a:gd name="connsiteX310" fmla="*/ 2128256 w 3024845"/>
                <a:gd name="connsiteY310" fmla="*/ 722394 h 1166887"/>
                <a:gd name="connsiteX311" fmla="*/ 2140186 w 3024845"/>
                <a:gd name="connsiteY311" fmla="*/ 404253 h 1166887"/>
                <a:gd name="connsiteX312" fmla="*/ 2128026 w 3024845"/>
                <a:gd name="connsiteY312" fmla="*/ 382635 h 1166887"/>
                <a:gd name="connsiteX313" fmla="*/ 2121946 w 3024845"/>
                <a:gd name="connsiteY313" fmla="*/ 378311 h 1166887"/>
                <a:gd name="connsiteX314" fmla="*/ 2130053 w 3024845"/>
                <a:gd name="connsiteY314" fmla="*/ 354532 h 1166887"/>
                <a:gd name="connsiteX315" fmla="*/ 2130053 w 3024845"/>
                <a:gd name="connsiteY315" fmla="*/ 337238 h 1166887"/>
                <a:gd name="connsiteX316" fmla="*/ 2144240 w 3024845"/>
                <a:gd name="connsiteY316" fmla="*/ 337238 h 1166887"/>
                <a:gd name="connsiteX317" fmla="*/ 2144240 w 3024845"/>
                <a:gd name="connsiteY317" fmla="*/ 315620 h 1166887"/>
                <a:gd name="connsiteX318" fmla="*/ 2146266 w 3024845"/>
                <a:gd name="connsiteY318" fmla="*/ 311296 h 1166887"/>
                <a:gd name="connsiteX319" fmla="*/ 2146266 w 3024845"/>
                <a:gd name="connsiteY319" fmla="*/ 233472 h 1166887"/>
                <a:gd name="connsiteX320" fmla="*/ 2144240 w 3024845"/>
                <a:gd name="connsiteY320" fmla="*/ 226987 h 1166887"/>
                <a:gd name="connsiteX321" fmla="*/ 2150320 w 3024845"/>
                <a:gd name="connsiteY321" fmla="*/ 220501 h 1166887"/>
                <a:gd name="connsiteX322" fmla="*/ 2150320 w 3024845"/>
                <a:gd name="connsiteY322" fmla="*/ 162133 h 1166887"/>
                <a:gd name="connsiteX323" fmla="*/ 2152346 w 3024845"/>
                <a:gd name="connsiteY323" fmla="*/ 157810 h 1166887"/>
                <a:gd name="connsiteX324" fmla="*/ 2152346 w 3024845"/>
                <a:gd name="connsiteY324" fmla="*/ 101604 h 1166887"/>
                <a:gd name="connsiteX325" fmla="*/ 2154373 w 3024845"/>
                <a:gd name="connsiteY325" fmla="*/ 82148 h 1166887"/>
                <a:gd name="connsiteX326" fmla="*/ 2158427 w 3024845"/>
                <a:gd name="connsiteY326" fmla="*/ 99442 h 1166887"/>
                <a:gd name="connsiteX327" fmla="*/ 2160453 w 3024845"/>
                <a:gd name="connsiteY327" fmla="*/ 157810 h 1166887"/>
                <a:gd name="connsiteX328" fmla="*/ 2162480 w 3024845"/>
                <a:gd name="connsiteY328" fmla="*/ 220501 h 1166887"/>
                <a:gd name="connsiteX329" fmla="*/ 2168560 w 3024845"/>
                <a:gd name="connsiteY329" fmla="*/ 226987 h 1166887"/>
                <a:gd name="connsiteX330" fmla="*/ 2166533 w 3024845"/>
                <a:gd name="connsiteY330" fmla="*/ 233472 h 1166887"/>
                <a:gd name="connsiteX331" fmla="*/ 2166533 w 3024845"/>
                <a:gd name="connsiteY331" fmla="*/ 311296 h 1166887"/>
                <a:gd name="connsiteX332" fmla="*/ 2168560 w 3024845"/>
                <a:gd name="connsiteY332" fmla="*/ 315620 h 1166887"/>
                <a:gd name="connsiteX333" fmla="*/ 2168560 w 3024845"/>
                <a:gd name="connsiteY333" fmla="*/ 337238 h 1166887"/>
                <a:gd name="connsiteX334" fmla="*/ 2182747 w 3024845"/>
                <a:gd name="connsiteY334" fmla="*/ 337238 h 1166887"/>
                <a:gd name="connsiteX335" fmla="*/ 2182747 w 3024845"/>
                <a:gd name="connsiteY335" fmla="*/ 354532 h 1166887"/>
                <a:gd name="connsiteX336" fmla="*/ 2190854 w 3024845"/>
                <a:gd name="connsiteY336" fmla="*/ 378311 h 1166887"/>
                <a:gd name="connsiteX337" fmla="*/ 2184774 w 3024845"/>
                <a:gd name="connsiteY337" fmla="*/ 382635 h 1166887"/>
                <a:gd name="connsiteX338" fmla="*/ 2172613 w 3024845"/>
                <a:gd name="connsiteY338" fmla="*/ 404253 h 1166887"/>
                <a:gd name="connsiteX339" fmla="*/ 2180720 w 3024845"/>
                <a:gd name="connsiteY339" fmla="*/ 657181 h 1166887"/>
                <a:gd name="connsiteX340" fmla="*/ 2245574 w 3024845"/>
                <a:gd name="connsiteY340" fmla="*/ 657181 h 1166887"/>
                <a:gd name="connsiteX341" fmla="*/ 2245574 w 3024845"/>
                <a:gd name="connsiteY341" fmla="*/ 732843 h 1166887"/>
                <a:gd name="connsiteX342" fmla="*/ 2253681 w 3024845"/>
                <a:gd name="connsiteY342" fmla="*/ 732843 h 1166887"/>
                <a:gd name="connsiteX343" fmla="*/ 2255708 w 3024845"/>
                <a:gd name="connsiteY343" fmla="*/ 726358 h 1166887"/>
                <a:gd name="connsiteX344" fmla="*/ 2261788 w 3024845"/>
                <a:gd name="connsiteY344" fmla="*/ 726358 h 1166887"/>
                <a:gd name="connsiteX345" fmla="*/ 2263815 w 3024845"/>
                <a:gd name="connsiteY345" fmla="*/ 735005 h 1166887"/>
                <a:gd name="connsiteX346" fmla="*/ 2275975 w 3024845"/>
                <a:gd name="connsiteY346" fmla="*/ 735005 h 1166887"/>
                <a:gd name="connsiteX347" fmla="*/ 2275975 w 3024845"/>
                <a:gd name="connsiteY347" fmla="*/ 728519 h 1166887"/>
                <a:gd name="connsiteX348" fmla="*/ 2298268 w 3024845"/>
                <a:gd name="connsiteY348" fmla="*/ 728519 h 1166887"/>
                <a:gd name="connsiteX349" fmla="*/ 2298268 w 3024845"/>
                <a:gd name="connsiteY349" fmla="*/ 735005 h 1166887"/>
                <a:gd name="connsiteX350" fmla="*/ 2318535 w 3024845"/>
                <a:gd name="connsiteY350" fmla="*/ 735005 h 1166887"/>
                <a:gd name="connsiteX351" fmla="*/ 2318535 w 3024845"/>
                <a:gd name="connsiteY351" fmla="*/ 780402 h 1166887"/>
                <a:gd name="connsiteX352" fmla="*/ 2332722 w 3024845"/>
                <a:gd name="connsiteY352" fmla="*/ 780402 h 1166887"/>
                <a:gd name="connsiteX353" fmla="*/ 2332722 w 3024845"/>
                <a:gd name="connsiteY353" fmla="*/ 767431 h 1166887"/>
                <a:gd name="connsiteX354" fmla="*/ 2348936 w 3024845"/>
                <a:gd name="connsiteY354" fmla="*/ 767431 h 1166887"/>
                <a:gd name="connsiteX355" fmla="*/ 2348936 w 3024845"/>
                <a:gd name="connsiteY355" fmla="*/ 588004 h 1166887"/>
                <a:gd name="connsiteX356" fmla="*/ 2355016 w 3024845"/>
                <a:gd name="connsiteY356" fmla="*/ 581518 h 1166887"/>
                <a:gd name="connsiteX357" fmla="*/ 2427977 w 3024845"/>
                <a:gd name="connsiteY357" fmla="*/ 581518 h 1166887"/>
                <a:gd name="connsiteX358" fmla="*/ 2427977 w 3024845"/>
                <a:gd name="connsiteY358" fmla="*/ 590166 h 1166887"/>
                <a:gd name="connsiteX359" fmla="*/ 2438110 w 3024845"/>
                <a:gd name="connsiteY359" fmla="*/ 590166 h 1166887"/>
                <a:gd name="connsiteX360" fmla="*/ 2438110 w 3024845"/>
                <a:gd name="connsiteY360" fmla="*/ 704740 h 1166887"/>
                <a:gd name="connsiteX361" fmla="*/ 2460404 w 3024845"/>
                <a:gd name="connsiteY361" fmla="*/ 704740 h 1166887"/>
                <a:gd name="connsiteX362" fmla="*/ 2460404 w 3024845"/>
                <a:gd name="connsiteY362" fmla="*/ 637725 h 1166887"/>
                <a:gd name="connsiteX363" fmla="*/ 2486751 w 3024845"/>
                <a:gd name="connsiteY363" fmla="*/ 637725 h 1166887"/>
                <a:gd name="connsiteX364" fmla="*/ 2490804 w 3024845"/>
                <a:gd name="connsiteY364" fmla="*/ 633401 h 1166887"/>
                <a:gd name="connsiteX365" fmla="*/ 2498911 w 3024845"/>
                <a:gd name="connsiteY365" fmla="*/ 633401 h 1166887"/>
                <a:gd name="connsiteX366" fmla="*/ 2502964 w 3024845"/>
                <a:gd name="connsiteY366" fmla="*/ 637725 h 1166887"/>
                <a:gd name="connsiteX367" fmla="*/ 2525258 w 3024845"/>
                <a:gd name="connsiteY367" fmla="*/ 637725 h 1166887"/>
                <a:gd name="connsiteX368" fmla="*/ 2525258 w 3024845"/>
                <a:gd name="connsiteY368" fmla="*/ 520989 h 1166887"/>
                <a:gd name="connsiteX369" fmla="*/ 2582005 w 3024845"/>
                <a:gd name="connsiteY369" fmla="*/ 510180 h 1166887"/>
                <a:gd name="connsiteX370" fmla="*/ 2582005 w 3024845"/>
                <a:gd name="connsiteY370" fmla="*/ 511261 h 1166887"/>
                <a:gd name="connsiteX371" fmla="*/ 2582005 w 3024845"/>
                <a:gd name="connsiteY371" fmla="*/ 518827 h 1166887"/>
                <a:gd name="connsiteX372" fmla="*/ 2608352 w 3024845"/>
                <a:gd name="connsiteY372" fmla="*/ 518827 h 1166887"/>
                <a:gd name="connsiteX373" fmla="*/ 2608352 w 3024845"/>
                <a:gd name="connsiteY373" fmla="*/ 773917 h 1166887"/>
                <a:gd name="connsiteX374" fmla="*/ 2630646 w 3024845"/>
                <a:gd name="connsiteY374" fmla="*/ 773917 h 1166887"/>
                <a:gd name="connsiteX375" fmla="*/ 2630646 w 3024845"/>
                <a:gd name="connsiteY375" fmla="*/ 769593 h 1166887"/>
                <a:gd name="connsiteX376" fmla="*/ 2642806 w 3024845"/>
                <a:gd name="connsiteY376" fmla="*/ 769593 h 1166887"/>
                <a:gd name="connsiteX377" fmla="*/ 2642806 w 3024845"/>
                <a:gd name="connsiteY377" fmla="*/ 773917 h 1166887"/>
                <a:gd name="connsiteX378" fmla="*/ 2667126 w 3024845"/>
                <a:gd name="connsiteY378" fmla="*/ 773917 h 1166887"/>
                <a:gd name="connsiteX379" fmla="*/ 2667126 w 3024845"/>
                <a:gd name="connsiteY379" fmla="*/ 760946 h 1166887"/>
                <a:gd name="connsiteX380" fmla="*/ 2695500 w 3024845"/>
                <a:gd name="connsiteY380" fmla="*/ 760946 h 1166887"/>
                <a:gd name="connsiteX381" fmla="*/ 2707660 w 3024845"/>
                <a:gd name="connsiteY381" fmla="*/ 756622 h 1166887"/>
                <a:gd name="connsiteX382" fmla="*/ 2727927 w 3024845"/>
                <a:gd name="connsiteY382" fmla="*/ 760946 h 1166887"/>
                <a:gd name="connsiteX383" fmla="*/ 2727927 w 3024845"/>
                <a:gd name="connsiteY383" fmla="*/ 743652 h 1166887"/>
                <a:gd name="connsiteX384" fmla="*/ 2736034 w 3024845"/>
                <a:gd name="connsiteY384" fmla="*/ 743652 h 1166887"/>
                <a:gd name="connsiteX385" fmla="*/ 2736034 w 3024845"/>
                <a:gd name="connsiteY385" fmla="*/ 730681 h 1166887"/>
                <a:gd name="connsiteX386" fmla="*/ 2792781 w 3024845"/>
                <a:gd name="connsiteY386" fmla="*/ 730681 h 1166887"/>
                <a:gd name="connsiteX387" fmla="*/ 2792781 w 3024845"/>
                <a:gd name="connsiteY387" fmla="*/ 700416 h 1166887"/>
                <a:gd name="connsiteX388" fmla="*/ 2811021 w 3024845"/>
                <a:gd name="connsiteY388" fmla="*/ 700416 h 1166887"/>
                <a:gd name="connsiteX389" fmla="*/ 2811021 w 3024845"/>
                <a:gd name="connsiteY389" fmla="*/ 693931 h 1166887"/>
                <a:gd name="connsiteX390" fmla="*/ 2823181 w 3024845"/>
                <a:gd name="connsiteY390" fmla="*/ 693931 h 1166887"/>
                <a:gd name="connsiteX391" fmla="*/ 2823181 w 3024845"/>
                <a:gd name="connsiteY391" fmla="*/ 700416 h 1166887"/>
                <a:gd name="connsiteX392" fmla="*/ 2839395 w 3024845"/>
                <a:gd name="connsiteY392" fmla="*/ 700416 h 1166887"/>
                <a:gd name="connsiteX393" fmla="*/ 2839395 w 3024845"/>
                <a:gd name="connsiteY393" fmla="*/ 750137 h 1166887"/>
                <a:gd name="connsiteX394" fmla="*/ 2871822 w 3024845"/>
                <a:gd name="connsiteY394" fmla="*/ 750137 h 1166887"/>
                <a:gd name="connsiteX395" fmla="*/ 2871822 w 3024845"/>
                <a:gd name="connsiteY395" fmla="*/ 724196 h 1166887"/>
                <a:gd name="connsiteX396" fmla="*/ 2910329 w 3024845"/>
                <a:gd name="connsiteY396" fmla="*/ 724196 h 1166887"/>
                <a:gd name="connsiteX397" fmla="*/ 2910329 w 3024845"/>
                <a:gd name="connsiteY397" fmla="*/ 693931 h 1166887"/>
                <a:gd name="connsiteX398" fmla="*/ 2958970 w 3024845"/>
                <a:gd name="connsiteY398" fmla="*/ 693931 h 1166887"/>
                <a:gd name="connsiteX399" fmla="*/ 2958970 w 3024845"/>
                <a:gd name="connsiteY399" fmla="*/ 805087 h 1166887"/>
                <a:gd name="connsiteX400" fmla="*/ 2958970 w 3024845"/>
                <a:gd name="connsiteY400" fmla="*/ 818866 h 1166887"/>
                <a:gd name="connsiteX401" fmla="*/ 3024845 w 3024845"/>
                <a:gd name="connsiteY401" fmla="*/ 818866 h 1166887"/>
                <a:gd name="connsiteX402" fmla="*/ 3024845 w 3024845"/>
                <a:gd name="connsiteY402" fmla="*/ 1160647 h 1166887"/>
                <a:gd name="connsiteX403" fmla="*/ 145862 w 3024845"/>
                <a:gd name="connsiteY403" fmla="*/ 1160647 h 1166887"/>
                <a:gd name="connsiteX404" fmla="*/ 2054 w 3024845"/>
                <a:gd name="connsiteY404" fmla="*/ 1166887 h 1166887"/>
                <a:gd name="connsiteX405" fmla="*/ 0 w 3024845"/>
                <a:gd name="connsiteY405" fmla="*/ 724196 h 1166887"/>
                <a:gd name="connsiteX406" fmla="*/ 20267 w 3024845"/>
                <a:gd name="connsiteY406" fmla="*/ 724196 h 1166887"/>
                <a:gd name="connsiteX407" fmla="*/ 20774 w 3024845"/>
                <a:gd name="connsiteY407" fmla="*/ 723115 h 1166887"/>
                <a:gd name="connsiteX408" fmla="*/ 24320 w 3024845"/>
                <a:gd name="connsiteY408" fmla="*/ 715549 h 1166887"/>
                <a:gd name="connsiteX409" fmla="*/ 26094 w 3024845"/>
                <a:gd name="connsiteY409" fmla="*/ 715819 h 1166887"/>
                <a:gd name="connsiteX410" fmla="*/ 38507 w 3024845"/>
                <a:gd name="connsiteY410" fmla="*/ 717710 h 1166887"/>
                <a:gd name="connsiteX411" fmla="*/ 39014 w 3024845"/>
                <a:gd name="connsiteY411" fmla="*/ 719062 h 1166887"/>
                <a:gd name="connsiteX412" fmla="*/ 42560 w 3024845"/>
                <a:gd name="connsiteY412" fmla="*/ 728519 h 1166887"/>
                <a:gd name="connsiteX413" fmla="*/ 68907 w 3024845"/>
                <a:gd name="connsiteY413" fmla="*/ 730681 h 1166887"/>
                <a:gd name="connsiteX414" fmla="*/ 68907 w 3024845"/>
                <a:gd name="connsiteY414" fmla="*/ 607460 h 1166887"/>
                <a:gd name="connsiteX415" fmla="*/ 70934 w 3024845"/>
                <a:gd name="connsiteY415" fmla="*/ 607460 h 1166887"/>
                <a:gd name="connsiteX416" fmla="*/ 85121 w 3024845"/>
                <a:gd name="connsiteY416" fmla="*/ 607460 h 1166887"/>
                <a:gd name="connsiteX417" fmla="*/ 85121 w 3024845"/>
                <a:gd name="connsiteY417" fmla="*/ 471268 h 1166887"/>
                <a:gd name="connsiteX418" fmla="*/ 86894 w 3024845"/>
                <a:gd name="connsiteY418" fmla="*/ 471268 h 1166887"/>
                <a:gd name="connsiteX419" fmla="*/ 99308 w 3024845"/>
                <a:gd name="connsiteY419" fmla="*/ 471268 h 1166887"/>
                <a:gd name="connsiteX420" fmla="*/ 99308 w 3024845"/>
                <a:gd name="connsiteY420" fmla="*/ 356694 h 1166887"/>
                <a:gd name="connsiteX421" fmla="*/ 103361 w 3024845"/>
                <a:gd name="connsiteY421" fmla="*/ 328590 h 1166887"/>
                <a:gd name="connsiteX422" fmla="*/ 105388 w 3024845"/>
                <a:gd name="connsiteY422" fmla="*/ 328590 h 1166887"/>
                <a:gd name="connsiteX423" fmla="*/ 119575 w 3024845"/>
                <a:gd name="connsiteY423" fmla="*/ 328590 h 1166887"/>
                <a:gd name="connsiteX424" fmla="*/ 156055 w 3024845"/>
                <a:gd name="connsiteY424" fmla="*/ 246443 h 1166887"/>
                <a:gd name="connsiteX425" fmla="*/ 160109 w 3024845"/>
                <a:gd name="connsiteY425" fmla="*/ 0 h 116688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145862 w 3024845"/>
                <a:gd name="connsiteY403" fmla="*/ 1160647 h 1160647"/>
                <a:gd name="connsiteX404" fmla="*/ 2054 w 3024845"/>
                <a:gd name="connsiteY404" fmla="*/ 1158314 h 1160647"/>
                <a:gd name="connsiteX405" fmla="*/ 0 w 3024845"/>
                <a:gd name="connsiteY405" fmla="*/ 724196 h 1160647"/>
                <a:gd name="connsiteX406" fmla="*/ 20267 w 3024845"/>
                <a:gd name="connsiteY406" fmla="*/ 724196 h 1160647"/>
                <a:gd name="connsiteX407" fmla="*/ 20774 w 3024845"/>
                <a:gd name="connsiteY407" fmla="*/ 723115 h 1160647"/>
                <a:gd name="connsiteX408" fmla="*/ 24320 w 3024845"/>
                <a:gd name="connsiteY408" fmla="*/ 715549 h 1160647"/>
                <a:gd name="connsiteX409" fmla="*/ 26094 w 3024845"/>
                <a:gd name="connsiteY409" fmla="*/ 715819 h 1160647"/>
                <a:gd name="connsiteX410" fmla="*/ 38507 w 3024845"/>
                <a:gd name="connsiteY410" fmla="*/ 717710 h 1160647"/>
                <a:gd name="connsiteX411" fmla="*/ 39014 w 3024845"/>
                <a:gd name="connsiteY411" fmla="*/ 719062 h 1160647"/>
                <a:gd name="connsiteX412" fmla="*/ 42560 w 3024845"/>
                <a:gd name="connsiteY412" fmla="*/ 728519 h 1160647"/>
                <a:gd name="connsiteX413" fmla="*/ 68907 w 3024845"/>
                <a:gd name="connsiteY413" fmla="*/ 730681 h 1160647"/>
                <a:gd name="connsiteX414" fmla="*/ 68907 w 3024845"/>
                <a:gd name="connsiteY414" fmla="*/ 607460 h 1160647"/>
                <a:gd name="connsiteX415" fmla="*/ 70934 w 3024845"/>
                <a:gd name="connsiteY415" fmla="*/ 607460 h 1160647"/>
                <a:gd name="connsiteX416" fmla="*/ 85121 w 3024845"/>
                <a:gd name="connsiteY416" fmla="*/ 607460 h 1160647"/>
                <a:gd name="connsiteX417" fmla="*/ 85121 w 3024845"/>
                <a:gd name="connsiteY417" fmla="*/ 471268 h 1160647"/>
                <a:gd name="connsiteX418" fmla="*/ 86894 w 3024845"/>
                <a:gd name="connsiteY418" fmla="*/ 471268 h 1160647"/>
                <a:gd name="connsiteX419" fmla="*/ 99308 w 3024845"/>
                <a:gd name="connsiteY419" fmla="*/ 471268 h 1160647"/>
                <a:gd name="connsiteX420" fmla="*/ 99308 w 3024845"/>
                <a:gd name="connsiteY420" fmla="*/ 356694 h 1160647"/>
                <a:gd name="connsiteX421" fmla="*/ 103361 w 3024845"/>
                <a:gd name="connsiteY421" fmla="*/ 328590 h 1160647"/>
                <a:gd name="connsiteX422" fmla="*/ 105388 w 3024845"/>
                <a:gd name="connsiteY422" fmla="*/ 328590 h 1160647"/>
                <a:gd name="connsiteX423" fmla="*/ 119575 w 3024845"/>
                <a:gd name="connsiteY423" fmla="*/ 328590 h 1160647"/>
                <a:gd name="connsiteX424" fmla="*/ 156055 w 3024845"/>
                <a:gd name="connsiteY424" fmla="*/ 246443 h 1160647"/>
                <a:gd name="connsiteX425" fmla="*/ 160109 w 3024845"/>
                <a:gd name="connsiteY425" fmla="*/ 0 h 116064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145862 w 3024845"/>
                <a:gd name="connsiteY403" fmla="*/ 1160647 h 1160647"/>
                <a:gd name="connsiteX404" fmla="*/ 2054 w 3024845"/>
                <a:gd name="connsiteY404" fmla="*/ 1158314 h 1160647"/>
                <a:gd name="connsiteX405" fmla="*/ 0 w 3024845"/>
                <a:gd name="connsiteY405" fmla="*/ 724196 h 1160647"/>
                <a:gd name="connsiteX406" fmla="*/ 20267 w 3024845"/>
                <a:gd name="connsiteY406" fmla="*/ 724196 h 1160647"/>
                <a:gd name="connsiteX407" fmla="*/ 20774 w 3024845"/>
                <a:gd name="connsiteY407" fmla="*/ 723115 h 1160647"/>
                <a:gd name="connsiteX408" fmla="*/ 24320 w 3024845"/>
                <a:gd name="connsiteY408" fmla="*/ 715549 h 1160647"/>
                <a:gd name="connsiteX409" fmla="*/ 26094 w 3024845"/>
                <a:gd name="connsiteY409" fmla="*/ 715819 h 1160647"/>
                <a:gd name="connsiteX410" fmla="*/ 38507 w 3024845"/>
                <a:gd name="connsiteY410" fmla="*/ 717710 h 1160647"/>
                <a:gd name="connsiteX411" fmla="*/ 39014 w 3024845"/>
                <a:gd name="connsiteY411" fmla="*/ 719062 h 1160647"/>
                <a:gd name="connsiteX412" fmla="*/ 42560 w 3024845"/>
                <a:gd name="connsiteY412" fmla="*/ 728519 h 1160647"/>
                <a:gd name="connsiteX413" fmla="*/ 68907 w 3024845"/>
                <a:gd name="connsiteY413" fmla="*/ 730681 h 1160647"/>
                <a:gd name="connsiteX414" fmla="*/ 68907 w 3024845"/>
                <a:gd name="connsiteY414" fmla="*/ 607460 h 1160647"/>
                <a:gd name="connsiteX415" fmla="*/ 70934 w 3024845"/>
                <a:gd name="connsiteY415" fmla="*/ 607460 h 1160647"/>
                <a:gd name="connsiteX416" fmla="*/ 85121 w 3024845"/>
                <a:gd name="connsiteY416" fmla="*/ 607460 h 1160647"/>
                <a:gd name="connsiteX417" fmla="*/ 85121 w 3024845"/>
                <a:gd name="connsiteY417" fmla="*/ 471268 h 1160647"/>
                <a:gd name="connsiteX418" fmla="*/ 86894 w 3024845"/>
                <a:gd name="connsiteY418" fmla="*/ 471268 h 1160647"/>
                <a:gd name="connsiteX419" fmla="*/ 99308 w 3024845"/>
                <a:gd name="connsiteY419" fmla="*/ 471268 h 1160647"/>
                <a:gd name="connsiteX420" fmla="*/ 99308 w 3024845"/>
                <a:gd name="connsiteY420" fmla="*/ 356694 h 1160647"/>
                <a:gd name="connsiteX421" fmla="*/ 103361 w 3024845"/>
                <a:gd name="connsiteY421" fmla="*/ 328590 h 1160647"/>
                <a:gd name="connsiteX422" fmla="*/ 105388 w 3024845"/>
                <a:gd name="connsiteY422" fmla="*/ 328590 h 1160647"/>
                <a:gd name="connsiteX423" fmla="*/ 119575 w 3024845"/>
                <a:gd name="connsiteY423" fmla="*/ 328590 h 1160647"/>
                <a:gd name="connsiteX424" fmla="*/ 156055 w 3024845"/>
                <a:gd name="connsiteY424" fmla="*/ 246443 h 1160647"/>
                <a:gd name="connsiteX425" fmla="*/ 160109 w 3024845"/>
                <a:gd name="connsiteY425" fmla="*/ 0 h 116064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2054 w 3024845"/>
                <a:gd name="connsiteY403" fmla="*/ 1158314 h 1160647"/>
                <a:gd name="connsiteX404" fmla="*/ 0 w 3024845"/>
                <a:gd name="connsiteY404" fmla="*/ 724196 h 1160647"/>
                <a:gd name="connsiteX405" fmla="*/ 20267 w 3024845"/>
                <a:gd name="connsiteY405" fmla="*/ 724196 h 1160647"/>
                <a:gd name="connsiteX406" fmla="*/ 20774 w 3024845"/>
                <a:gd name="connsiteY406" fmla="*/ 723115 h 1160647"/>
                <a:gd name="connsiteX407" fmla="*/ 24320 w 3024845"/>
                <a:gd name="connsiteY407" fmla="*/ 715549 h 1160647"/>
                <a:gd name="connsiteX408" fmla="*/ 26094 w 3024845"/>
                <a:gd name="connsiteY408" fmla="*/ 715819 h 1160647"/>
                <a:gd name="connsiteX409" fmla="*/ 38507 w 3024845"/>
                <a:gd name="connsiteY409" fmla="*/ 717710 h 1160647"/>
                <a:gd name="connsiteX410" fmla="*/ 39014 w 3024845"/>
                <a:gd name="connsiteY410" fmla="*/ 719062 h 1160647"/>
                <a:gd name="connsiteX411" fmla="*/ 42560 w 3024845"/>
                <a:gd name="connsiteY411" fmla="*/ 728519 h 1160647"/>
                <a:gd name="connsiteX412" fmla="*/ 68907 w 3024845"/>
                <a:gd name="connsiteY412" fmla="*/ 730681 h 1160647"/>
                <a:gd name="connsiteX413" fmla="*/ 68907 w 3024845"/>
                <a:gd name="connsiteY413" fmla="*/ 607460 h 1160647"/>
                <a:gd name="connsiteX414" fmla="*/ 70934 w 3024845"/>
                <a:gd name="connsiteY414" fmla="*/ 607460 h 1160647"/>
                <a:gd name="connsiteX415" fmla="*/ 85121 w 3024845"/>
                <a:gd name="connsiteY415" fmla="*/ 607460 h 1160647"/>
                <a:gd name="connsiteX416" fmla="*/ 85121 w 3024845"/>
                <a:gd name="connsiteY416" fmla="*/ 471268 h 1160647"/>
                <a:gd name="connsiteX417" fmla="*/ 86894 w 3024845"/>
                <a:gd name="connsiteY417" fmla="*/ 471268 h 1160647"/>
                <a:gd name="connsiteX418" fmla="*/ 99308 w 3024845"/>
                <a:gd name="connsiteY418" fmla="*/ 471268 h 1160647"/>
                <a:gd name="connsiteX419" fmla="*/ 99308 w 3024845"/>
                <a:gd name="connsiteY419" fmla="*/ 356694 h 1160647"/>
                <a:gd name="connsiteX420" fmla="*/ 103361 w 3024845"/>
                <a:gd name="connsiteY420" fmla="*/ 328590 h 1160647"/>
                <a:gd name="connsiteX421" fmla="*/ 105388 w 3024845"/>
                <a:gd name="connsiteY421" fmla="*/ 328590 h 1160647"/>
                <a:gd name="connsiteX422" fmla="*/ 119575 w 3024845"/>
                <a:gd name="connsiteY422" fmla="*/ 328590 h 1160647"/>
                <a:gd name="connsiteX423" fmla="*/ 156055 w 3024845"/>
                <a:gd name="connsiteY423" fmla="*/ 246443 h 1160647"/>
                <a:gd name="connsiteX424" fmla="*/ 160109 w 3024845"/>
                <a:gd name="connsiteY424" fmla="*/ 0 h 116064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2054 w 3024845"/>
                <a:gd name="connsiteY403" fmla="*/ 1158314 h 1160647"/>
                <a:gd name="connsiteX404" fmla="*/ 0 w 3024845"/>
                <a:gd name="connsiteY404" fmla="*/ 724196 h 1160647"/>
                <a:gd name="connsiteX405" fmla="*/ 20267 w 3024845"/>
                <a:gd name="connsiteY405" fmla="*/ 724196 h 1160647"/>
                <a:gd name="connsiteX406" fmla="*/ 20774 w 3024845"/>
                <a:gd name="connsiteY406" fmla="*/ 723115 h 1160647"/>
                <a:gd name="connsiteX407" fmla="*/ 24320 w 3024845"/>
                <a:gd name="connsiteY407" fmla="*/ 715549 h 1160647"/>
                <a:gd name="connsiteX408" fmla="*/ 26094 w 3024845"/>
                <a:gd name="connsiteY408" fmla="*/ 715819 h 1160647"/>
                <a:gd name="connsiteX409" fmla="*/ 38507 w 3024845"/>
                <a:gd name="connsiteY409" fmla="*/ 717710 h 1160647"/>
                <a:gd name="connsiteX410" fmla="*/ 39014 w 3024845"/>
                <a:gd name="connsiteY410" fmla="*/ 719062 h 1160647"/>
                <a:gd name="connsiteX411" fmla="*/ 42560 w 3024845"/>
                <a:gd name="connsiteY411" fmla="*/ 728519 h 1160647"/>
                <a:gd name="connsiteX412" fmla="*/ 68907 w 3024845"/>
                <a:gd name="connsiteY412" fmla="*/ 730681 h 1160647"/>
                <a:gd name="connsiteX413" fmla="*/ 68907 w 3024845"/>
                <a:gd name="connsiteY413" fmla="*/ 607460 h 1160647"/>
                <a:gd name="connsiteX414" fmla="*/ 70934 w 3024845"/>
                <a:gd name="connsiteY414" fmla="*/ 607460 h 1160647"/>
                <a:gd name="connsiteX415" fmla="*/ 85121 w 3024845"/>
                <a:gd name="connsiteY415" fmla="*/ 607460 h 1160647"/>
                <a:gd name="connsiteX416" fmla="*/ 85121 w 3024845"/>
                <a:gd name="connsiteY416" fmla="*/ 471268 h 1160647"/>
                <a:gd name="connsiteX417" fmla="*/ 86894 w 3024845"/>
                <a:gd name="connsiteY417" fmla="*/ 471268 h 1160647"/>
                <a:gd name="connsiteX418" fmla="*/ 99308 w 3024845"/>
                <a:gd name="connsiteY418" fmla="*/ 471268 h 1160647"/>
                <a:gd name="connsiteX419" fmla="*/ 99308 w 3024845"/>
                <a:gd name="connsiteY419" fmla="*/ 356694 h 1160647"/>
                <a:gd name="connsiteX420" fmla="*/ 103361 w 3024845"/>
                <a:gd name="connsiteY420" fmla="*/ 328590 h 1160647"/>
                <a:gd name="connsiteX421" fmla="*/ 105388 w 3024845"/>
                <a:gd name="connsiteY421" fmla="*/ 328590 h 1160647"/>
                <a:gd name="connsiteX422" fmla="*/ 119575 w 3024845"/>
                <a:gd name="connsiteY422" fmla="*/ 328590 h 1160647"/>
                <a:gd name="connsiteX423" fmla="*/ 156055 w 3024845"/>
                <a:gd name="connsiteY423" fmla="*/ 246443 h 1160647"/>
                <a:gd name="connsiteX424" fmla="*/ 160109 w 3024845"/>
                <a:gd name="connsiteY424" fmla="*/ 0 h 1160647"/>
                <a:gd name="connsiteX0" fmla="*/ 160109 w 3028183"/>
                <a:gd name="connsiteY0" fmla="*/ 0 h 1160647"/>
                <a:gd name="connsiteX1" fmla="*/ 162135 w 3028183"/>
                <a:gd name="connsiteY1" fmla="*/ 246443 h 1160647"/>
                <a:gd name="connsiteX2" fmla="*/ 200642 w 3028183"/>
                <a:gd name="connsiteY2" fmla="*/ 326429 h 1160647"/>
                <a:gd name="connsiteX3" fmla="*/ 202669 w 3028183"/>
                <a:gd name="connsiteY3" fmla="*/ 326429 h 1160647"/>
                <a:gd name="connsiteX4" fmla="*/ 216856 w 3028183"/>
                <a:gd name="connsiteY4" fmla="*/ 326429 h 1160647"/>
                <a:gd name="connsiteX5" fmla="*/ 216856 w 3028183"/>
                <a:gd name="connsiteY5" fmla="*/ 350208 h 1160647"/>
                <a:gd name="connsiteX6" fmla="*/ 217363 w 3028183"/>
                <a:gd name="connsiteY6" fmla="*/ 351019 h 1160647"/>
                <a:gd name="connsiteX7" fmla="*/ 220909 w 3028183"/>
                <a:gd name="connsiteY7" fmla="*/ 356694 h 1160647"/>
                <a:gd name="connsiteX8" fmla="*/ 220909 w 3028183"/>
                <a:gd name="connsiteY8" fmla="*/ 471268 h 1160647"/>
                <a:gd name="connsiteX9" fmla="*/ 223189 w 3028183"/>
                <a:gd name="connsiteY9" fmla="*/ 471268 h 1160647"/>
                <a:gd name="connsiteX10" fmla="*/ 239150 w 3028183"/>
                <a:gd name="connsiteY10" fmla="*/ 471268 h 1160647"/>
                <a:gd name="connsiteX11" fmla="*/ 239150 w 3028183"/>
                <a:gd name="connsiteY11" fmla="*/ 611783 h 1160647"/>
                <a:gd name="connsiteX12" fmla="*/ 240670 w 3028183"/>
                <a:gd name="connsiteY12" fmla="*/ 611513 h 1160647"/>
                <a:gd name="connsiteX13" fmla="*/ 251310 w 3028183"/>
                <a:gd name="connsiteY13" fmla="*/ 609622 h 1160647"/>
                <a:gd name="connsiteX14" fmla="*/ 249283 w 3028183"/>
                <a:gd name="connsiteY14" fmla="*/ 698254 h 1160647"/>
                <a:gd name="connsiteX15" fmla="*/ 250803 w 3028183"/>
                <a:gd name="connsiteY15" fmla="*/ 698525 h 1160647"/>
                <a:gd name="connsiteX16" fmla="*/ 261443 w 3028183"/>
                <a:gd name="connsiteY16" fmla="*/ 700416 h 1160647"/>
                <a:gd name="connsiteX17" fmla="*/ 261696 w 3028183"/>
                <a:gd name="connsiteY17" fmla="*/ 701227 h 1160647"/>
                <a:gd name="connsiteX18" fmla="*/ 263470 w 3028183"/>
                <a:gd name="connsiteY18" fmla="*/ 706902 h 1160647"/>
                <a:gd name="connsiteX19" fmla="*/ 264230 w 3028183"/>
                <a:gd name="connsiteY19" fmla="*/ 704470 h 1160647"/>
                <a:gd name="connsiteX20" fmla="*/ 269550 w 3028183"/>
                <a:gd name="connsiteY20" fmla="*/ 687446 h 1160647"/>
                <a:gd name="connsiteX21" fmla="*/ 271323 w 3028183"/>
                <a:gd name="connsiteY21" fmla="*/ 687446 h 1160647"/>
                <a:gd name="connsiteX22" fmla="*/ 283737 w 3028183"/>
                <a:gd name="connsiteY22" fmla="*/ 687446 h 1160647"/>
                <a:gd name="connsiteX23" fmla="*/ 283737 w 3028183"/>
                <a:gd name="connsiteY23" fmla="*/ 719872 h 1160647"/>
                <a:gd name="connsiteX24" fmla="*/ 284750 w 3028183"/>
                <a:gd name="connsiteY24" fmla="*/ 720413 h 1160647"/>
                <a:gd name="connsiteX25" fmla="*/ 291844 w 3028183"/>
                <a:gd name="connsiteY25" fmla="*/ 724196 h 1160647"/>
                <a:gd name="connsiteX26" fmla="*/ 291844 w 3028183"/>
                <a:gd name="connsiteY26" fmla="*/ 725547 h 1160647"/>
                <a:gd name="connsiteX27" fmla="*/ 291844 w 3028183"/>
                <a:gd name="connsiteY27" fmla="*/ 735005 h 1160647"/>
                <a:gd name="connsiteX28" fmla="*/ 336431 w 3028183"/>
                <a:gd name="connsiteY28" fmla="*/ 735005 h 1160647"/>
                <a:gd name="connsiteX29" fmla="*/ 336431 w 3028183"/>
                <a:gd name="connsiteY29" fmla="*/ 736086 h 1160647"/>
                <a:gd name="connsiteX30" fmla="*/ 336431 w 3028183"/>
                <a:gd name="connsiteY30" fmla="*/ 743652 h 1160647"/>
                <a:gd name="connsiteX31" fmla="*/ 338457 w 3028183"/>
                <a:gd name="connsiteY31" fmla="*/ 743652 h 1160647"/>
                <a:gd name="connsiteX32" fmla="*/ 352644 w 3028183"/>
                <a:gd name="connsiteY32" fmla="*/ 743652 h 1160647"/>
                <a:gd name="connsiteX33" fmla="*/ 352644 w 3028183"/>
                <a:gd name="connsiteY33" fmla="*/ 713387 h 1160647"/>
                <a:gd name="connsiteX34" fmla="*/ 397231 w 3028183"/>
                <a:gd name="connsiteY34" fmla="*/ 713387 h 1160647"/>
                <a:gd name="connsiteX35" fmla="*/ 397231 w 3028183"/>
                <a:gd name="connsiteY35" fmla="*/ 712036 h 1160647"/>
                <a:gd name="connsiteX36" fmla="*/ 397231 w 3028183"/>
                <a:gd name="connsiteY36" fmla="*/ 702578 h 1160647"/>
                <a:gd name="connsiteX37" fmla="*/ 398245 w 3028183"/>
                <a:gd name="connsiteY37" fmla="*/ 702578 h 1160647"/>
                <a:gd name="connsiteX38" fmla="*/ 405338 w 3028183"/>
                <a:gd name="connsiteY38" fmla="*/ 702578 h 1160647"/>
                <a:gd name="connsiteX39" fmla="*/ 405338 w 3028183"/>
                <a:gd name="connsiteY39" fmla="*/ 700687 h 1160647"/>
                <a:gd name="connsiteX40" fmla="*/ 405338 w 3028183"/>
                <a:gd name="connsiteY40" fmla="*/ 687446 h 1160647"/>
                <a:gd name="connsiteX41" fmla="*/ 406098 w 3028183"/>
                <a:gd name="connsiteY41" fmla="*/ 687446 h 1160647"/>
                <a:gd name="connsiteX42" fmla="*/ 411418 w 3028183"/>
                <a:gd name="connsiteY42" fmla="*/ 687446 h 1160647"/>
                <a:gd name="connsiteX43" fmla="*/ 411418 w 3028183"/>
                <a:gd name="connsiteY43" fmla="*/ 686365 h 1160647"/>
                <a:gd name="connsiteX44" fmla="*/ 411418 w 3028183"/>
                <a:gd name="connsiteY44" fmla="*/ 678798 h 1160647"/>
                <a:gd name="connsiteX45" fmla="*/ 413445 w 3028183"/>
                <a:gd name="connsiteY45" fmla="*/ 678798 h 1160647"/>
                <a:gd name="connsiteX46" fmla="*/ 427632 w 3028183"/>
                <a:gd name="connsiteY46" fmla="*/ 678798 h 1160647"/>
                <a:gd name="connsiteX47" fmla="*/ 427632 w 3028183"/>
                <a:gd name="connsiteY47" fmla="*/ 679879 h 1160647"/>
                <a:gd name="connsiteX48" fmla="*/ 427632 w 3028183"/>
                <a:gd name="connsiteY48" fmla="*/ 687446 h 1160647"/>
                <a:gd name="connsiteX49" fmla="*/ 449925 w 3028183"/>
                <a:gd name="connsiteY49" fmla="*/ 687446 h 1160647"/>
                <a:gd name="connsiteX50" fmla="*/ 449925 w 3028183"/>
                <a:gd name="connsiteY50" fmla="*/ 685554 h 1160647"/>
                <a:gd name="connsiteX51" fmla="*/ 449925 w 3028183"/>
                <a:gd name="connsiteY51" fmla="*/ 672313 h 1160647"/>
                <a:gd name="connsiteX52" fmla="*/ 451699 w 3028183"/>
                <a:gd name="connsiteY52" fmla="*/ 672313 h 1160647"/>
                <a:gd name="connsiteX53" fmla="*/ 464112 w 3028183"/>
                <a:gd name="connsiteY53" fmla="*/ 672313 h 1160647"/>
                <a:gd name="connsiteX54" fmla="*/ 464112 w 3028183"/>
                <a:gd name="connsiteY54" fmla="*/ 696093 h 1160647"/>
                <a:gd name="connsiteX55" fmla="*/ 465126 w 3028183"/>
                <a:gd name="connsiteY55" fmla="*/ 696093 h 1160647"/>
                <a:gd name="connsiteX56" fmla="*/ 472219 w 3028183"/>
                <a:gd name="connsiteY56" fmla="*/ 696093 h 1160647"/>
                <a:gd name="connsiteX57" fmla="*/ 472219 w 3028183"/>
                <a:gd name="connsiteY57" fmla="*/ 695012 h 1160647"/>
                <a:gd name="connsiteX58" fmla="*/ 472219 w 3028183"/>
                <a:gd name="connsiteY58" fmla="*/ 687446 h 1160647"/>
                <a:gd name="connsiteX59" fmla="*/ 473992 w 3028183"/>
                <a:gd name="connsiteY59" fmla="*/ 687446 h 1160647"/>
                <a:gd name="connsiteX60" fmla="*/ 486406 w 3028183"/>
                <a:gd name="connsiteY60" fmla="*/ 687446 h 1160647"/>
                <a:gd name="connsiteX61" fmla="*/ 486406 w 3028183"/>
                <a:gd name="connsiteY61" fmla="*/ 713387 h 1160647"/>
                <a:gd name="connsiteX62" fmla="*/ 488433 w 3028183"/>
                <a:gd name="connsiteY62" fmla="*/ 713387 h 1160647"/>
                <a:gd name="connsiteX63" fmla="*/ 502619 w 3028183"/>
                <a:gd name="connsiteY63" fmla="*/ 713387 h 1160647"/>
                <a:gd name="connsiteX64" fmla="*/ 502619 w 3028183"/>
                <a:gd name="connsiteY64" fmla="*/ 715008 h 1160647"/>
                <a:gd name="connsiteX65" fmla="*/ 502619 w 3028183"/>
                <a:gd name="connsiteY65" fmla="*/ 726358 h 1160647"/>
                <a:gd name="connsiteX66" fmla="*/ 503379 w 3028183"/>
                <a:gd name="connsiteY66" fmla="*/ 726358 h 1160647"/>
                <a:gd name="connsiteX67" fmla="*/ 508700 w 3028183"/>
                <a:gd name="connsiteY67" fmla="*/ 726358 h 1160647"/>
                <a:gd name="connsiteX68" fmla="*/ 508700 w 3028183"/>
                <a:gd name="connsiteY68" fmla="*/ 725547 h 1160647"/>
                <a:gd name="connsiteX69" fmla="*/ 508700 w 3028183"/>
                <a:gd name="connsiteY69" fmla="*/ 719872 h 1160647"/>
                <a:gd name="connsiteX70" fmla="*/ 539100 w 3028183"/>
                <a:gd name="connsiteY70" fmla="*/ 719872 h 1160647"/>
                <a:gd name="connsiteX71" fmla="*/ 539100 w 3028183"/>
                <a:gd name="connsiteY71" fmla="*/ 743652 h 1160647"/>
                <a:gd name="connsiteX72" fmla="*/ 540113 w 3028183"/>
                <a:gd name="connsiteY72" fmla="*/ 743652 h 1160647"/>
                <a:gd name="connsiteX73" fmla="*/ 547207 w 3028183"/>
                <a:gd name="connsiteY73" fmla="*/ 743652 h 1160647"/>
                <a:gd name="connsiteX74" fmla="*/ 547207 w 3028183"/>
                <a:gd name="connsiteY74" fmla="*/ 744733 h 1160647"/>
                <a:gd name="connsiteX75" fmla="*/ 547207 w 3028183"/>
                <a:gd name="connsiteY75" fmla="*/ 752299 h 1160647"/>
                <a:gd name="connsiteX76" fmla="*/ 547967 w 3028183"/>
                <a:gd name="connsiteY76" fmla="*/ 752299 h 1160647"/>
                <a:gd name="connsiteX77" fmla="*/ 553287 w 3028183"/>
                <a:gd name="connsiteY77" fmla="*/ 752299 h 1160647"/>
                <a:gd name="connsiteX78" fmla="*/ 553287 w 3028183"/>
                <a:gd name="connsiteY78" fmla="*/ 750137 h 1160647"/>
                <a:gd name="connsiteX79" fmla="*/ 553287 w 3028183"/>
                <a:gd name="connsiteY79" fmla="*/ 735005 h 1160647"/>
                <a:gd name="connsiteX80" fmla="*/ 554300 w 3028183"/>
                <a:gd name="connsiteY80" fmla="*/ 735005 h 1160647"/>
                <a:gd name="connsiteX81" fmla="*/ 561394 w 3028183"/>
                <a:gd name="connsiteY81" fmla="*/ 735005 h 1160647"/>
                <a:gd name="connsiteX82" fmla="*/ 561394 w 3028183"/>
                <a:gd name="connsiteY82" fmla="*/ 736086 h 1160647"/>
                <a:gd name="connsiteX83" fmla="*/ 561394 w 3028183"/>
                <a:gd name="connsiteY83" fmla="*/ 743652 h 1160647"/>
                <a:gd name="connsiteX84" fmla="*/ 566714 w 3028183"/>
                <a:gd name="connsiteY84" fmla="*/ 741659 h 1160647"/>
                <a:gd name="connsiteX85" fmla="*/ 567474 w 3028183"/>
                <a:gd name="connsiteY85" fmla="*/ 740679 h 1160647"/>
                <a:gd name="connsiteX86" fmla="*/ 567474 w 3028183"/>
                <a:gd name="connsiteY86" fmla="*/ 735005 h 1160647"/>
                <a:gd name="connsiteX87" fmla="*/ 605981 w 3028183"/>
                <a:gd name="connsiteY87" fmla="*/ 735005 h 1160647"/>
                <a:gd name="connsiteX88" fmla="*/ 605981 w 3028183"/>
                <a:gd name="connsiteY88" fmla="*/ 758784 h 1160647"/>
                <a:gd name="connsiteX89" fmla="*/ 608007 w 3028183"/>
                <a:gd name="connsiteY89" fmla="*/ 758784 h 1160647"/>
                <a:gd name="connsiteX90" fmla="*/ 622194 w 3028183"/>
                <a:gd name="connsiteY90" fmla="*/ 758784 h 1160647"/>
                <a:gd name="connsiteX91" fmla="*/ 622194 w 3028183"/>
                <a:gd name="connsiteY91" fmla="*/ 759865 h 1160647"/>
                <a:gd name="connsiteX92" fmla="*/ 622194 w 3028183"/>
                <a:gd name="connsiteY92" fmla="*/ 767431 h 1160647"/>
                <a:gd name="connsiteX93" fmla="*/ 623968 w 3028183"/>
                <a:gd name="connsiteY93" fmla="*/ 767431 h 1160647"/>
                <a:gd name="connsiteX94" fmla="*/ 636381 w 3028183"/>
                <a:gd name="connsiteY94" fmla="*/ 767431 h 1160647"/>
                <a:gd name="connsiteX95" fmla="*/ 636381 w 3028183"/>
                <a:gd name="connsiteY95" fmla="*/ 743652 h 1160647"/>
                <a:gd name="connsiteX96" fmla="*/ 637394 w 3028183"/>
                <a:gd name="connsiteY96" fmla="*/ 743652 h 1160647"/>
                <a:gd name="connsiteX97" fmla="*/ 644488 w 3028183"/>
                <a:gd name="connsiteY97" fmla="*/ 743652 h 1160647"/>
                <a:gd name="connsiteX98" fmla="*/ 644488 w 3028183"/>
                <a:gd name="connsiteY98" fmla="*/ 711225 h 1160647"/>
                <a:gd name="connsiteX99" fmla="*/ 645501 w 3028183"/>
                <a:gd name="connsiteY99" fmla="*/ 711225 h 1160647"/>
                <a:gd name="connsiteX100" fmla="*/ 652595 w 3028183"/>
                <a:gd name="connsiteY100" fmla="*/ 711225 h 1160647"/>
                <a:gd name="connsiteX101" fmla="*/ 652595 w 3028183"/>
                <a:gd name="connsiteY101" fmla="*/ 709334 h 1160647"/>
                <a:gd name="connsiteX102" fmla="*/ 652595 w 3028183"/>
                <a:gd name="connsiteY102" fmla="*/ 696093 h 1160647"/>
                <a:gd name="connsiteX103" fmla="*/ 651328 w 3028183"/>
                <a:gd name="connsiteY103" fmla="*/ 694471 h 1160647"/>
                <a:gd name="connsiteX104" fmla="*/ 656648 w 3028183"/>
                <a:gd name="connsiteY104" fmla="*/ 683122 h 1160647"/>
                <a:gd name="connsiteX105" fmla="*/ 664755 w 3028183"/>
                <a:gd name="connsiteY105" fmla="*/ 711225 h 1160647"/>
                <a:gd name="connsiteX106" fmla="*/ 665515 w 3028183"/>
                <a:gd name="connsiteY106" fmla="*/ 711225 h 1160647"/>
                <a:gd name="connsiteX107" fmla="*/ 670835 w 3028183"/>
                <a:gd name="connsiteY107" fmla="*/ 711225 h 1160647"/>
                <a:gd name="connsiteX108" fmla="*/ 670835 w 3028183"/>
                <a:gd name="connsiteY108" fmla="*/ 605298 h 1160647"/>
                <a:gd name="connsiteX109" fmla="*/ 672355 w 3028183"/>
                <a:gd name="connsiteY109" fmla="*/ 605298 h 1160647"/>
                <a:gd name="connsiteX110" fmla="*/ 682995 w 3028183"/>
                <a:gd name="connsiteY110" fmla="*/ 605298 h 1160647"/>
                <a:gd name="connsiteX111" fmla="*/ 682995 w 3028183"/>
                <a:gd name="connsiteY111" fmla="*/ 557739 h 1160647"/>
                <a:gd name="connsiteX112" fmla="*/ 709342 w 3028183"/>
                <a:gd name="connsiteY112" fmla="*/ 557739 h 1160647"/>
                <a:gd name="connsiteX113" fmla="*/ 709342 w 3028183"/>
                <a:gd name="connsiteY113" fmla="*/ 536121 h 1160647"/>
                <a:gd name="connsiteX114" fmla="*/ 743796 w 3028183"/>
                <a:gd name="connsiteY114" fmla="*/ 536121 h 1160647"/>
                <a:gd name="connsiteX115" fmla="*/ 743796 w 3028183"/>
                <a:gd name="connsiteY115" fmla="*/ 538553 h 1160647"/>
                <a:gd name="connsiteX116" fmla="*/ 743796 w 3028183"/>
                <a:gd name="connsiteY116" fmla="*/ 555577 h 1160647"/>
                <a:gd name="connsiteX117" fmla="*/ 746076 w 3028183"/>
                <a:gd name="connsiteY117" fmla="*/ 555577 h 1160647"/>
                <a:gd name="connsiteX118" fmla="*/ 762036 w 3028183"/>
                <a:gd name="connsiteY118" fmla="*/ 555577 h 1160647"/>
                <a:gd name="connsiteX119" fmla="*/ 762036 w 3028183"/>
                <a:gd name="connsiteY119" fmla="*/ 603136 h 1160647"/>
                <a:gd name="connsiteX120" fmla="*/ 763049 w 3028183"/>
                <a:gd name="connsiteY120" fmla="*/ 603136 h 1160647"/>
                <a:gd name="connsiteX121" fmla="*/ 770143 w 3028183"/>
                <a:gd name="connsiteY121" fmla="*/ 603136 h 1160647"/>
                <a:gd name="connsiteX122" fmla="*/ 784330 w 3028183"/>
                <a:gd name="connsiteY122" fmla="*/ 607460 h 1160647"/>
                <a:gd name="connsiteX123" fmla="*/ 784330 w 3028183"/>
                <a:gd name="connsiteY123" fmla="*/ 646372 h 1160647"/>
                <a:gd name="connsiteX124" fmla="*/ 785343 w 3028183"/>
                <a:gd name="connsiteY124" fmla="*/ 646372 h 1160647"/>
                <a:gd name="connsiteX125" fmla="*/ 792436 w 3028183"/>
                <a:gd name="connsiteY125" fmla="*/ 646372 h 1160647"/>
                <a:gd name="connsiteX126" fmla="*/ 792436 w 3028183"/>
                <a:gd name="connsiteY126" fmla="*/ 647993 h 1160647"/>
                <a:gd name="connsiteX127" fmla="*/ 792436 w 3028183"/>
                <a:gd name="connsiteY127" fmla="*/ 659342 h 1160647"/>
                <a:gd name="connsiteX128" fmla="*/ 794463 w 3028183"/>
                <a:gd name="connsiteY128" fmla="*/ 659342 h 1160647"/>
                <a:gd name="connsiteX129" fmla="*/ 808650 w 3028183"/>
                <a:gd name="connsiteY129" fmla="*/ 659342 h 1160647"/>
                <a:gd name="connsiteX130" fmla="*/ 814730 w 3028183"/>
                <a:gd name="connsiteY130" fmla="*/ 665828 h 1160647"/>
                <a:gd name="connsiteX131" fmla="*/ 814730 w 3028183"/>
                <a:gd name="connsiteY131" fmla="*/ 687446 h 1160647"/>
                <a:gd name="connsiteX132" fmla="*/ 817010 w 3028183"/>
                <a:gd name="connsiteY132" fmla="*/ 687446 h 1160647"/>
                <a:gd name="connsiteX133" fmla="*/ 832970 w 3028183"/>
                <a:gd name="connsiteY133" fmla="*/ 687446 h 1160647"/>
                <a:gd name="connsiteX134" fmla="*/ 832970 w 3028183"/>
                <a:gd name="connsiteY134" fmla="*/ 688526 h 1160647"/>
                <a:gd name="connsiteX135" fmla="*/ 832970 w 3028183"/>
                <a:gd name="connsiteY135" fmla="*/ 696093 h 1160647"/>
                <a:gd name="connsiteX136" fmla="*/ 834237 w 3028183"/>
                <a:gd name="connsiteY136" fmla="*/ 696093 h 1160647"/>
                <a:gd name="connsiteX137" fmla="*/ 843104 w 3028183"/>
                <a:gd name="connsiteY137" fmla="*/ 696093 h 1160647"/>
                <a:gd name="connsiteX138" fmla="*/ 843104 w 3028183"/>
                <a:gd name="connsiteY138" fmla="*/ 698254 h 1160647"/>
                <a:gd name="connsiteX139" fmla="*/ 843104 w 3028183"/>
                <a:gd name="connsiteY139" fmla="*/ 713387 h 1160647"/>
                <a:gd name="connsiteX140" fmla="*/ 847157 w 3028183"/>
                <a:gd name="connsiteY140" fmla="*/ 711495 h 1160647"/>
                <a:gd name="connsiteX141" fmla="*/ 847157 w 3028183"/>
                <a:gd name="connsiteY141" fmla="*/ 698254 h 1160647"/>
                <a:gd name="connsiteX142" fmla="*/ 848170 w 3028183"/>
                <a:gd name="connsiteY142" fmla="*/ 698254 h 1160647"/>
                <a:gd name="connsiteX143" fmla="*/ 855264 w 3028183"/>
                <a:gd name="connsiteY143" fmla="*/ 698254 h 1160647"/>
                <a:gd name="connsiteX144" fmla="*/ 855264 w 3028183"/>
                <a:gd name="connsiteY144" fmla="*/ 699876 h 1160647"/>
                <a:gd name="connsiteX145" fmla="*/ 855264 w 3028183"/>
                <a:gd name="connsiteY145" fmla="*/ 711225 h 1160647"/>
                <a:gd name="connsiteX146" fmla="*/ 856024 w 3028183"/>
                <a:gd name="connsiteY146" fmla="*/ 711225 h 1160647"/>
                <a:gd name="connsiteX147" fmla="*/ 861344 w 3028183"/>
                <a:gd name="connsiteY147" fmla="*/ 711225 h 1160647"/>
                <a:gd name="connsiteX148" fmla="*/ 909984 w 3028183"/>
                <a:gd name="connsiteY148" fmla="*/ 706902 h 1160647"/>
                <a:gd name="connsiteX149" fmla="*/ 909984 w 3028183"/>
                <a:gd name="connsiteY149" fmla="*/ 708253 h 1160647"/>
                <a:gd name="connsiteX150" fmla="*/ 909984 w 3028183"/>
                <a:gd name="connsiteY150" fmla="*/ 717710 h 1160647"/>
                <a:gd name="connsiteX151" fmla="*/ 910744 w 3028183"/>
                <a:gd name="connsiteY151" fmla="*/ 717710 h 1160647"/>
                <a:gd name="connsiteX152" fmla="*/ 916065 w 3028183"/>
                <a:gd name="connsiteY152" fmla="*/ 717710 h 1160647"/>
                <a:gd name="connsiteX153" fmla="*/ 916065 w 3028183"/>
                <a:gd name="connsiteY153" fmla="*/ 719872 h 1160647"/>
                <a:gd name="connsiteX154" fmla="*/ 916065 w 3028183"/>
                <a:gd name="connsiteY154" fmla="*/ 735005 h 1160647"/>
                <a:gd name="connsiteX155" fmla="*/ 918091 w 3028183"/>
                <a:gd name="connsiteY155" fmla="*/ 733654 h 1160647"/>
                <a:gd name="connsiteX156" fmla="*/ 932278 w 3028183"/>
                <a:gd name="connsiteY156" fmla="*/ 724196 h 1160647"/>
                <a:gd name="connsiteX157" fmla="*/ 938358 w 3028183"/>
                <a:gd name="connsiteY157" fmla="*/ 683122 h 1160647"/>
                <a:gd name="connsiteX158" fmla="*/ 939118 w 3028183"/>
                <a:gd name="connsiteY158" fmla="*/ 682852 h 1160647"/>
                <a:gd name="connsiteX159" fmla="*/ 944438 w 3028183"/>
                <a:gd name="connsiteY159" fmla="*/ 680960 h 1160647"/>
                <a:gd name="connsiteX160" fmla="*/ 946465 w 3028183"/>
                <a:gd name="connsiteY160" fmla="*/ 611783 h 1160647"/>
                <a:gd name="connsiteX161" fmla="*/ 948492 w 3028183"/>
                <a:gd name="connsiteY161" fmla="*/ 680960 h 1160647"/>
                <a:gd name="connsiteX162" fmla="*/ 949252 w 3028183"/>
                <a:gd name="connsiteY162" fmla="*/ 681230 h 1160647"/>
                <a:gd name="connsiteX163" fmla="*/ 954572 w 3028183"/>
                <a:gd name="connsiteY163" fmla="*/ 683122 h 1160647"/>
                <a:gd name="connsiteX164" fmla="*/ 954572 w 3028183"/>
                <a:gd name="connsiteY164" fmla="*/ 596651 h 1160647"/>
                <a:gd name="connsiteX165" fmla="*/ 958625 w 3028183"/>
                <a:gd name="connsiteY165" fmla="*/ 564224 h 1160647"/>
                <a:gd name="connsiteX166" fmla="*/ 997132 w 3028183"/>
                <a:gd name="connsiteY166" fmla="*/ 564224 h 1160647"/>
                <a:gd name="connsiteX167" fmla="*/ 997132 w 3028183"/>
                <a:gd name="connsiteY167" fmla="*/ 596651 h 1160647"/>
                <a:gd name="connsiteX168" fmla="*/ 997892 w 3028183"/>
                <a:gd name="connsiteY168" fmla="*/ 596651 h 1160647"/>
                <a:gd name="connsiteX169" fmla="*/ 1003212 w 3028183"/>
                <a:gd name="connsiteY169" fmla="*/ 596651 h 1160647"/>
                <a:gd name="connsiteX170" fmla="*/ 1003212 w 3028183"/>
                <a:gd name="connsiteY170" fmla="*/ 514503 h 1160647"/>
                <a:gd name="connsiteX171" fmla="*/ 1004986 w 3028183"/>
                <a:gd name="connsiteY171" fmla="*/ 514503 h 1160647"/>
                <a:gd name="connsiteX172" fmla="*/ 1017399 w 3028183"/>
                <a:gd name="connsiteY172" fmla="*/ 514503 h 1160647"/>
                <a:gd name="connsiteX173" fmla="*/ 1017399 w 3028183"/>
                <a:gd name="connsiteY173" fmla="*/ 512612 h 1160647"/>
                <a:gd name="connsiteX174" fmla="*/ 1017399 w 3028183"/>
                <a:gd name="connsiteY174" fmla="*/ 499371 h 1160647"/>
                <a:gd name="connsiteX175" fmla="*/ 1039693 w 3028183"/>
                <a:gd name="connsiteY175" fmla="*/ 499371 h 1160647"/>
                <a:gd name="connsiteX176" fmla="*/ 1039693 w 3028183"/>
                <a:gd name="connsiteY176" fmla="*/ 498290 h 1160647"/>
                <a:gd name="connsiteX177" fmla="*/ 1039693 w 3028183"/>
                <a:gd name="connsiteY177" fmla="*/ 490724 h 1160647"/>
                <a:gd name="connsiteX178" fmla="*/ 1041466 w 3028183"/>
                <a:gd name="connsiteY178" fmla="*/ 490724 h 1160647"/>
                <a:gd name="connsiteX179" fmla="*/ 1053880 w 3028183"/>
                <a:gd name="connsiteY179" fmla="*/ 490724 h 1160647"/>
                <a:gd name="connsiteX180" fmla="*/ 1053880 w 3028183"/>
                <a:gd name="connsiteY180" fmla="*/ 491805 h 1160647"/>
                <a:gd name="connsiteX181" fmla="*/ 1053880 w 3028183"/>
                <a:gd name="connsiteY181" fmla="*/ 499371 h 1160647"/>
                <a:gd name="connsiteX182" fmla="*/ 1054640 w 3028183"/>
                <a:gd name="connsiteY182" fmla="*/ 499371 h 1160647"/>
                <a:gd name="connsiteX183" fmla="*/ 1059960 w 3028183"/>
                <a:gd name="connsiteY183" fmla="*/ 499371 h 1160647"/>
                <a:gd name="connsiteX184" fmla="*/ 1070093 w 3028183"/>
                <a:gd name="connsiteY184" fmla="*/ 495047 h 1160647"/>
                <a:gd name="connsiteX185" fmla="*/ 1074146 w 3028183"/>
                <a:gd name="connsiteY185" fmla="*/ 498290 h 1160647"/>
                <a:gd name="connsiteX186" fmla="*/ 1074146 w 3028183"/>
                <a:gd name="connsiteY186" fmla="*/ 490724 h 1160647"/>
                <a:gd name="connsiteX187" fmla="*/ 1076426 w 3028183"/>
                <a:gd name="connsiteY187" fmla="*/ 490724 h 1160647"/>
                <a:gd name="connsiteX188" fmla="*/ 1092387 w 3028183"/>
                <a:gd name="connsiteY188" fmla="*/ 490724 h 1160647"/>
                <a:gd name="connsiteX189" fmla="*/ 1092387 w 3028183"/>
                <a:gd name="connsiteY189" fmla="*/ 491805 h 1160647"/>
                <a:gd name="connsiteX190" fmla="*/ 1092387 w 3028183"/>
                <a:gd name="connsiteY190" fmla="*/ 499371 h 1160647"/>
                <a:gd name="connsiteX191" fmla="*/ 1122787 w 3028183"/>
                <a:gd name="connsiteY191" fmla="*/ 499371 h 1160647"/>
                <a:gd name="connsiteX192" fmla="*/ 1122787 w 3028183"/>
                <a:gd name="connsiteY192" fmla="*/ 500992 h 1160647"/>
                <a:gd name="connsiteX193" fmla="*/ 1122787 w 3028183"/>
                <a:gd name="connsiteY193" fmla="*/ 512342 h 1160647"/>
                <a:gd name="connsiteX194" fmla="*/ 1149134 w 3028183"/>
                <a:gd name="connsiteY194" fmla="*/ 512342 h 1160647"/>
                <a:gd name="connsiteX195" fmla="*/ 1149134 w 3028183"/>
                <a:gd name="connsiteY195" fmla="*/ 542606 h 1160647"/>
                <a:gd name="connsiteX196" fmla="*/ 1149894 w 3028183"/>
                <a:gd name="connsiteY196" fmla="*/ 542606 h 1160647"/>
                <a:gd name="connsiteX197" fmla="*/ 1155214 w 3028183"/>
                <a:gd name="connsiteY197" fmla="*/ 542606 h 1160647"/>
                <a:gd name="connsiteX198" fmla="*/ 1155214 w 3028183"/>
                <a:gd name="connsiteY198" fmla="*/ 543687 h 1160647"/>
                <a:gd name="connsiteX199" fmla="*/ 1155214 w 3028183"/>
                <a:gd name="connsiteY199" fmla="*/ 551254 h 1160647"/>
                <a:gd name="connsiteX200" fmla="*/ 1159268 w 3028183"/>
                <a:gd name="connsiteY200" fmla="*/ 581518 h 1160647"/>
                <a:gd name="connsiteX201" fmla="*/ 1160028 w 3028183"/>
                <a:gd name="connsiteY201" fmla="*/ 581518 h 1160647"/>
                <a:gd name="connsiteX202" fmla="*/ 1165348 w 3028183"/>
                <a:gd name="connsiteY202" fmla="*/ 581518 h 1160647"/>
                <a:gd name="connsiteX203" fmla="*/ 1165348 w 3028183"/>
                <a:gd name="connsiteY203" fmla="*/ 582329 h 1160647"/>
                <a:gd name="connsiteX204" fmla="*/ 1165348 w 3028183"/>
                <a:gd name="connsiteY204" fmla="*/ 588004 h 1160647"/>
                <a:gd name="connsiteX205" fmla="*/ 1166361 w 3028183"/>
                <a:gd name="connsiteY205" fmla="*/ 588004 h 1160647"/>
                <a:gd name="connsiteX206" fmla="*/ 1173454 w 3028183"/>
                <a:gd name="connsiteY206" fmla="*/ 588004 h 1160647"/>
                <a:gd name="connsiteX207" fmla="*/ 1173454 w 3028183"/>
                <a:gd name="connsiteY207" fmla="*/ 618269 h 1160647"/>
                <a:gd name="connsiteX208" fmla="*/ 1175481 w 3028183"/>
                <a:gd name="connsiteY208" fmla="*/ 618269 h 1160647"/>
                <a:gd name="connsiteX209" fmla="*/ 1189668 w 3028183"/>
                <a:gd name="connsiteY209" fmla="*/ 618269 h 1160647"/>
                <a:gd name="connsiteX210" fmla="*/ 1189668 w 3028183"/>
                <a:gd name="connsiteY210" fmla="*/ 642048 h 1160647"/>
                <a:gd name="connsiteX211" fmla="*/ 1191695 w 3028183"/>
                <a:gd name="connsiteY211" fmla="*/ 643669 h 1160647"/>
                <a:gd name="connsiteX212" fmla="*/ 1191695 w 3028183"/>
                <a:gd name="connsiteY212" fmla="*/ 655019 h 1160647"/>
                <a:gd name="connsiteX213" fmla="*/ 1192455 w 3028183"/>
                <a:gd name="connsiteY213" fmla="*/ 655019 h 1160647"/>
                <a:gd name="connsiteX214" fmla="*/ 1197775 w 3028183"/>
                <a:gd name="connsiteY214" fmla="*/ 655019 h 1160647"/>
                <a:gd name="connsiteX215" fmla="*/ 1197775 w 3028183"/>
                <a:gd name="connsiteY215" fmla="*/ 678798 h 1160647"/>
                <a:gd name="connsiteX216" fmla="*/ 1199041 w 3028183"/>
                <a:gd name="connsiteY216" fmla="*/ 678798 h 1160647"/>
                <a:gd name="connsiteX217" fmla="*/ 1207908 w 3028183"/>
                <a:gd name="connsiteY217" fmla="*/ 678798 h 1160647"/>
                <a:gd name="connsiteX218" fmla="*/ 1209935 w 3028183"/>
                <a:gd name="connsiteY218" fmla="*/ 682852 h 1160647"/>
                <a:gd name="connsiteX219" fmla="*/ 1209935 w 3028183"/>
                <a:gd name="connsiteY219" fmla="*/ 696093 h 1160647"/>
                <a:gd name="connsiteX220" fmla="*/ 1211455 w 3028183"/>
                <a:gd name="connsiteY220" fmla="*/ 694201 h 1160647"/>
                <a:gd name="connsiteX221" fmla="*/ 1222095 w 3028183"/>
                <a:gd name="connsiteY221" fmla="*/ 680960 h 1160647"/>
                <a:gd name="connsiteX222" fmla="*/ 1250469 w 3028183"/>
                <a:gd name="connsiteY222" fmla="*/ 680960 h 1160647"/>
                <a:gd name="connsiteX223" fmla="*/ 1250469 w 3028183"/>
                <a:gd name="connsiteY223" fmla="*/ 767431 h 1160647"/>
                <a:gd name="connsiteX224" fmla="*/ 1251229 w 3028183"/>
                <a:gd name="connsiteY224" fmla="*/ 767431 h 1160647"/>
                <a:gd name="connsiteX225" fmla="*/ 1256549 w 3028183"/>
                <a:gd name="connsiteY225" fmla="*/ 767431 h 1160647"/>
                <a:gd name="connsiteX226" fmla="*/ 1257309 w 3028183"/>
                <a:gd name="connsiteY226" fmla="*/ 766080 h 1160647"/>
                <a:gd name="connsiteX227" fmla="*/ 1262629 w 3028183"/>
                <a:gd name="connsiteY227" fmla="*/ 756622 h 1160647"/>
                <a:gd name="connsiteX228" fmla="*/ 1262629 w 3028183"/>
                <a:gd name="connsiteY228" fmla="*/ 758514 h 1160647"/>
                <a:gd name="connsiteX229" fmla="*/ 1262629 w 3028183"/>
                <a:gd name="connsiteY229" fmla="*/ 771755 h 1160647"/>
                <a:gd name="connsiteX230" fmla="*/ 1266682 w 3028183"/>
                <a:gd name="connsiteY230" fmla="*/ 726358 h 1160647"/>
                <a:gd name="connsiteX231" fmla="*/ 1267442 w 3028183"/>
                <a:gd name="connsiteY231" fmla="*/ 726358 h 1160647"/>
                <a:gd name="connsiteX232" fmla="*/ 1272762 w 3028183"/>
                <a:gd name="connsiteY232" fmla="*/ 726358 h 1160647"/>
                <a:gd name="connsiteX233" fmla="*/ 1272762 w 3028183"/>
                <a:gd name="connsiteY233" fmla="*/ 661504 h 1160647"/>
                <a:gd name="connsiteX234" fmla="*/ 1273776 w 3028183"/>
                <a:gd name="connsiteY234" fmla="*/ 661504 h 1160647"/>
                <a:gd name="connsiteX235" fmla="*/ 1280869 w 3028183"/>
                <a:gd name="connsiteY235" fmla="*/ 661504 h 1160647"/>
                <a:gd name="connsiteX236" fmla="*/ 1293029 w 3028183"/>
                <a:gd name="connsiteY236" fmla="*/ 618269 h 1160647"/>
                <a:gd name="connsiteX237" fmla="*/ 1294296 w 3028183"/>
                <a:gd name="connsiteY237" fmla="*/ 618269 h 1160647"/>
                <a:gd name="connsiteX238" fmla="*/ 1303163 w 3028183"/>
                <a:gd name="connsiteY238" fmla="*/ 618269 h 1160647"/>
                <a:gd name="connsiteX239" fmla="*/ 1313296 w 3028183"/>
                <a:gd name="connsiteY239" fmla="*/ 661504 h 1160647"/>
                <a:gd name="connsiteX240" fmla="*/ 1314309 w 3028183"/>
                <a:gd name="connsiteY240" fmla="*/ 661504 h 1160647"/>
                <a:gd name="connsiteX241" fmla="*/ 1321403 w 3028183"/>
                <a:gd name="connsiteY241" fmla="*/ 661504 h 1160647"/>
                <a:gd name="connsiteX242" fmla="*/ 1321403 w 3028183"/>
                <a:gd name="connsiteY242" fmla="*/ 700416 h 1160647"/>
                <a:gd name="connsiteX243" fmla="*/ 1323176 w 3028183"/>
                <a:gd name="connsiteY243" fmla="*/ 700416 h 1160647"/>
                <a:gd name="connsiteX244" fmla="*/ 1335590 w 3028183"/>
                <a:gd name="connsiteY244" fmla="*/ 700416 h 1160647"/>
                <a:gd name="connsiteX245" fmla="*/ 1335590 w 3028183"/>
                <a:gd name="connsiteY245" fmla="*/ 702578 h 1160647"/>
                <a:gd name="connsiteX246" fmla="*/ 1335590 w 3028183"/>
                <a:gd name="connsiteY246" fmla="*/ 717710 h 1160647"/>
                <a:gd name="connsiteX247" fmla="*/ 1339643 w 3028183"/>
                <a:gd name="connsiteY247" fmla="*/ 715549 h 1160647"/>
                <a:gd name="connsiteX248" fmla="*/ 1339643 w 3028183"/>
                <a:gd name="connsiteY248" fmla="*/ 700416 h 1160647"/>
                <a:gd name="connsiteX249" fmla="*/ 1341163 w 3028183"/>
                <a:gd name="connsiteY249" fmla="*/ 700416 h 1160647"/>
                <a:gd name="connsiteX250" fmla="*/ 1351803 w 3028183"/>
                <a:gd name="connsiteY250" fmla="*/ 700416 h 1160647"/>
                <a:gd name="connsiteX251" fmla="*/ 1351803 w 3028183"/>
                <a:gd name="connsiteY251" fmla="*/ 702037 h 1160647"/>
                <a:gd name="connsiteX252" fmla="*/ 1351803 w 3028183"/>
                <a:gd name="connsiteY252" fmla="*/ 713387 h 1160647"/>
                <a:gd name="connsiteX253" fmla="*/ 1382204 w 3028183"/>
                <a:gd name="connsiteY253" fmla="*/ 713387 h 1160647"/>
                <a:gd name="connsiteX254" fmla="*/ 1382204 w 3028183"/>
                <a:gd name="connsiteY254" fmla="*/ 676637 h 1160647"/>
                <a:gd name="connsiteX255" fmla="*/ 1383470 w 3028183"/>
                <a:gd name="connsiteY255" fmla="*/ 676637 h 1160647"/>
                <a:gd name="connsiteX256" fmla="*/ 1392337 w 3028183"/>
                <a:gd name="connsiteY256" fmla="*/ 676637 h 1160647"/>
                <a:gd name="connsiteX257" fmla="*/ 1392337 w 3028183"/>
                <a:gd name="connsiteY257" fmla="*/ 698254 h 1160647"/>
                <a:gd name="connsiteX258" fmla="*/ 1394364 w 3028183"/>
                <a:gd name="connsiteY258" fmla="*/ 665828 h 1160647"/>
                <a:gd name="connsiteX259" fmla="*/ 1416657 w 3028183"/>
                <a:gd name="connsiteY259" fmla="*/ 665828 h 1160647"/>
                <a:gd name="connsiteX260" fmla="*/ 1416657 w 3028183"/>
                <a:gd name="connsiteY260" fmla="*/ 664206 h 1160647"/>
                <a:gd name="connsiteX261" fmla="*/ 1416657 w 3028183"/>
                <a:gd name="connsiteY261" fmla="*/ 652857 h 1160647"/>
                <a:gd name="connsiteX262" fmla="*/ 1417417 w 3028183"/>
                <a:gd name="connsiteY262" fmla="*/ 652857 h 1160647"/>
                <a:gd name="connsiteX263" fmla="*/ 1422737 w 3028183"/>
                <a:gd name="connsiteY263" fmla="*/ 652857 h 1160647"/>
                <a:gd name="connsiteX264" fmla="*/ 1422737 w 3028183"/>
                <a:gd name="connsiteY264" fmla="*/ 650966 h 1160647"/>
                <a:gd name="connsiteX265" fmla="*/ 1422737 w 3028183"/>
                <a:gd name="connsiteY265" fmla="*/ 637725 h 1160647"/>
                <a:gd name="connsiteX266" fmla="*/ 1426791 w 3028183"/>
                <a:gd name="connsiteY266" fmla="*/ 644210 h 1160647"/>
                <a:gd name="connsiteX267" fmla="*/ 1429071 w 3028183"/>
                <a:gd name="connsiteY267" fmla="*/ 644210 h 1160647"/>
                <a:gd name="connsiteX268" fmla="*/ 1445031 w 3028183"/>
                <a:gd name="connsiteY268" fmla="*/ 644210 h 1160647"/>
                <a:gd name="connsiteX269" fmla="*/ 1445031 w 3028183"/>
                <a:gd name="connsiteY269" fmla="*/ 643399 h 1160647"/>
                <a:gd name="connsiteX270" fmla="*/ 1445031 w 3028183"/>
                <a:gd name="connsiteY270" fmla="*/ 637725 h 1160647"/>
                <a:gd name="connsiteX271" fmla="*/ 1445791 w 3028183"/>
                <a:gd name="connsiteY271" fmla="*/ 637725 h 1160647"/>
                <a:gd name="connsiteX272" fmla="*/ 1451111 w 3028183"/>
                <a:gd name="connsiteY272" fmla="*/ 637725 h 1160647"/>
                <a:gd name="connsiteX273" fmla="*/ 1451111 w 3028183"/>
                <a:gd name="connsiteY273" fmla="*/ 639076 h 1160647"/>
                <a:gd name="connsiteX274" fmla="*/ 1451111 w 3028183"/>
                <a:gd name="connsiteY274" fmla="*/ 648534 h 1160647"/>
                <a:gd name="connsiteX275" fmla="*/ 1489618 w 3028183"/>
                <a:gd name="connsiteY275" fmla="*/ 648534 h 1160647"/>
                <a:gd name="connsiteX276" fmla="*/ 1489618 w 3028183"/>
                <a:gd name="connsiteY276" fmla="*/ 786887 h 1160647"/>
                <a:gd name="connsiteX277" fmla="*/ 1491138 w 3028183"/>
                <a:gd name="connsiteY277" fmla="*/ 786887 h 1160647"/>
                <a:gd name="connsiteX278" fmla="*/ 1501778 w 3028183"/>
                <a:gd name="connsiteY278" fmla="*/ 786887 h 1160647"/>
                <a:gd name="connsiteX279" fmla="*/ 1501778 w 3028183"/>
                <a:gd name="connsiteY279" fmla="*/ 773917 h 1160647"/>
                <a:gd name="connsiteX280" fmla="*/ 1505832 w 3028183"/>
                <a:gd name="connsiteY280" fmla="*/ 773917 h 1160647"/>
                <a:gd name="connsiteX281" fmla="*/ 1505832 w 3028183"/>
                <a:gd name="connsiteY281" fmla="*/ 786887 h 1160647"/>
                <a:gd name="connsiteX282" fmla="*/ 1536232 w 3028183"/>
                <a:gd name="connsiteY282" fmla="*/ 786887 h 1160647"/>
                <a:gd name="connsiteX283" fmla="*/ 1536232 w 3028183"/>
                <a:gd name="connsiteY283" fmla="*/ 756622 h 1160647"/>
                <a:gd name="connsiteX284" fmla="*/ 1548392 w 3028183"/>
                <a:gd name="connsiteY284" fmla="*/ 756622 h 1160647"/>
                <a:gd name="connsiteX285" fmla="*/ 1560552 w 3028183"/>
                <a:gd name="connsiteY285" fmla="*/ 754461 h 1160647"/>
                <a:gd name="connsiteX286" fmla="*/ 1564606 w 3028183"/>
                <a:gd name="connsiteY286" fmla="*/ 756622 h 1160647"/>
                <a:gd name="connsiteX287" fmla="*/ 1574739 w 3028183"/>
                <a:gd name="connsiteY287" fmla="*/ 756622 h 1160647"/>
                <a:gd name="connsiteX288" fmla="*/ 1574739 w 3028183"/>
                <a:gd name="connsiteY288" fmla="*/ 786887 h 1160647"/>
                <a:gd name="connsiteX289" fmla="*/ 1582846 w 3028183"/>
                <a:gd name="connsiteY289" fmla="*/ 786887 h 1160647"/>
                <a:gd name="connsiteX290" fmla="*/ 1582846 w 3028183"/>
                <a:gd name="connsiteY290" fmla="*/ 804182 h 1160647"/>
                <a:gd name="connsiteX291" fmla="*/ 1592182 w 3028183"/>
                <a:gd name="connsiteY291" fmla="*/ 805087 h 1160647"/>
                <a:gd name="connsiteX292" fmla="*/ 1605140 w 3028183"/>
                <a:gd name="connsiteY292" fmla="*/ 805087 h 1160647"/>
                <a:gd name="connsiteX293" fmla="*/ 1605140 w 3028183"/>
                <a:gd name="connsiteY293" fmla="*/ 789049 h 1160647"/>
                <a:gd name="connsiteX294" fmla="*/ 1673096 w 3028183"/>
                <a:gd name="connsiteY294" fmla="*/ 789049 h 1160647"/>
                <a:gd name="connsiteX295" fmla="*/ 1673096 w 3028183"/>
                <a:gd name="connsiteY295" fmla="*/ 703796 h 1160647"/>
                <a:gd name="connsiteX296" fmla="*/ 1745104 w 3028183"/>
                <a:gd name="connsiteY296" fmla="*/ 703796 h 1160647"/>
                <a:gd name="connsiteX297" fmla="*/ 1745104 w 3028183"/>
                <a:gd name="connsiteY297" fmla="*/ 782564 h 1160647"/>
                <a:gd name="connsiteX298" fmla="*/ 1747008 w 3028183"/>
                <a:gd name="connsiteY298" fmla="*/ 782564 h 1160647"/>
                <a:gd name="connsiteX299" fmla="*/ 1748250 w 3028183"/>
                <a:gd name="connsiteY299" fmla="*/ 805087 h 1160647"/>
                <a:gd name="connsiteX300" fmla="*/ 1757926 w 3028183"/>
                <a:gd name="connsiteY300" fmla="*/ 805087 h 1160647"/>
                <a:gd name="connsiteX301" fmla="*/ 1759168 w 3028183"/>
                <a:gd name="connsiteY301" fmla="*/ 782564 h 1160647"/>
                <a:gd name="connsiteX302" fmla="*/ 1765248 w 3028183"/>
                <a:gd name="connsiteY302" fmla="*/ 782564 h 1160647"/>
                <a:gd name="connsiteX303" fmla="*/ 1766490 w 3028183"/>
                <a:gd name="connsiteY303" fmla="*/ 805087 h 1160647"/>
                <a:gd name="connsiteX304" fmla="*/ 1817112 w 3028183"/>
                <a:gd name="connsiteY304" fmla="*/ 805087 h 1160647"/>
                <a:gd name="connsiteX305" fmla="*/ 1817112 w 3028183"/>
                <a:gd name="connsiteY305" fmla="*/ 642059 h 1160647"/>
                <a:gd name="connsiteX306" fmla="*/ 2014439 w 3028183"/>
                <a:gd name="connsiteY306" fmla="*/ 642059 h 1160647"/>
                <a:gd name="connsiteX307" fmla="*/ 2014439 w 3028183"/>
                <a:gd name="connsiteY307" fmla="*/ 805087 h 1160647"/>
                <a:gd name="connsiteX308" fmla="*/ 2033136 w 3028183"/>
                <a:gd name="connsiteY308" fmla="*/ 805087 h 1160647"/>
                <a:gd name="connsiteX309" fmla="*/ 2033136 w 3028183"/>
                <a:gd name="connsiteY309" fmla="*/ 722394 h 1160647"/>
                <a:gd name="connsiteX310" fmla="*/ 2128256 w 3028183"/>
                <a:gd name="connsiteY310" fmla="*/ 722394 h 1160647"/>
                <a:gd name="connsiteX311" fmla="*/ 2140186 w 3028183"/>
                <a:gd name="connsiteY311" fmla="*/ 404253 h 1160647"/>
                <a:gd name="connsiteX312" fmla="*/ 2128026 w 3028183"/>
                <a:gd name="connsiteY312" fmla="*/ 382635 h 1160647"/>
                <a:gd name="connsiteX313" fmla="*/ 2121946 w 3028183"/>
                <a:gd name="connsiteY313" fmla="*/ 378311 h 1160647"/>
                <a:gd name="connsiteX314" fmla="*/ 2130053 w 3028183"/>
                <a:gd name="connsiteY314" fmla="*/ 354532 h 1160647"/>
                <a:gd name="connsiteX315" fmla="*/ 2130053 w 3028183"/>
                <a:gd name="connsiteY315" fmla="*/ 337238 h 1160647"/>
                <a:gd name="connsiteX316" fmla="*/ 2144240 w 3028183"/>
                <a:gd name="connsiteY316" fmla="*/ 337238 h 1160647"/>
                <a:gd name="connsiteX317" fmla="*/ 2144240 w 3028183"/>
                <a:gd name="connsiteY317" fmla="*/ 315620 h 1160647"/>
                <a:gd name="connsiteX318" fmla="*/ 2146266 w 3028183"/>
                <a:gd name="connsiteY318" fmla="*/ 311296 h 1160647"/>
                <a:gd name="connsiteX319" fmla="*/ 2146266 w 3028183"/>
                <a:gd name="connsiteY319" fmla="*/ 233472 h 1160647"/>
                <a:gd name="connsiteX320" fmla="*/ 2144240 w 3028183"/>
                <a:gd name="connsiteY320" fmla="*/ 226987 h 1160647"/>
                <a:gd name="connsiteX321" fmla="*/ 2150320 w 3028183"/>
                <a:gd name="connsiteY321" fmla="*/ 220501 h 1160647"/>
                <a:gd name="connsiteX322" fmla="*/ 2150320 w 3028183"/>
                <a:gd name="connsiteY322" fmla="*/ 162133 h 1160647"/>
                <a:gd name="connsiteX323" fmla="*/ 2152346 w 3028183"/>
                <a:gd name="connsiteY323" fmla="*/ 157810 h 1160647"/>
                <a:gd name="connsiteX324" fmla="*/ 2152346 w 3028183"/>
                <a:gd name="connsiteY324" fmla="*/ 101604 h 1160647"/>
                <a:gd name="connsiteX325" fmla="*/ 2154373 w 3028183"/>
                <a:gd name="connsiteY325" fmla="*/ 82148 h 1160647"/>
                <a:gd name="connsiteX326" fmla="*/ 2158427 w 3028183"/>
                <a:gd name="connsiteY326" fmla="*/ 99442 h 1160647"/>
                <a:gd name="connsiteX327" fmla="*/ 2160453 w 3028183"/>
                <a:gd name="connsiteY327" fmla="*/ 157810 h 1160647"/>
                <a:gd name="connsiteX328" fmla="*/ 2162480 w 3028183"/>
                <a:gd name="connsiteY328" fmla="*/ 220501 h 1160647"/>
                <a:gd name="connsiteX329" fmla="*/ 2168560 w 3028183"/>
                <a:gd name="connsiteY329" fmla="*/ 226987 h 1160647"/>
                <a:gd name="connsiteX330" fmla="*/ 2166533 w 3028183"/>
                <a:gd name="connsiteY330" fmla="*/ 233472 h 1160647"/>
                <a:gd name="connsiteX331" fmla="*/ 2166533 w 3028183"/>
                <a:gd name="connsiteY331" fmla="*/ 311296 h 1160647"/>
                <a:gd name="connsiteX332" fmla="*/ 2168560 w 3028183"/>
                <a:gd name="connsiteY332" fmla="*/ 315620 h 1160647"/>
                <a:gd name="connsiteX333" fmla="*/ 2168560 w 3028183"/>
                <a:gd name="connsiteY333" fmla="*/ 337238 h 1160647"/>
                <a:gd name="connsiteX334" fmla="*/ 2182747 w 3028183"/>
                <a:gd name="connsiteY334" fmla="*/ 337238 h 1160647"/>
                <a:gd name="connsiteX335" fmla="*/ 2182747 w 3028183"/>
                <a:gd name="connsiteY335" fmla="*/ 354532 h 1160647"/>
                <a:gd name="connsiteX336" fmla="*/ 2190854 w 3028183"/>
                <a:gd name="connsiteY336" fmla="*/ 378311 h 1160647"/>
                <a:gd name="connsiteX337" fmla="*/ 2184774 w 3028183"/>
                <a:gd name="connsiteY337" fmla="*/ 382635 h 1160647"/>
                <a:gd name="connsiteX338" fmla="*/ 2172613 w 3028183"/>
                <a:gd name="connsiteY338" fmla="*/ 404253 h 1160647"/>
                <a:gd name="connsiteX339" fmla="*/ 2180720 w 3028183"/>
                <a:gd name="connsiteY339" fmla="*/ 657181 h 1160647"/>
                <a:gd name="connsiteX340" fmla="*/ 2245574 w 3028183"/>
                <a:gd name="connsiteY340" fmla="*/ 657181 h 1160647"/>
                <a:gd name="connsiteX341" fmla="*/ 2245574 w 3028183"/>
                <a:gd name="connsiteY341" fmla="*/ 732843 h 1160647"/>
                <a:gd name="connsiteX342" fmla="*/ 2253681 w 3028183"/>
                <a:gd name="connsiteY342" fmla="*/ 732843 h 1160647"/>
                <a:gd name="connsiteX343" fmla="*/ 2255708 w 3028183"/>
                <a:gd name="connsiteY343" fmla="*/ 726358 h 1160647"/>
                <a:gd name="connsiteX344" fmla="*/ 2261788 w 3028183"/>
                <a:gd name="connsiteY344" fmla="*/ 726358 h 1160647"/>
                <a:gd name="connsiteX345" fmla="*/ 2263815 w 3028183"/>
                <a:gd name="connsiteY345" fmla="*/ 735005 h 1160647"/>
                <a:gd name="connsiteX346" fmla="*/ 2275975 w 3028183"/>
                <a:gd name="connsiteY346" fmla="*/ 735005 h 1160647"/>
                <a:gd name="connsiteX347" fmla="*/ 2275975 w 3028183"/>
                <a:gd name="connsiteY347" fmla="*/ 728519 h 1160647"/>
                <a:gd name="connsiteX348" fmla="*/ 2298268 w 3028183"/>
                <a:gd name="connsiteY348" fmla="*/ 728519 h 1160647"/>
                <a:gd name="connsiteX349" fmla="*/ 2298268 w 3028183"/>
                <a:gd name="connsiteY349" fmla="*/ 735005 h 1160647"/>
                <a:gd name="connsiteX350" fmla="*/ 2318535 w 3028183"/>
                <a:gd name="connsiteY350" fmla="*/ 735005 h 1160647"/>
                <a:gd name="connsiteX351" fmla="*/ 2318535 w 3028183"/>
                <a:gd name="connsiteY351" fmla="*/ 780402 h 1160647"/>
                <a:gd name="connsiteX352" fmla="*/ 2332722 w 3028183"/>
                <a:gd name="connsiteY352" fmla="*/ 780402 h 1160647"/>
                <a:gd name="connsiteX353" fmla="*/ 2332722 w 3028183"/>
                <a:gd name="connsiteY353" fmla="*/ 767431 h 1160647"/>
                <a:gd name="connsiteX354" fmla="*/ 2348936 w 3028183"/>
                <a:gd name="connsiteY354" fmla="*/ 767431 h 1160647"/>
                <a:gd name="connsiteX355" fmla="*/ 2348936 w 3028183"/>
                <a:gd name="connsiteY355" fmla="*/ 588004 h 1160647"/>
                <a:gd name="connsiteX356" fmla="*/ 2355016 w 3028183"/>
                <a:gd name="connsiteY356" fmla="*/ 581518 h 1160647"/>
                <a:gd name="connsiteX357" fmla="*/ 2427977 w 3028183"/>
                <a:gd name="connsiteY357" fmla="*/ 581518 h 1160647"/>
                <a:gd name="connsiteX358" fmla="*/ 2427977 w 3028183"/>
                <a:gd name="connsiteY358" fmla="*/ 590166 h 1160647"/>
                <a:gd name="connsiteX359" fmla="*/ 2438110 w 3028183"/>
                <a:gd name="connsiteY359" fmla="*/ 590166 h 1160647"/>
                <a:gd name="connsiteX360" fmla="*/ 2438110 w 3028183"/>
                <a:gd name="connsiteY360" fmla="*/ 704740 h 1160647"/>
                <a:gd name="connsiteX361" fmla="*/ 2460404 w 3028183"/>
                <a:gd name="connsiteY361" fmla="*/ 704740 h 1160647"/>
                <a:gd name="connsiteX362" fmla="*/ 2460404 w 3028183"/>
                <a:gd name="connsiteY362" fmla="*/ 637725 h 1160647"/>
                <a:gd name="connsiteX363" fmla="*/ 2486751 w 3028183"/>
                <a:gd name="connsiteY363" fmla="*/ 637725 h 1160647"/>
                <a:gd name="connsiteX364" fmla="*/ 2490804 w 3028183"/>
                <a:gd name="connsiteY364" fmla="*/ 633401 h 1160647"/>
                <a:gd name="connsiteX365" fmla="*/ 2498911 w 3028183"/>
                <a:gd name="connsiteY365" fmla="*/ 633401 h 1160647"/>
                <a:gd name="connsiteX366" fmla="*/ 2502964 w 3028183"/>
                <a:gd name="connsiteY366" fmla="*/ 637725 h 1160647"/>
                <a:gd name="connsiteX367" fmla="*/ 2525258 w 3028183"/>
                <a:gd name="connsiteY367" fmla="*/ 637725 h 1160647"/>
                <a:gd name="connsiteX368" fmla="*/ 2525258 w 3028183"/>
                <a:gd name="connsiteY368" fmla="*/ 520989 h 1160647"/>
                <a:gd name="connsiteX369" fmla="*/ 2582005 w 3028183"/>
                <a:gd name="connsiteY369" fmla="*/ 510180 h 1160647"/>
                <a:gd name="connsiteX370" fmla="*/ 2582005 w 3028183"/>
                <a:gd name="connsiteY370" fmla="*/ 511261 h 1160647"/>
                <a:gd name="connsiteX371" fmla="*/ 2582005 w 3028183"/>
                <a:gd name="connsiteY371" fmla="*/ 518827 h 1160647"/>
                <a:gd name="connsiteX372" fmla="*/ 2608352 w 3028183"/>
                <a:gd name="connsiteY372" fmla="*/ 518827 h 1160647"/>
                <a:gd name="connsiteX373" fmla="*/ 2608352 w 3028183"/>
                <a:gd name="connsiteY373" fmla="*/ 773917 h 1160647"/>
                <a:gd name="connsiteX374" fmla="*/ 2630646 w 3028183"/>
                <a:gd name="connsiteY374" fmla="*/ 773917 h 1160647"/>
                <a:gd name="connsiteX375" fmla="*/ 2630646 w 3028183"/>
                <a:gd name="connsiteY375" fmla="*/ 769593 h 1160647"/>
                <a:gd name="connsiteX376" fmla="*/ 2642806 w 3028183"/>
                <a:gd name="connsiteY376" fmla="*/ 769593 h 1160647"/>
                <a:gd name="connsiteX377" fmla="*/ 2642806 w 3028183"/>
                <a:gd name="connsiteY377" fmla="*/ 773917 h 1160647"/>
                <a:gd name="connsiteX378" fmla="*/ 2667126 w 3028183"/>
                <a:gd name="connsiteY378" fmla="*/ 773917 h 1160647"/>
                <a:gd name="connsiteX379" fmla="*/ 2667126 w 3028183"/>
                <a:gd name="connsiteY379" fmla="*/ 760946 h 1160647"/>
                <a:gd name="connsiteX380" fmla="*/ 2695500 w 3028183"/>
                <a:gd name="connsiteY380" fmla="*/ 760946 h 1160647"/>
                <a:gd name="connsiteX381" fmla="*/ 2707660 w 3028183"/>
                <a:gd name="connsiteY381" fmla="*/ 756622 h 1160647"/>
                <a:gd name="connsiteX382" fmla="*/ 2727927 w 3028183"/>
                <a:gd name="connsiteY382" fmla="*/ 760946 h 1160647"/>
                <a:gd name="connsiteX383" fmla="*/ 2727927 w 3028183"/>
                <a:gd name="connsiteY383" fmla="*/ 743652 h 1160647"/>
                <a:gd name="connsiteX384" fmla="*/ 2736034 w 3028183"/>
                <a:gd name="connsiteY384" fmla="*/ 743652 h 1160647"/>
                <a:gd name="connsiteX385" fmla="*/ 2736034 w 3028183"/>
                <a:gd name="connsiteY385" fmla="*/ 730681 h 1160647"/>
                <a:gd name="connsiteX386" fmla="*/ 2792781 w 3028183"/>
                <a:gd name="connsiteY386" fmla="*/ 730681 h 1160647"/>
                <a:gd name="connsiteX387" fmla="*/ 2792781 w 3028183"/>
                <a:gd name="connsiteY387" fmla="*/ 700416 h 1160647"/>
                <a:gd name="connsiteX388" fmla="*/ 2811021 w 3028183"/>
                <a:gd name="connsiteY388" fmla="*/ 700416 h 1160647"/>
                <a:gd name="connsiteX389" fmla="*/ 2811021 w 3028183"/>
                <a:gd name="connsiteY389" fmla="*/ 693931 h 1160647"/>
                <a:gd name="connsiteX390" fmla="*/ 2823181 w 3028183"/>
                <a:gd name="connsiteY390" fmla="*/ 693931 h 1160647"/>
                <a:gd name="connsiteX391" fmla="*/ 2823181 w 3028183"/>
                <a:gd name="connsiteY391" fmla="*/ 700416 h 1160647"/>
                <a:gd name="connsiteX392" fmla="*/ 2839395 w 3028183"/>
                <a:gd name="connsiteY392" fmla="*/ 700416 h 1160647"/>
                <a:gd name="connsiteX393" fmla="*/ 2839395 w 3028183"/>
                <a:gd name="connsiteY393" fmla="*/ 750137 h 1160647"/>
                <a:gd name="connsiteX394" fmla="*/ 2871822 w 3028183"/>
                <a:gd name="connsiteY394" fmla="*/ 750137 h 1160647"/>
                <a:gd name="connsiteX395" fmla="*/ 2871822 w 3028183"/>
                <a:gd name="connsiteY395" fmla="*/ 724196 h 1160647"/>
                <a:gd name="connsiteX396" fmla="*/ 2910329 w 3028183"/>
                <a:gd name="connsiteY396" fmla="*/ 724196 h 1160647"/>
                <a:gd name="connsiteX397" fmla="*/ 2910329 w 3028183"/>
                <a:gd name="connsiteY397" fmla="*/ 693931 h 1160647"/>
                <a:gd name="connsiteX398" fmla="*/ 2958970 w 3028183"/>
                <a:gd name="connsiteY398" fmla="*/ 693931 h 1160647"/>
                <a:gd name="connsiteX399" fmla="*/ 2958970 w 3028183"/>
                <a:gd name="connsiteY399" fmla="*/ 805087 h 1160647"/>
                <a:gd name="connsiteX400" fmla="*/ 2958970 w 3028183"/>
                <a:gd name="connsiteY400" fmla="*/ 818866 h 1160647"/>
                <a:gd name="connsiteX401" fmla="*/ 3024845 w 3028183"/>
                <a:gd name="connsiteY401" fmla="*/ 818866 h 1160647"/>
                <a:gd name="connsiteX402" fmla="*/ 3028183 w 3028183"/>
                <a:gd name="connsiteY402" fmla="*/ 1160647 h 1160647"/>
                <a:gd name="connsiteX403" fmla="*/ 2054 w 3028183"/>
                <a:gd name="connsiteY403" fmla="*/ 1158314 h 1160647"/>
                <a:gd name="connsiteX404" fmla="*/ 0 w 3028183"/>
                <a:gd name="connsiteY404" fmla="*/ 724196 h 1160647"/>
                <a:gd name="connsiteX405" fmla="*/ 20267 w 3028183"/>
                <a:gd name="connsiteY405" fmla="*/ 724196 h 1160647"/>
                <a:gd name="connsiteX406" fmla="*/ 20774 w 3028183"/>
                <a:gd name="connsiteY406" fmla="*/ 723115 h 1160647"/>
                <a:gd name="connsiteX407" fmla="*/ 24320 w 3028183"/>
                <a:gd name="connsiteY407" fmla="*/ 715549 h 1160647"/>
                <a:gd name="connsiteX408" fmla="*/ 26094 w 3028183"/>
                <a:gd name="connsiteY408" fmla="*/ 715819 h 1160647"/>
                <a:gd name="connsiteX409" fmla="*/ 38507 w 3028183"/>
                <a:gd name="connsiteY409" fmla="*/ 717710 h 1160647"/>
                <a:gd name="connsiteX410" fmla="*/ 39014 w 3028183"/>
                <a:gd name="connsiteY410" fmla="*/ 719062 h 1160647"/>
                <a:gd name="connsiteX411" fmla="*/ 42560 w 3028183"/>
                <a:gd name="connsiteY411" fmla="*/ 728519 h 1160647"/>
                <a:gd name="connsiteX412" fmla="*/ 68907 w 3028183"/>
                <a:gd name="connsiteY412" fmla="*/ 730681 h 1160647"/>
                <a:gd name="connsiteX413" fmla="*/ 68907 w 3028183"/>
                <a:gd name="connsiteY413" fmla="*/ 607460 h 1160647"/>
                <a:gd name="connsiteX414" fmla="*/ 70934 w 3028183"/>
                <a:gd name="connsiteY414" fmla="*/ 607460 h 1160647"/>
                <a:gd name="connsiteX415" fmla="*/ 85121 w 3028183"/>
                <a:gd name="connsiteY415" fmla="*/ 607460 h 1160647"/>
                <a:gd name="connsiteX416" fmla="*/ 85121 w 3028183"/>
                <a:gd name="connsiteY416" fmla="*/ 471268 h 1160647"/>
                <a:gd name="connsiteX417" fmla="*/ 86894 w 3028183"/>
                <a:gd name="connsiteY417" fmla="*/ 471268 h 1160647"/>
                <a:gd name="connsiteX418" fmla="*/ 99308 w 3028183"/>
                <a:gd name="connsiteY418" fmla="*/ 471268 h 1160647"/>
                <a:gd name="connsiteX419" fmla="*/ 99308 w 3028183"/>
                <a:gd name="connsiteY419" fmla="*/ 356694 h 1160647"/>
                <a:gd name="connsiteX420" fmla="*/ 103361 w 3028183"/>
                <a:gd name="connsiteY420" fmla="*/ 328590 h 1160647"/>
                <a:gd name="connsiteX421" fmla="*/ 105388 w 3028183"/>
                <a:gd name="connsiteY421" fmla="*/ 328590 h 1160647"/>
                <a:gd name="connsiteX422" fmla="*/ 119575 w 3028183"/>
                <a:gd name="connsiteY422" fmla="*/ 328590 h 1160647"/>
                <a:gd name="connsiteX423" fmla="*/ 156055 w 3028183"/>
                <a:gd name="connsiteY423" fmla="*/ 246443 h 1160647"/>
                <a:gd name="connsiteX424" fmla="*/ 160109 w 3028183"/>
                <a:gd name="connsiteY424" fmla="*/ 0 h 1160647"/>
                <a:gd name="connsiteX0" fmla="*/ 160109 w 3028183"/>
                <a:gd name="connsiteY0" fmla="*/ 0 h 1160647"/>
                <a:gd name="connsiteX1" fmla="*/ 162135 w 3028183"/>
                <a:gd name="connsiteY1" fmla="*/ 246443 h 1160647"/>
                <a:gd name="connsiteX2" fmla="*/ 200642 w 3028183"/>
                <a:gd name="connsiteY2" fmla="*/ 326429 h 1160647"/>
                <a:gd name="connsiteX3" fmla="*/ 202669 w 3028183"/>
                <a:gd name="connsiteY3" fmla="*/ 326429 h 1160647"/>
                <a:gd name="connsiteX4" fmla="*/ 216856 w 3028183"/>
                <a:gd name="connsiteY4" fmla="*/ 326429 h 1160647"/>
                <a:gd name="connsiteX5" fmla="*/ 216856 w 3028183"/>
                <a:gd name="connsiteY5" fmla="*/ 350208 h 1160647"/>
                <a:gd name="connsiteX6" fmla="*/ 217363 w 3028183"/>
                <a:gd name="connsiteY6" fmla="*/ 351019 h 1160647"/>
                <a:gd name="connsiteX7" fmla="*/ 220909 w 3028183"/>
                <a:gd name="connsiteY7" fmla="*/ 356694 h 1160647"/>
                <a:gd name="connsiteX8" fmla="*/ 220909 w 3028183"/>
                <a:gd name="connsiteY8" fmla="*/ 471268 h 1160647"/>
                <a:gd name="connsiteX9" fmla="*/ 223189 w 3028183"/>
                <a:gd name="connsiteY9" fmla="*/ 471268 h 1160647"/>
                <a:gd name="connsiteX10" fmla="*/ 239150 w 3028183"/>
                <a:gd name="connsiteY10" fmla="*/ 471268 h 1160647"/>
                <a:gd name="connsiteX11" fmla="*/ 239150 w 3028183"/>
                <a:gd name="connsiteY11" fmla="*/ 611783 h 1160647"/>
                <a:gd name="connsiteX12" fmla="*/ 240670 w 3028183"/>
                <a:gd name="connsiteY12" fmla="*/ 611513 h 1160647"/>
                <a:gd name="connsiteX13" fmla="*/ 251310 w 3028183"/>
                <a:gd name="connsiteY13" fmla="*/ 609622 h 1160647"/>
                <a:gd name="connsiteX14" fmla="*/ 249283 w 3028183"/>
                <a:gd name="connsiteY14" fmla="*/ 698254 h 1160647"/>
                <a:gd name="connsiteX15" fmla="*/ 250803 w 3028183"/>
                <a:gd name="connsiteY15" fmla="*/ 698525 h 1160647"/>
                <a:gd name="connsiteX16" fmla="*/ 261443 w 3028183"/>
                <a:gd name="connsiteY16" fmla="*/ 700416 h 1160647"/>
                <a:gd name="connsiteX17" fmla="*/ 261696 w 3028183"/>
                <a:gd name="connsiteY17" fmla="*/ 701227 h 1160647"/>
                <a:gd name="connsiteX18" fmla="*/ 263470 w 3028183"/>
                <a:gd name="connsiteY18" fmla="*/ 706902 h 1160647"/>
                <a:gd name="connsiteX19" fmla="*/ 264230 w 3028183"/>
                <a:gd name="connsiteY19" fmla="*/ 704470 h 1160647"/>
                <a:gd name="connsiteX20" fmla="*/ 269550 w 3028183"/>
                <a:gd name="connsiteY20" fmla="*/ 687446 h 1160647"/>
                <a:gd name="connsiteX21" fmla="*/ 271323 w 3028183"/>
                <a:gd name="connsiteY21" fmla="*/ 687446 h 1160647"/>
                <a:gd name="connsiteX22" fmla="*/ 283737 w 3028183"/>
                <a:gd name="connsiteY22" fmla="*/ 687446 h 1160647"/>
                <a:gd name="connsiteX23" fmla="*/ 283737 w 3028183"/>
                <a:gd name="connsiteY23" fmla="*/ 719872 h 1160647"/>
                <a:gd name="connsiteX24" fmla="*/ 284750 w 3028183"/>
                <a:gd name="connsiteY24" fmla="*/ 720413 h 1160647"/>
                <a:gd name="connsiteX25" fmla="*/ 291844 w 3028183"/>
                <a:gd name="connsiteY25" fmla="*/ 724196 h 1160647"/>
                <a:gd name="connsiteX26" fmla="*/ 291844 w 3028183"/>
                <a:gd name="connsiteY26" fmla="*/ 725547 h 1160647"/>
                <a:gd name="connsiteX27" fmla="*/ 291844 w 3028183"/>
                <a:gd name="connsiteY27" fmla="*/ 735005 h 1160647"/>
                <a:gd name="connsiteX28" fmla="*/ 336431 w 3028183"/>
                <a:gd name="connsiteY28" fmla="*/ 735005 h 1160647"/>
                <a:gd name="connsiteX29" fmla="*/ 336431 w 3028183"/>
                <a:gd name="connsiteY29" fmla="*/ 736086 h 1160647"/>
                <a:gd name="connsiteX30" fmla="*/ 336431 w 3028183"/>
                <a:gd name="connsiteY30" fmla="*/ 743652 h 1160647"/>
                <a:gd name="connsiteX31" fmla="*/ 338457 w 3028183"/>
                <a:gd name="connsiteY31" fmla="*/ 743652 h 1160647"/>
                <a:gd name="connsiteX32" fmla="*/ 352644 w 3028183"/>
                <a:gd name="connsiteY32" fmla="*/ 743652 h 1160647"/>
                <a:gd name="connsiteX33" fmla="*/ 352644 w 3028183"/>
                <a:gd name="connsiteY33" fmla="*/ 713387 h 1160647"/>
                <a:gd name="connsiteX34" fmla="*/ 397231 w 3028183"/>
                <a:gd name="connsiteY34" fmla="*/ 713387 h 1160647"/>
                <a:gd name="connsiteX35" fmla="*/ 397231 w 3028183"/>
                <a:gd name="connsiteY35" fmla="*/ 712036 h 1160647"/>
                <a:gd name="connsiteX36" fmla="*/ 397231 w 3028183"/>
                <a:gd name="connsiteY36" fmla="*/ 702578 h 1160647"/>
                <a:gd name="connsiteX37" fmla="*/ 398245 w 3028183"/>
                <a:gd name="connsiteY37" fmla="*/ 702578 h 1160647"/>
                <a:gd name="connsiteX38" fmla="*/ 405338 w 3028183"/>
                <a:gd name="connsiteY38" fmla="*/ 702578 h 1160647"/>
                <a:gd name="connsiteX39" fmla="*/ 405338 w 3028183"/>
                <a:gd name="connsiteY39" fmla="*/ 700687 h 1160647"/>
                <a:gd name="connsiteX40" fmla="*/ 405338 w 3028183"/>
                <a:gd name="connsiteY40" fmla="*/ 687446 h 1160647"/>
                <a:gd name="connsiteX41" fmla="*/ 406098 w 3028183"/>
                <a:gd name="connsiteY41" fmla="*/ 687446 h 1160647"/>
                <a:gd name="connsiteX42" fmla="*/ 411418 w 3028183"/>
                <a:gd name="connsiteY42" fmla="*/ 687446 h 1160647"/>
                <a:gd name="connsiteX43" fmla="*/ 411418 w 3028183"/>
                <a:gd name="connsiteY43" fmla="*/ 686365 h 1160647"/>
                <a:gd name="connsiteX44" fmla="*/ 411418 w 3028183"/>
                <a:gd name="connsiteY44" fmla="*/ 678798 h 1160647"/>
                <a:gd name="connsiteX45" fmla="*/ 413445 w 3028183"/>
                <a:gd name="connsiteY45" fmla="*/ 678798 h 1160647"/>
                <a:gd name="connsiteX46" fmla="*/ 427632 w 3028183"/>
                <a:gd name="connsiteY46" fmla="*/ 678798 h 1160647"/>
                <a:gd name="connsiteX47" fmla="*/ 427632 w 3028183"/>
                <a:gd name="connsiteY47" fmla="*/ 679879 h 1160647"/>
                <a:gd name="connsiteX48" fmla="*/ 427632 w 3028183"/>
                <a:gd name="connsiteY48" fmla="*/ 687446 h 1160647"/>
                <a:gd name="connsiteX49" fmla="*/ 449925 w 3028183"/>
                <a:gd name="connsiteY49" fmla="*/ 687446 h 1160647"/>
                <a:gd name="connsiteX50" fmla="*/ 449925 w 3028183"/>
                <a:gd name="connsiteY50" fmla="*/ 685554 h 1160647"/>
                <a:gd name="connsiteX51" fmla="*/ 449925 w 3028183"/>
                <a:gd name="connsiteY51" fmla="*/ 672313 h 1160647"/>
                <a:gd name="connsiteX52" fmla="*/ 451699 w 3028183"/>
                <a:gd name="connsiteY52" fmla="*/ 672313 h 1160647"/>
                <a:gd name="connsiteX53" fmla="*/ 464112 w 3028183"/>
                <a:gd name="connsiteY53" fmla="*/ 672313 h 1160647"/>
                <a:gd name="connsiteX54" fmla="*/ 464112 w 3028183"/>
                <a:gd name="connsiteY54" fmla="*/ 696093 h 1160647"/>
                <a:gd name="connsiteX55" fmla="*/ 465126 w 3028183"/>
                <a:gd name="connsiteY55" fmla="*/ 696093 h 1160647"/>
                <a:gd name="connsiteX56" fmla="*/ 472219 w 3028183"/>
                <a:gd name="connsiteY56" fmla="*/ 696093 h 1160647"/>
                <a:gd name="connsiteX57" fmla="*/ 472219 w 3028183"/>
                <a:gd name="connsiteY57" fmla="*/ 695012 h 1160647"/>
                <a:gd name="connsiteX58" fmla="*/ 472219 w 3028183"/>
                <a:gd name="connsiteY58" fmla="*/ 687446 h 1160647"/>
                <a:gd name="connsiteX59" fmla="*/ 473992 w 3028183"/>
                <a:gd name="connsiteY59" fmla="*/ 687446 h 1160647"/>
                <a:gd name="connsiteX60" fmla="*/ 486406 w 3028183"/>
                <a:gd name="connsiteY60" fmla="*/ 687446 h 1160647"/>
                <a:gd name="connsiteX61" fmla="*/ 486406 w 3028183"/>
                <a:gd name="connsiteY61" fmla="*/ 713387 h 1160647"/>
                <a:gd name="connsiteX62" fmla="*/ 488433 w 3028183"/>
                <a:gd name="connsiteY62" fmla="*/ 713387 h 1160647"/>
                <a:gd name="connsiteX63" fmla="*/ 502619 w 3028183"/>
                <a:gd name="connsiteY63" fmla="*/ 713387 h 1160647"/>
                <a:gd name="connsiteX64" fmla="*/ 502619 w 3028183"/>
                <a:gd name="connsiteY64" fmla="*/ 715008 h 1160647"/>
                <a:gd name="connsiteX65" fmla="*/ 502619 w 3028183"/>
                <a:gd name="connsiteY65" fmla="*/ 726358 h 1160647"/>
                <a:gd name="connsiteX66" fmla="*/ 503379 w 3028183"/>
                <a:gd name="connsiteY66" fmla="*/ 726358 h 1160647"/>
                <a:gd name="connsiteX67" fmla="*/ 508700 w 3028183"/>
                <a:gd name="connsiteY67" fmla="*/ 726358 h 1160647"/>
                <a:gd name="connsiteX68" fmla="*/ 508700 w 3028183"/>
                <a:gd name="connsiteY68" fmla="*/ 725547 h 1160647"/>
                <a:gd name="connsiteX69" fmla="*/ 508700 w 3028183"/>
                <a:gd name="connsiteY69" fmla="*/ 719872 h 1160647"/>
                <a:gd name="connsiteX70" fmla="*/ 539100 w 3028183"/>
                <a:gd name="connsiteY70" fmla="*/ 719872 h 1160647"/>
                <a:gd name="connsiteX71" fmla="*/ 539100 w 3028183"/>
                <a:gd name="connsiteY71" fmla="*/ 743652 h 1160647"/>
                <a:gd name="connsiteX72" fmla="*/ 540113 w 3028183"/>
                <a:gd name="connsiteY72" fmla="*/ 743652 h 1160647"/>
                <a:gd name="connsiteX73" fmla="*/ 547207 w 3028183"/>
                <a:gd name="connsiteY73" fmla="*/ 743652 h 1160647"/>
                <a:gd name="connsiteX74" fmla="*/ 547207 w 3028183"/>
                <a:gd name="connsiteY74" fmla="*/ 744733 h 1160647"/>
                <a:gd name="connsiteX75" fmla="*/ 547207 w 3028183"/>
                <a:gd name="connsiteY75" fmla="*/ 752299 h 1160647"/>
                <a:gd name="connsiteX76" fmla="*/ 547967 w 3028183"/>
                <a:gd name="connsiteY76" fmla="*/ 752299 h 1160647"/>
                <a:gd name="connsiteX77" fmla="*/ 553287 w 3028183"/>
                <a:gd name="connsiteY77" fmla="*/ 752299 h 1160647"/>
                <a:gd name="connsiteX78" fmla="*/ 553287 w 3028183"/>
                <a:gd name="connsiteY78" fmla="*/ 750137 h 1160647"/>
                <a:gd name="connsiteX79" fmla="*/ 553287 w 3028183"/>
                <a:gd name="connsiteY79" fmla="*/ 735005 h 1160647"/>
                <a:gd name="connsiteX80" fmla="*/ 554300 w 3028183"/>
                <a:gd name="connsiteY80" fmla="*/ 735005 h 1160647"/>
                <a:gd name="connsiteX81" fmla="*/ 561394 w 3028183"/>
                <a:gd name="connsiteY81" fmla="*/ 735005 h 1160647"/>
                <a:gd name="connsiteX82" fmla="*/ 561394 w 3028183"/>
                <a:gd name="connsiteY82" fmla="*/ 736086 h 1160647"/>
                <a:gd name="connsiteX83" fmla="*/ 561394 w 3028183"/>
                <a:gd name="connsiteY83" fmla="*/ 743652 h 1160647"/>
                <a:gd name="connsiteX84" fmla="*/ 566714 w 3028183"/>
                <a:gd name="connsiteY84" fmla="*/ 741659 h 1160647"/>
                <a:gd name="connsiteX85" fmla="*/ 567474 w 3028183"/>
                <a:gd name="connsiteY85" fmla="*/ 740679 h 1160647"/>
                <a:gd name="connsiteX86" fmla="*/ 567474 w 3028183"/>
                <a:gd name="connsiteY86" fmla="*/ 735005 h 1160647"/>
                <a:gd name="connsiteX87" fmla="*/ 605981 w 3028183"/>
                <a:gd name="connsiteY87" fmla="*/ 735005 h 1160647"/>
                <a:gd name="connsiteX88" fmla="*/ 605981 w 3028183"/>
                <a:gd name="connsiteY88" fmla="*/ 758784 h 1160647"/>
                <a:gd name="connsiteX89" fmla="*/ 608007 w 3028183"/>
                <a:gd name="connsiteY89" fmla="*/ 758784 h 1160647"/>
                <a:gd name="connsiteX90" fmla="*/ 622194 w 3028183"/>
                <a:gd name="connsiteY90" fmla="*/ 758784 h 1160647"/>
                <a:gd name="connsiteX91" fmla="*/ 622194 w 3028183"/>
                <a:gd name="connsiteY91" fmla="*/ 759865 h 1160647"/>
                <a:gd name="connsiteX92" fmla="*/ 622194 w 3028183"/>
                <a:gd name="connsiteY92" fmla="*/ 767431 h 1160647"/>
                <a:gd name="connsiteX93" fmla="*/ 623968 w 3028183"/>
                <a:gd name="connsiteY93" fmla="*/ 767431 h 1160647"/>
                <a:gd name="connsiteX94" fmla="*/ 636381 w 3028183"/>
                <a:gd name="connsiteY94" fmla="*/ 767431 h 1160647"/>
                <a:gd name="connsiteX95" fmla="*/ 636381 w 3028183"/>
                <a:gd name="connsiteY95" fmla="*/ 743652 h 1160647"/>
                <a:gd name="connsiteX96" fmla="*/ 637394 w 3028183"/>
                <a:gd name="connsiteY96" fmla="*/ 743652 h 1160647"/>
                <a:gd name="connsiteX97" fmla="*/ 644488 w 3028183"/>
                <a:gd name="connsiteY97" fmla="*/ 743652 h 1160647"/>
                <a:gd name="connsiteX98" fmla="*/ 644488 w 3028183"/>
                <a:gd name="connsiteY98" fmla="*/ 711225 h 1160647"/>
                <a:gd name="connsiteX99" fmla="*/ 645501 w 3028183"/>
                <a:gd name="connsiteY99" fmla="*/ 711225 h 1160647"/>
                <a:gd name="connsiteX100" fmla="*/ 652595 w 3028183"/>
                <a:gd name="connsiteY100" fmla="*/ 711225 h 1160647"/>
                <a:gd name="connsiteX101" fmla="*/ 652595 w 3028183"/>
                <a:gd name="connsiteY101" fmla="*/ 709334 h 1160647"/>
                <a:gd name="connsiteX102" fmla="*/ 652595 w 3028183"/>
                <a:gd name="connsiteY102" fmla="*/ 696093 h 1160647"/>
                <a:gd name="connsiteX103" fmla="*/ 651328 w 3028183"/>
                <a:gd name="connsiteY103" fmla="*/ 694471 h 1160647"/>
                <a:gd name="connsiteX104" fmla="*/ 656648 w 3028183"/>
                <a:gd name="connsiteY104" fmla="*/ 683122 h 1160647"/>
                <a:gd name="connsiteX105" fmla="*/ 664755 w 3028183"/>
                <a:gd name="connsiteY105" fmla="*/ 711225 h 1160647"/>
                <a:gd name="connsiteX106" fmla="*/ 665515 w 3028183"/>
                <a:gd name="connsiteY106" fmla="*/ 711225 h 1160647"/>
                <a:gd name="connsiteX107" fmla="*/ 670835 w 3028183"/>
                <a:gd name="connsiteY107" fmla="*/ 711225 h 1160647"/>
                <a:gd name="connsiteX108" fmla="*/ 670835 w 3028183"/>
                <a:gd name="connsiteY108" fmla="*/ 605298 h 1160647"/>
                <a:gd name="connsiteX109" fmla="*/ 672355 w 3028183"/>
                <a:gd name="connsiteY109" fmla="*/ 605298 h 1160647"/>
                <a:gd name="connsiteX110" fmla="*/ 682995 w 3028183"/>
                <a:gd name="connsiteY110" fmla="*/ 605298 h 1160647"/>
                <a:gd name="connsiteX111" fmla="*/ 682995 w 3028183"/>
                <a:gd name="connsiteY111" fmla="*/ 557739 h 1160647"/>
                <a:gd name="connsiteX112" fmla="*/ 709342 w 3028183"/>
                <a:gd name="connsiteY112" fmla="*/ 557739 h 1160647"/>
                <a:gd name="connsiteX113" fmla="*/ 709342 w 3028183"/>
                <a:gd name="connsiteY113" fmla="*/ 536121 h 1160647"/>
                <a:gd name="connsiteX114" fmla="*/ 743796 w 3028183"/>
                <a:gd name="connsiteY114" fmla="*/ 536121 h 1160647"/>
                <a:gd name="connsiteX115" fmla="*/ 743796 w 3028183"/>
                <a:gd name="connsiteY115" fmla="*/ 538553 h 1160647"/>
                <a:gd name="connsiteX116" fmla="*/ 743796 w 3028183"/>
                <a:gd name="connsiteY116" fmla="*/ 555577 h 1160647"/>
                <a:gd name="connsiteX117" fmla="*/ 746076 w 3028183"/>
                <a:gd name="connsiteY117" fmla="*/ 555577 h 1160647"/>
                <a:gd name="connsiteX118" fmla="*/ 762036 w 3028183"/>
                <a:gd name="connsiteY118" fmla="*/ 555577 h 1160647"/>
                <a:gd name="connsiteX119" fmla="*/ 762036 w 3028183"/>
                <a:gd name="connsiteY119" fmla="*/ 603136 h 1160647"/>
                <a:gd name="connsiteX120" fmla="*/ 763049 w 3028183"/>
                <a:gd name="connsiteY120" fmla="*/ 603136 h 1160647"/>
                <a:gd name="connsiteX121" fmla="*/ 770143 w 3028183"/>
                <a:gd name="connsiteY121" fmla="*/ 603136 h 1160647"/>
                <a:gd name="connsiteX122" fmla="*/ 784330 w 3028183"/>
                <a:gd name="connsiteY122" fmla="*/ 607460 h 1160647"/>
                <a:gd name="connsiteX123" fmla="*/ 784330 w 3028183"/>
                <a:gd name="connsiteY123" fmla="*/ 646372 h 1160647"/>
                <a:gd name="connsiteX124" fmla="*/ 785343 w 3028183"/>
                <a:gd name="connsiteY124" fmla="*/ 646372 h 1160647"/>
                <a:gd name="connsiteX125" fmla="*/ 792436 w 3028183"/>
                <a:gd name="connsiteY125" fmla="*/ 646372 h 1160647"/>
                <a:gd name="connsiteX126" fmla="*/ 792436 w 3028183"/>
                <a:gd name="connsiteY126" fmla="*/ 647993 h 1160647"/>
                <a:gd name="connsiteX127" fmla="*/ 792436 w 3028183"/>
                <a:gd name="connsiteY127" fmla="*/ 659342 h 1160647"/>
                <a:gd name="connsiteX128" fmla="*/ 794463 w 3028183"/>
                <a:gd name="connsiteY128" fmla="*/ 659342 h 1160647"/>
                <a:gd name="connsiteX129" fmla="*/ 808650 w 3028183"/>
                <a:gd name="connsiteY129" fmla="*/ 659342 h 1160647"/>
                <a:gd name="connsiteX130" fmla="*/ 814730 w 3028183"/>
                <a:gd name="connsiteY130" fmla="*/ 665828 h 1160647"/>
                <a:gd name="connsiteX131" fmla="*/ 814730 w 3028183"/>
                <a:gd name="connsiteY131" fmla="*/ 687446 h 1160647"/>
                <a:gd name="connsiteX132" fmla="*/ 817010 w 3028183"/>
                <a:gd name="connsiteY132" fmla="*/ 687446 h 1160647"/>
                <a:gd name="connsiteX133" fmla="*/ 832970 w 3028183"/>
                <a:gd name="connsiteY133" fmla="*/ 687446 h 1160647"/>
                <a:gd name="connsiteX134" fmla="*/ 832970 w 3028183"/>
                <a:gd name="connsiteY134" fmla="*/ 688526 h 1160647"/>
                <a:gd name="connsiteX135" fmla="*/ 832970 w 3028183"/>
                <a:gd name="connsiteY135" fmla="*/ 696093 h 1160647"/>
                <a:gd name="connsiteX136" fmla="*/ 834237 w 3028183"/>
                <a:gd name="connsiteY136" fmla="*/ 696093 h 1160647"/>
                <a:gd name="connsiteX137" fmla="*/ 843104 w 3028183"/>
                <a:gd name="connsiteY137" fmla="*/ 696093 h 1160647"/>
                <a:gd name="connsiteX138" fmla="*/ 843104 w 3028183"/>
                <a:gd name="connsiteY138" fmla="*/ 698254 h 1160647"/>
                <a:gd name="connsiteX139" fmla="*/ 843104 w 3028183"/>
                <a:gd name="connsiteY139" fmla="*/ 713387 h 1160647"/>
                <a:gd name="connsiteX140" fmla="*/ 847157 w 3028183"/>
                <a:gd name="connsiteY140" fmla="*/ 711495 h 1160647"/>
                <a:gd name="connsiteX141" fmla="*/ 847157 w 3028183"/>
                <a:gd name="connsiteY141" fmla="*/ 698254 h 1160647"/>
                <a:gd name="connsiteX142" fmla="*/ 848170 w 3028183"/>
                <a:gd name="connsiteY142" fmla="*/ 698254 h 1160647"/>
                <a:gd name="connsiteX143" fmla="*/ 855264 w 3028183"/>
                <a:gd name="connsiteY143" fmla="*/ 698254 h 1160647"/>
                <a:gd name="connsiteX144" fmla="*/ 855264 w 3028183"/>
                <a:gd name="connsiteY144" fmla="*/ 699876 h 1160647"/>
                <a:gd name="connsiteX145" fmla="*/ 855264 w 3028183"/>
                <a:gd name="connsiteY145" fmla="*/ 711225 h 1160647"/>
                <a:gd name="connsiteX146" fmla="*/ 856024 w 3028183"/>
                <a:gd name="connsiteY146" fmla="*/ 711225 h 1160647"/>
                <a:gd name="connsiteX147" fmla="*/ 861344 w 3028183"/>
                <a:gd name="connsiteY147" fmla="*/ 711225 h 1160647"/>
                <a:gd name="connsiteX148" fmla="*/ 909984 w 3028183"/>
                <a:gd name="connsiteY148" fmla="*/ 706902 h 1160647"/>
                <a:gd name="connsiteX149" fmla="*/ 909984 w 3028183"/>
                <a:gd name="connsiteY149" fmla="*/ 708253 h 1160647"/>
                <a:gd name="connsiteX150" fmla="*/ 909984 w 3028183"/>
                <a:gd name="connsiteY150" fmla="*/ 717710 h 1160647"/>
                <a:gd name="connsiteX151" fmla="*/ 910744 w 3028183"/>
                <a:gd name="connsiteY151" fmla="*/ 717710 h 1160647"/>
                <a:gd name="connsiteX152" fmla="*/ 916065 w 3028183"/>
                <a:gd name="connsiteY152" fmla="*/ 717710 h 1160647"/>
                <a:gd name="connsiteX153" fmla="*/ 916065 w 3028183"/>
                <a:gd name="connsiteY153" fmla="*/ 719872 h 1160647"/>
                <a:gd name="connsiteX154" fmla="*/ 916065 w 3028183"/>
                <a:gd name="connsiteY154" fmla="*/ 735005 h 1160647"/>
                <a:gd name="connsiteX155" fmla="*/ 918091 w 3028183"/>
                <a:gd name="connsiteY155" fmla="*/ 733654 h 1160647"/>
                <a:gd name="connsiteX156" fmla="*/ 932278 w 3028183"/>
                <a:gd name="connsiteY156" fmla="*/ 724196 h 1160647"/>
                <a:gd name="connsiteX157" fmla="*/ 938358 w 3028183"/>
                <a:gd name="connsiteY157" fmla="*/ 683122 h 1160647"/>
                <a:gd name="connsiteX158" fmla="*/ 939118 w 3028183"/>
                <a:gd name="connsiteY158" fmla="*/ 682852 h 1160647"/>
                <a:gd name="connsiteX159" fmla="*/ 944438 w 3028183"/>
                <a:gd name="connsiteY159" fmla="*/ 680960 h 1160647"/>
                <a:gd name="connsiteX160" fmla="*/ 946465 w 3028183"/>
                <a:gd name="connsiteY160" fmla="*/ 611783 h 1160647"/>
                <a:gd name="connsiteX161" fmla="*/ 948492 w 3028183"/>
                <a:gd name="connsiteY161" fmla="*/ 680960 h 1160647"/>
                <a:gd name="connsiteX162" fmla="*/ 949252 w 3028183"/>
                <a:gd name="connsiteY162" fmla="*/ 681230 h 1160647"/>
                <a:gd name="connsiteX163" fmla="*/ 954572 w 3028183"/>
                <a:gd name="connsiteY163" fmla="*/ 683122 h 1160647"/>
                <a:gd name="connsiteX164" fmla="*/ 954572 w 3028183"/>
                <a:gd name="connsiteY164" fmla="*/ 596651 h 1160647"/>
                <a:gd name="connsiteX165" fmla="*/ 958625 w 3028183"/>
                <a:gd name="connsiteY165" fmla="*/ 564224 h 1160647"/>
                <a:gd name="connsiteX166" fmla="*/ 997132 w 3028183"/>
                <a:gd name="connsiteY166" fmla="*/ 564224 h 1160647"/>
                <a:gd name="connsiteX167" fmla="*/ 997132 w 3028183"/>
                <a:gd name="connsiteY167" fmla="*/ 596651 h 1160647"/>
                <a:gd name="connsiteX168" fmla="*/ 997892 w 3028183"/>
                <a:gd name="connsiteY168" fmla="*/ 596651 h 1160647"/>
                <a:gd name="connsiteX169" fmla="*/ 1003212 w 3028183"/>
                <a:gd name="connsiteY169" fmla="*/ 596651 h 1160647"/>
                <a:gd name="connsiteX170" fmla="*/ 1003212 w 3028183"/>
                <a:gd name="connsiteY170" fmla="*/ 514503 h 1160647"/>
                <a:gd name="connsiteX171" fmla="*/ 1004986 w 3028183"/>
                <a:gd name="connsiteY171" fmla="*/ 514503 h 1160647"/>
                <a:gd name="connsiteX172" fmla="*/ 1017399 w 3028183"/>
                <a:gd name="connsiteY172" fmla="*/ 514503 h 1160647"/>
                <a:gd name="connsiteX173" fmla="*/ 1017399 w 3028183"/>
                <a:gd name="connsiteY173" fmla="*/ 512612 h 1160647"/>
                <a:gd name="connsiteX174" fmla="*/ 1017399 w 3028183"/>
                <a:gd name="connsiteY174" fmla="*/ 499371 h 1160647"/>
                <a:gd name="connsiteX175" fmla="*/ 1039693 w 3028183"/>
                <a:gd name="connsiteY175" fmla="*/ 499371 h 1160647"/>
                <a:gd name="connsiteX176" fmla="*/ 1039693 w 3028183"/>
                <a:gd name="connsiteY176" fmla="*/ 498290 h 1160647"/>
                <a:gd name="connsiteX177" fmla="*/ 1039693 w 3028183"/>
                <a:gd name="connsiteY177" fmla="*/ 490724 h 1160647"/>
                <a:gd name="connsiteX178" fmla="*/ 1041466 w 3028183"/>
                <a:gd name="connsiteY178" fmla="*/ 490724 h 1160647"/>
                <a:gd name="connsiteX179" fmla="*/ 1053880 w 3028183"/>
                <a:gd name="connsiteY179" fmla="*/ 490724 h 1160647"/>
                <a:gd name="connsiteX180" fmla="*/ 1053880 w 3028183"/>
                <a:gd name="connsiteY180" fmla="*/ 491805 h 1160647"/>
                <a:gd name="connsiteX181" fmla="*/ 1053880 w 3028183"/>
                <a:gd name="connsiteY181" fmla="*/ 499371 h 1160647"/>
                <a:gd name="connsiteX182" fmla="*/ 1054640 w 3028183"/>
                <a:gd name="connsiteY182" fmla="*/ 499371 h 1160647"/>
                <a:gd name="connsiteX183" fmla="*/ 1059960 w 3028183"/>
                <a:gd name="connsiteY183" fmla="*/ 499371 h 1160647"/>
                <a:gd name="connsiteX184" fmla="*/ 1070093 w 3028183"/>
                <a:gd name="connsiteY184" fmla="*/ 495047 h 1160647"/>
                <a:gd name="connsiteX185" fmla="*/ 1074146 w 3028183"/>
                <a:gd name="connsiteY185" fmla="*/ 498290 h 1160647"/>
                <a:gd name="connsiteX186" fmla="*/ 1074146 w 3028183"/>
                <a:gd name="connsiteY186" fmla="*/ 490724 h 1160647"/>
                <a:gd name="connsiteX187" fmla="*/ 1076426 w 3028183"/>
                <a:gd name="connsiteY187" fmla="*/ 490724 h 1160647"/>
                <a:gd name="connsiteX188" fmla="*/ 1092387 w 3028183"/>
                <a:gd name="connsiteY188" fmla="*/ 490724 h 1160647"/>
                <a:gd name="connsiteX189" fmla="*/ 1092387 w 3028183"/>
                <a:gd name="connsiteY189" fmla="*/ 491805 h 1160647"/>
                <a:gd name="connsiteX190" fmla="*/ 1092387 w 3028183"/>
                <a:gd name="connsiteY190" fmla="*/ 499371 h 1160647"/>
                <a:gd name="connsiteX191" fmla="*/ 1122787 w 3028183"/>
                <a:gd name="connsiteY191" fmla="*/ 499371 h 1160647"/>
                <a:gd name="connsiteX192" fmla="*/ 1122787 w 3028183"/>
                <a:gd name="connsiteY192" fmla="*/ 500992 h 1160647"/>
                <a:gd name="connsiteX193" fmla="*/ 1122787 w 3028183"/>
                <a:gd name="connsiteY193" fmla="*/ 512342 h 1160647"/>
                <a:gd name="connsiteX194" fmla="*/ 1149134 w 3028183"/>
                <a:gd name="connsiteY194" fmla="*/ 512342 h 1160647"/>
                <a:gd name="connsiteX195" fmla="*/ 1149134 w 3028183"/>
                <a:gd name="connsiteY195" fmla="*/ 542606 h 1160647"/>
                <a:gd name="connsiteX196" fmla="*/ 1149894 w 3028183"/>
                <a:gd name="connsiteY196" fmla="*/ 542606 h 1160647"/>
                <a:gd name="connsiteX197" fmla="*/ 1155214 w 3028183"/>
                <a:gd name="connsiteY197" fmla="*/ 542606 h 1160647"/>
                <a:gd name="connsiteX198" fmla="*/ 1155214 w 3028183"/>
                <a:gd name="connsiteY198" fmla="*/ 543687 h 1160647"/>
                <a:gd name="connsiteX199" fmla="*/ 1155214 w 3028183"/>
                <a:gd name="connsiteY199" fmla="*/ 551254 h 1160647"/>
                <a:gd name="connsiteX200" fmla="*/ 1159268 w 3028183"/>
                <a:gd name="connsiteY200" fmla="*/ 581518 h 1160647"/>
                <a:gd name="connsiteX201" fmla="*/ 1160028 w 3028183"/>
                <a:gd name="connsiteY201" fmla="*/ 581518 h 1160647"/>
                <a:gd name="connsiteX202" fmla="*/ 1165348 w 3028183"/>
                <a:gd name="connsiteY202" fmla="*/ 581518 h 1160647"/>
                <a:gd name="connsiteX203" fmla="*/ 1165348 w 3028183"/>
                <a:gd name="connsiteY203" fmla="*/ 582329 h 1160647"/>
                <a:gd name="connsiteX204" fmla="*/ 1165348 w 3028183"/>
                <a:gd name="connsiteY204" fmla="*/ 588004 h 1160647"/>
                <a:gd name="connsiteX205" fmla="*/ 1166361 w 3028183"/>
                <a:gd name="connsiteY205" fmla="*/ 588004 h 1160647"/>
                <a:gd name="connsiteX206" fmla="*/ 1173454 w 3028183"/>
                <a:gd name="connsiteY206" fmla="*/ 588004 h 1160647"/>
                <a:gd name="connsiteX207" fmla="*/ 1173454 w 3028183"/>
                <a:gd name="connsiteY207" fmla="*/ 618269 h 1160647"/>
                <a:gd name="connsiteX208" fmla="*/ 1175481 w 3028183"/>
                <a:gd name="connsiteY208" fmla="*/ 618269 h 1160647"/>
                <a:gd name="connsiteX209" fmla="*/ 1189668 w 3028183"/>
                <a:gd name="connsiteY209" fmla="*/ 618269 h 1160647"/>
                <a:gd name="connsiteX210" fmla="*/ 1189668 w 3028183"/>
                <a:gd name="connsiteY210" fmla="*/ 642048 h 1160647"/>
                <a:gd name="connsiteX211" fmla="*/ 1191695 w 3028183"/>
                <a:gd name="connsiteY211" fmla="*/ 643669 h 1160647"/>
                <a:gd name="connsiteX212" fmla="*/ 1191695 w 3028183"/>
                <a:gd name="connsiteY212" fmla="*/ 655019 h 1160647"/>
                <a:gd name="connsiteX213" fmla="*/ 1192455 w 3028183"/>
                <a:gd name="connsiteY213" fmla="*/ 655019 h 1160647"/>
                <a:gd name="connsiteX214" fmla="*/ 1197775 w 3028183"/>
                <a:gd name="connsiteY214" fmla="*/ 655019 h 1160647"/>
                <a:gd name="connsiteX215" fmla="*/ 1197775 w 3028183"/>
                <a:gd name="connsiteY215" fmla="*/ 678798 h 1160647"/>
                <a:gd name="connsiteX216" fmla="*/ 1199041 w 3028183"/>
                <a:gd name="connsiteY216" fmla="*/ 678798 h 1160647"/>
                <a:gd name="connsiteX217" fmla="*/ 1207908 w 3028183"/>
                <a:gd name="connsiteY217" fmla="*/ 678798 h 1160647"/>
                <a:gd name="connsiteX218" fmla="*/ 1209935 w 3028183"/>
                <a:gd name="connsiteY218" fmla="*/ 682852 h 1160647"/>
                <a:gd name="connsiteX219" fmla="*/ 1209935 w 3028183"/>
                <a:gd name="connsiteY219" fmla="*/ 696093 h 1160647"/>
                <a:gd name="connsiteX220" fmla="*/ 1211455 w 3028183"/>
                <a:gd name="connsiteY220" fmla="*/ 694201 h 1160647"/>
                <a:gd name="connsiteX221" fmla="*/ 1222095 w 3028183"/>
                <a:gd name="connsiteY221" fmla="*/ 680960 h 1160647"/>
                <a:gd name="connsiteX222" fmla="*/ 1250469 w 3028183"/>
                <a:gd name="connsiteY222" fmla="*/ 680960 h 1160647"/>
                <a:gd name="connsiteX223" fmla="*/ 1250469 w 3028183"/>
                <a:gd name="connsiteY223" fmla="*/ 767431 h 1160647"/>
                <a:gd name="connsiteX224" fmla="*/ 1251229 w 3028183"/>
                <a:gd name="connsiteY224" fmla="*/ 767431 h 1160647"/>
                <a:gd name="connsiteX225" fmla="*/ 1256549 w 3028183"/>
                <a:gd name="connsiteY225" fmla="*/ 767431 h 1160647"/>
                <a:gd name="connsiteX226" fmla="*/ 1257309 w 3028183"/>
                <a:gd name="connsiteY226" fmla="*/ 766080 h 1160647"/>
                <a:gd name="connsiteX227" fmla="*/ 1262629 w 3028183"/>
                <a:gd name="connsiteY227" fmla="*/ 756622 h 1160647"/>
                <a:gd name="connsiteX228" fmla="*/ 1262629 w 3028183"/>
                <a:gd name="connsiteY228" fmla="*/ 758514 h 1160647"/>
                <a:gd name="connsiteX229" fmla="*/ 1262629 w 3028183"/>
                <a:gd name="connsiteY229" fmla="*/ 771755 h 1160647"/>
                <a:gd name="connsiteX230" fmla="*/ 1266682 w 3028183"/>
                <a:gd name="connsiteY230" fmla="*/ 726358 h 1160647"/>
                <a:gd name="connsiteX231" fmla="*/ 1267442 w 3028183"/>
                <a:gd name="connsiteY231" fmla="*/ 726358 h 1160647"/>
                <a:gd name="connsiteX232" fmla="*/ 1272762 w 3028183"/>
                <a:gd name="connsiteY232" fmla="*/ 726358 h 1160647"/>
                <a:gd name="connsiteX233" fmla="*/ 1272762 w 3028183"/>
                <a:gd name="connsiteY233" fmla="*/ 661504 h 1160647"/>
                <a:gd name="connsiteX234" fmla="*/ 1273776 w 3028183"/>
                <a:gd name="connsiteY234" fmla="*/ 661504 h 1160647"/>
                <a:gd name="connsiteX235" fmla="*/ 1280869 w 3028183"/>
                <a:gd name="connsiteY235" fmla="*/ 661504 h 1160647"/>
                <a:gd name="connsiteX236" fmla="*/ 1293029 w 3028183"/>
                <a:gd name="connsiteY236" fmla="*/ 618269 h 1160647"/>
                <a:gd name="connsiteX237" fmla="*/ 1294296 w 3028183"/>
                <a:gd name="connsiteY237" fmla="*/ 618269 h 1160647"/>
                <a:gd name="connsiteX238" fmla="*/ 1303163 w 3028183"/>
                <a:gd name="connsiteY238" fmla="*/ 618269 h 1160647"/>
                <a:gd name="connsiteX239" fmla="*/ 1313296 w 3028183"/>
                <a:gd name="connsiteY239" fmla="*/ 661504 h 1160647"/>
                <a:gd name="connsiteX240" fmla="*/ 1314309 w 3028183"/>
                <a:gd name="connsiteY240" fmla="*/ 661504 h 1160647"/>
                <a:gd name="connsiteX241" fmla="*/ 1321403 w 3028183"/>
                <a:gd name="connsiteY241" fmla="*/ 661504 h 1160647"/>
                <a:gd name="connsiteX242" fmla="*/ 1321403 w 3028183"/>
                <a:gd name="connsiteY242" fmla="*/ 700416 h 1160647"/>
                <a:gd name="connsiteX243" fmla="*/ 1323176 w 3028183"/>
                <a:gd name="connsiteY243" fmla="*/ 700416 h 1160647"/>
                <a:gd name="connsiteX244" fmla="*/ 1335590 w 3028183"/>
                <a:gd name="connsiteY244" fmla="*/ 700416 h 1160647"/>
                <a:gd name="connsiteX245" fmla="*/ 1335590 w 3028183"/>
                <a:gd name="connsiteY245" fmla="*/ 702578 h 1160647"/>
                <a:gd name="connsiteX246" fmla="*/ 1335590 w 3028183"/>
                <a:gd name="connsiteY246" fmla="*/ 717710 h 1160647"/>
                <a:gd name="connsiteX247" fmla="*/ 1339643 w 3028183"/>
                <a:gd name="connsiteY247" fmla="*/ 715549 h 1160647"/>
                <a:gd name="connsiteX248" fmla="*/ 1339643 w 3028183"/>
                <a:gd name="connsiteY248" fmla="*/ 700416 h 1160647"/>
                <a:gd name="connsiteX249" fmla="*/ 1341163 w 3028183"/>
                <a:gd name="connsiteY249" fmla="*/ 700416 h 1160647"/>
                <a:gd name="connsiteX250" fmla="*/ 1351803 w 3028183"/>
                <a:gd name="connsiteY250" fmla="*/ 700416 h 1160647"/>
                <a:gd name="connsiteX251" fmla="*/ 1351803 w 3028183"/>
                <a:gd name="connsiteY251" fmla="*/ 702037 h 1160647"/>
                <a:gd name="connsiteX252" fmla="*/ 1351803 w 3028183"/>
                <a:gd name="connsiteY252" fmla="*/ 713387 h 1160647"/>
                <a:gd name="connsiteX253" fmla="*/ 1382204 w 3028183"/>
                <a:gd name="connsiteY253" fmla="*/ 713387 h 1160647"/>
                <a:gd name="connsiteX254" fmla="*/ 1382204 w 3028183"/>
                <a:gd name="connsiteY254" fmla="*/ 676637 h 1160647"/>
                <a:gd name="connsiteX255" fmla="*/ 1383470 w 3028183"/>
                <a:gd name="connsiteY255" fmla="*/ 676637 h 1160647"/>
                <a:gd name="connsiteX256" fmla="*/ 1392337 w 3028183"/>
                <a:gd name="connsiteY256" fmla="*/ 676637 h 1160647"/>
                <a:gd name="connsiteX257" fmla="*/ 1392337 w 3028183"/>
                <a:gd name="connsiteY257" fmla="*/ 698254 h 1160647"/>
                <a:gd name="connsiteX258" fmla="*/ 1394364 w 3028183"/>
                <a:gd name="connsiteY258" fmla="*/ 665828 h 1160647"/>
                <a:gd name="connsiteX259" fmla="*/ 1416657 w 3028183"/>
                <a:gd name="connsiteY259" fmla="*/ 665828 h 1160647"/>
                <a:gd name="connsiteX260" fmla="*/ 1416657 w 3028183"/>
                <a:gd name="connsiteY260" fmla="*/ 664206 h 1160647"/>
                <a:gd name="connsiteX261" fmla="*/ 1416657 w 3028183"/>
                <a:gd name="connsiteY261" fmla="*/ 652857 h 1160647"/>
                <a:gd name="connsiteX262" fmla="*/ 1417417 w 3028183"/>
                <a:gd name="connsiteY262" fmla="*/ 652857 h 1160647"/>
                <a:gd name="connsiteX263" fmla="*/ 1422737 w 3028183"/>
                <a:gd name="connsiteY263" fmla="*/ 652857 h 1160647"/>
                <a:gd name="connsiteX264" fmla="*/ 1422737 w 3028183"/>
                <a:gd name="connsiteY264" fmla="*/ 650966 h 1160647"/>
                <a:gd name="connsiteX265" fmla="*/ 1422737 w 3028183"/>
                <a:gd name="connsiteY265" fmla="*/ 637725 h 1160647"/>
                <a:gd name="connsiteX266" fmla="*/ 1426791 w 3028183"/>
                <a:gd name="connsiteY266" fmla="*/ 644210 h 1160647"/>
                <a:gd name="connsiteX267" fmla="*/ 1429071 w 3028183"/>
                <a:gd name="connsiteY267" fmla="*/ 644210 h 1160647"/>
                <a:gd name="connsiteX268" fmla="*/ 1445031 w 3028183"/>
                <a:gd name="connsiteY268" fmla="*/ 644210 h 1160647"/>
                <a:gd name="connsiteX269" fmla="*/ 1445031 w 3028183"/>
                <a:gd name="connsiteY269" fmla="*/ 643399 h 1160647"/>
                <a:gd name="connsiteX270" fmla="*/ 1445031 w 3028183"/>
                <a:gd name="connsiteY270" fmla="*/ 637725 h 1160647"/>
                <a:gd name="connsiteX271" fmla="*/ 1445791 w 3028183"/>
                <a:gd name="connsiteY271" fmla="*/ 637725 h 1160647"/>
                <a:gd name="connsiteX272" fmla="*/ 1451111 w 3028183"/>
                <a:gd name="connsiteY272" fmla="*/ 637725 h 1160647"/>
                <a:gd name="connsiteX273" fmla="*/ 1451111 w 3028183"/>
                <a:gd name="connsiteY273" fmla="*/ 639076 h 1160647"/>
                <a:gd name="connsiteX274" fmla="*/ 1451111 w 3028183"/>
                <a:gd name="connsiteY274" fmla="*/ 648534 h 1160647"/>
                <a:gd name="connsiteX275" fmla="*/ 1489618 w 3028183"/>
                <a:gd name="connsiteY275" fmla="*/ 648534 h 1160647"/>
                <a:gd name="connsiteX276" fmla="*/ 1489618 w 3028183"/>
                <a:gd name="connsiteY276" fmla="*/ 786887 h 1160647"/>
                <a:gd name="connsiteX277" fmla="*/ 1491138 w 3028183"/>
                <a:gd name="connsiteY277" fmla="*/ 786887 h 1160647"/>
                <a:gd name="connsiteX278" fmla="*/ 1501778 w 3028183"/>
                <a:gd name="connsiteY278" fmla="*/ 786887 h 1160647"/>
                <a:gd name="connsiteX279" fmla="*/ 1501778 w 3028183"/>
                <a:gd name="connsiteY279" fmla="*/ 773917 h 1160647"/>
                <a:gd name="connsiteX280" fmla="*/ 1505832 w 3028183"/>
                <a:gd name="connsiteY280" fmla="*/ 773917 h 1160647"/>
                <a:gd name="connsiteX281" fmla="*/ 1505832 w 3028183"/>
                <a:gd name="connsiteY281" fmla="*/ 786887 h 1160647"/>
                <a:gd name="connsiteX282" fmla="*/ 1536232 w 3028183"/>
                <a:gd name="connsiteY282" fmla="*/ 786887 h 1160647"/>
                <a:gd name="connsiteX283" fmla="*/ 1536232 w 3028183"/>
                <a:gd name="connsiteY283" fmla="*/ 756622 h 1160647"/>
                <a:gd name="connsiteX284" fmla="*/ 1548392 w 3028183"/>
                <a:gd name="connsiteY284" fmla="*/ 756622 h 1160647"/>
                <a:gd name="connsiteX285" fmla="*/ 1560552 w 3028183"/>
                <a:gd name="connsiteY285" fmla="*/ 754461 h 1160647"/>
                <a:gd name="connsiteX286" fmla="*/ 1564606 w 3028183"/>
                <a:gd name="connsiteY286" fmla="*/ 756622 h 1160647"/>
                <a:gd name="connsiteX287" fmla="*/ 1574739 w 3028183"/>
                <a:gd name="connsiteY287" fmla="*/ 756622 h 1160647"/>
                <a:gd name="connsiteX288" fmla="*/ 1574739 w 3028183"/>
                <a:gd name="connsiteY288" fmla="*/ 786887 h 1160647"/>
                <a:gd name="connsiteX289" fmla="*/ 1582846 w 3028183"/>
                <a:gd name="connsiteY289" fmla="*/ 786887 h 1160647"/>
                <a:gd name="connsiteX290" fmla="*/ 1582846 w 3028183"/>
                <a:gd name="connsiteY290" fmla="*/ 804182 h 1160647"/>
                <a:gd name="connsiteX291" fmla="*/ 1592182 w 3028183"/>
                <a:gd name="connsiteY291" fmla="*/ 805087 h 1160647"/>
                <a:gd name="connsiteX292" fmla="*/ 1605140 w 3028183"/>
                <a:gd name="connsiteY292" fmla="*/ 805087 h 1160647"/>
                <a:gd name="connsiteX293" fmla="*/ 1605140 w 3028183"/>
                <a:gd name="connsiteY293" fmla="*/ 789049 h 1160647"/>
                <a:gd name="connsiteX294" fmla="*/ 1673096 w 3028183"/>
                <a:gd name="connsiteY294" fmla="*/ 789049 h 1160647"/>
                <a:gd name="connsiteX295" fmla="*/ 1673096 w 3028183"/>
                <a:gd name="connsiteY295" fmla="*/ 703796 h 1160647"/>
                <a:gd name="connsiteX296" fmla="*/ 1745104 w 3028183"/>
                <a:gd name="connsiteY296" fmla="*/ 703796 h 1160647"/>
                <a:gd name="connsiteX297" fmla="*/ 1745104 w 3028183"/>
                <a:gd name="connsiteY297" fmla="*/ 782564 h 1160647"/>
                <a:gd name="connsiteX298" fmla="*/ 1747008 w 3028183"/>
                <a:gd name="connsiteY298" fmla="*/ 782564 h 1160647"/>
                <a:gd name="connsiteX299" fmla="*/ 1748250 w 3028183"/>
                <a:gd name="connsiteY299" fmla="*/ 805087 h 1160647"/>
                <a:gd name="connsiteX300" fmla="*/ 1757926 w 3028183"/>
                <a:gd name="connsiteY300" fmla="*/ 805087 h 1160647"/>
                <a:gd name="connsiteX301" fmla="*/ 1759168 w 3028183"/>
                <a:gd name="connsiteY301" fmla="*/ 782564 h 1160647"/>
                <a:gd name="connsiteX302" fmla="*/ 1765248 w 3028183"/>
                <a:gd name="connsiteY302" fmla="*/ 782564 h 1160647"/>
                <a:gd name="connsiteX303" fmla="*/ 1766490 w 3028183"/>
                <a:gd name="connsiteY303" fmla="*/ 805087 h 1160647"/>
                <a:gd name="connsiteX304" fmla="*/ 1817112 w 3028183"/>
                <a:gd name="connsiteY304" fmla="*/ 805087 h 1160647"/>
                <a:gd name="connsiteX305" fmla="*/ 1817112 w 3028183"/>
                <a:gd name="connsiteY305" fmla="*/ 642059 h 1160647"/>
                <a:gd name="connsiteX306" fmla="*/ 2014439 w 3028183"/>
                <a:gd name="connsiteY306" fmla="*/ 642059 h 1160647"/>
                <a:gd name="connsiteX307" fmla="*/ 2014439 w 3028183"/>
                <a:gd name="connsiteY307" fmla="*/ 805087 h 1160647"/>
                <a:gd name="connsiteX308" fmla="*/ 2033136 w 3028183"/>
                <a:gd name="connsiteY308" fmla="*/ 805087 h 1160647"/>
                <a:gd name="connsiteX309" fmla="*/ 2033136 w 3028183"/>
                <a:gd name="connsiteY309" fmla="*/ 722394 h 1160647"/>
                <a:gd name="connsiteX310" fmla="*/ 2128256 w 3028183"/>
                <a:gd name="connsiteY310" fmla="*/ 722394 h 1160647"/>
                <a:gd name="connsiteX311" fmla="*/ 2140186 w 3028183"/>
                <a:gd name="connsiteY311" fmla="*/ 404253 h 1160647"/>
                <a:gd name="connsiteX312" fmla="*/ 2128026 w 3028183"/>
                <a:gd name="connsiteY312" fmla="*/ 382635 h 1160647"/>
                <a:gd name="connsiteX313" fmla="*/ 2121946 w 3028183"/>
                <a:gd name="connsiteY313" fmla="*/ 378311 h 1160647"/>
                <a:gd name="connsiteX314" fmla="*/ 2130053 w 3028183"/>
                <a:gd name="connsiteY314" fmla="*/ 354532 h 1160647"/>
                <a:gd name="connsiteX315" fmla="*/ 2130053 w 3028183"/>
                <a:gd name="connsiteY315" fmla="*/ 337238 h 1160647"/>
                <a:gd name="connsiteX316" fmla="*/ 2144240 w 3028183"/>
                <a:gd name="connsiteY316" fmla="*/ 337238 h 1160647"/>
                <a:gd name="connsiteX317" fmla="*/ 2144240 w 3028183"/>
                <a:gd name="connsiteY317" fmla="*/ 315620 h 1160647"/>
                <a:gd name="connsiteX318" fmla="*/ 2146266 w 3028183"/>
                <a:gd name="connsiteY318" fmla="*/ 311296 h 1160647"/>
                <a:gd name="connsiteX319" fmla="*/ 2146266 w 3028183"/>
                <a:gd name="connsiteY319" fmla="*/ 233472 h 1160647"/>
                <a:gd name="connsiteX320" fmla="*/ 2144240 w 3028183"/>
                <a:gd name="connsiteY320" fmla="*/ 226987 h 1160647"/>
                <a:gd name="connsiteX321" fmla="*/ 2150320 w 3028183"/>
                <a:gd name="connsiteY321" fmla="*/ 220501 h 1160647"/>
                <a:gd name="connsiteX322" fmla="*/ 2150320 w 3028183"/>
                <a:gd name="connsiteY322" fmla="*/ 162133 h 1160647"/>
                <a:gd name="connsiteX323" fmla="*/ 2152346 w 3028183"/>
                <a:gd name="connsiteY323" fmla="*/ 157810 h 1160647"/>
                <a:gd name="connsiteX324" fmla="*/ 2152346 w 3028183"/>
                <a:gd name="connsiteY324" fmla="*/ 101604 h 1160647"/>
                <a:gd name="connsiteX325" fmla="*/ 2154373 w 3028183"/>
                <a:gd name="connsiteY325" fmla="*/ 82148 h 1160647"/>
                <a:gd name="connsiteX326" fmla="*/ 2158427 w 3028183"/>
                <a:gd name="connsiteY326" fmla="*/ 99442 h 1160647"/>
                <a:gd name="connsiteX327" fmla="*/ 2160453 w 3028183"/>
                <a:gd name="connsiteY327" fmla="*/ 157810 h 1160647"/>
                <a:gd name="connsiteX328" fmla="*/ 2162480 w 3028183"/>
                <a:gd name="connsiteY328" fmla="*/ 220501 h 1160647"/>
                <a:gd name="connsiteX329" fmla="*/ 2168560 w 3028183"/>
                <a:gd name="connsiteY329" fmla="*/ 226987 h 1160647"/>
                <a:gd name="connsiteX330" fmla="*/ 2166533 w 3028183"/>
                <a:gd name="connsiteY330" fmla="*/ 233472 h 1160647"/>
                <a:gd name="connsiteX331" fmla="*/ 2166533 w 3028183"/>
                <a:gd name="connsiteY331" fmla="*/ 311296 h 1160647"/>
                <a:gd name="connsiteX332" fmla="*/ 2168560 w 3028183"/>
                <a:gd name="connsiteY332" fmla="*/ 315620 h 1160647"/>
                <a:gd name="connsiteX333" fmla="*/ 2168560 w 3028183"/>
                <a:gd name="connsiteY333" fmla="*/ 337238 h 1160647"/>
                <a:gd name="connsiteX334" fmla="*/ 2182747 w 3028183"/>
                <a:gd name="connsiteY334" fmla="*/ 337238 h 1160647"/>
                <a:gd name="connsiteX335" fmla="*/ 2182747 w 3028183"/>
                <a:gd name="connsiteY335" fmla="*/ 354532 h 1160647"/>
                <a:gd name="connsiteX336" fmla="*/ 2190854 w 3028183"/>
                <a:gd name="connsiteY336" fmla="*/ 378311 h 1160647"/>
                <a:gd name="connsiteX337" fmla="*/ 2184774 w 3028183"/>
                <a:gd name="connsiteY337" fmla="*/ 382635 h 1160647"/>
                <a:gd name="connsiteX338" fmla="*/ 2172613 w 3028183"/>
                <a:gd name="connsiteY338" fmla="*/ 404253 h 1160647"/>
                <a:gd name="connsiteX339" fmla="*/ 2180720 w 3028183"/>
                <a:gd name="connsiteY339" fmla="*/ 657181 h 1160647"/>
                <a:gd name="connsiteX340" fmla="*/ 2245574 w 3028183"/>
                <a:gd name="connsiteY340" fmla="*/ 657181 h 1160647"/>
                <a:gd name="connsiteX341" fmla="*/ 2245574 w 3028183"/>
                <a:gd name="connsiteY341" fmla="*/ 732843 h 1160647"/>
                <a:gd name="connsiteX342" fmla="*/ 2253681 w 3028183"/>
                <a:gd name="connsiteY342" fmla="*/ 732843 h 1160647"/>
                <a:gd name="connsiteX343" fmla="*/ 2255708 w 3028183"/>
                <a:gd name="connsiteY343" fmla="*/ 726358 h 1160647"/>
                <a:gd name="connsiteX344" fmla="*/ 2261788 w 3028183"/>
                <a:gd name="connsiteY344" fmla="*/ 726358 h 1160647"/>
                <a:gd name="connsiteX345" fmla="*/ 2263815 w 3028183"/>
                <a:gd name="connsiteY345" fmla="*/ 735005 h 1160647"/>
                <a:gd name="connsiteX346" fmla="*/ 2275975 w 3028183"/>
                <a:gd name="connsiteY346" fmla="*/ 735005 h 1160647"/>
                <a:gd name="connsiteX347" fmla="*/ 2275975 w 3028183"/>
                <a:gd name="connsiteY347" fmla="*/ 728519 h 1160647"/>
                <a:gd name="connsiteX348" fmla="*/ 2298268 w 3028183"/>
                <a:gd name="connsiteY348" fmla="*/ 728519 h 1160647"/>
                <a:gd name="connsiteX349" fmla="*/ 2298268 w 3028183"/>
                <a:gd name="connsiteY349" fmla="*/ 735005 h 1160647"/>
                <a:gd name="connsiteX350" fmla="*/ 2318535 w 3028183"/>
                <a:gd name="connsiteY350" fmla="*/ 735005 h 1160647"/>
                <a:gd name="connsiteX351" fmla="*/ 2318535 w 3028183"/>
                <a:gd name="connsiteY351" fmla="*/ 780402 h 1160647"/>
                <a:gd name="connsiteX352" fmla="*/ 2332722 w 3028183"/>
                <a:gd name="connsiteY352" fmla="*/ 780402 h 1160647"/>
                <a:gd name="connsiteX353" fmla="*/ 2332722 w 3028183"/>
                <a:gd name="connsiteY353" fmla="*/ 767431 h 1160647"/>
                <a:gd name="connsiteX354" fmla="*/ 2348936 w 3028183"/>
                <a:gd name="connsiteY354" fmla="*/ 767431 h 1160647"/>
                <a:gd name="connsiteX355" fmla="*/ 2348936 w 3028183"/>
                <a:gd name="connsiteY355" fmla="*/ 588004 h 1160647"/>
                <a:gd name="connsiteX356" fmla="*/ 2355016 w 3028183"/>
                <a:gd name="connsiteY356" fmla="*/ 581518 h 1160647"/>
                <a:gd name="connsiteX357" fmla="*/ 2427977 w 3028183"/>
                <a:gd name="connsiteY357" fmla="*/ 581518 h 1160647"/>
                <a:gd name="connsiteX358" fmla="*/ 2427977 w 3028183"/>
                <a:gd name="connsiteY358" fmla="*/ 590166 h 1160647"/>
                <a:gd name="connsiteX359" fmla="*/ 2438110 w 3028183"/>
                <a:gd name="connsiteY359" fmla="*/ 590166 h 1160647"/>
                <a:gd name="connsiteX360" fmla="*/ 2438110 w 3028183"/>
                <a:gd name="connsiteY360" fmla="*/ 704740 h 1160647"/>
                <a:gd name="connsiteX361" fmla="*/ 2460404 w 3028183"/>
                <a:gd name="connsiteY361" fmla="*/ 704740 h 1160647"/>
                <a:gd name="connsiteX362" fmla="*/ 2460404 w 3028183"/>
                <a:gd name="connsiteY362" fmla="*/ 637725 h 1160647"/>
                <a:gd name="connsiteX363" fmla="*/ 2486751 w 3028183"/>
                <a:gd name="connsiteY363" fmla="*/ 637725 h 1160647"/>
                <a:gd name="connsiteX364" fmla="*/ 2490804 w 3028183"/>
                <a:gd name="connsiteY364" fmla="*/ 633401 h 1160647"/>
                <a:gd name="connsiteX365" fmla="*/ 2498911 w 3028183"/>
                <a:gd name="connsiteY365" fmla="*/ 633401 h 1160647"/>
                <a:gd name="connsiteX366" fmla="*/ 2502964 w 3028183"/>
                <a:gd name="connsiteY366" fmla="*/ 637725 h 1160647"/>
                <a:gd name="connsiteX367" fmla="*/ 2525258 w 3028183"/>
                <a:gd name="connsiteY367" fmla="*/ 637725 h 1160647"/>
                <a:gd name="connsiteX368" fmla="*/ 2525258 w 3028183"/>
                <a:gd name="connsiteY368" fmla="*/ 520989 h 1160647"/>
                <a:gd name="connsiteX369" fmla="*/ 2582005 w 3028183"/>
                <a:gd name="connsiteY369" fmla="*/ 510180 h 1160647"/>
                <a:gd name="connsiteX370" fmla="*/ 2582005 w 3028183"/>
                <a:gd name="connsiteY370" fmla="*/ 511261 h 1160647"/>
                <a:gd name="connsiteX371" fmla="*/ 2582005 w 3028183"/>
                <a:gd name="connsiteY371" fmla="*/ 518827 h 1160647"/>
                <a:gd name="connsiteX372" fmla="*/ 2608352 w 3028183"/>
                <a:gd name="connsiteY372" fmla="*/ 518827 h 1160647"/>
                <a:gd name="connsiteX373" fmla="*/ 2608352 w 3028183"/>
                <a:gd name="connsiteY373" fmla="*/ 773917 h 1160647"/>
                <a:gd name="connsiteX374" fmla="*/ 2630646 w 3028183"/>
                <a:gd name="connsiteY374" fmla="*/ 773917 h 1160647"/>
                <a:gd name="connsiteX375" fmla="*/ 2630646 w 3028183"/>
                <a:gd name="connsiteY375" fmla="*/ 769593 h 1160647"/>
                <a:gd name="connsiteX376" fmla="*/ 2642806 w 3028183"/>
                <a:gd name="connsiteY376" fmla="*/ 769593 h 1160647"/>
                <a:gd name="connsiteX377" fmla="*/ 2642806 w 3028183"/>
                <a:gd name="connsiteY377" fmla="*/ 773917 h 1160647"/>
                <a:gd name="connsiteX378" fmla="*/ 2667126 w 3028183"/>
                <a:gd name="connsiteY378" fmla="*/ 773917 h 1160647"/>
                <a:gd name="connsiteX379" fmla="*/ 2667126 w 3028183"/>
                <a:gd name="connsiteY379" fmla="*/ 760946 h 1160647"/>
                <a:gd name="connsiteX380" fmla="*/ 2695500 w 3028183"/>
                <a:gd name="connsiteY380" fmla="*/ 760946 h 1160647"/>
                <a:gd name="connsiteX381" fmla="*/ 2707660 w 3028183"/>
                <a:gd name="connsiteY381" fmla="*/ 756622 h 1160647"/>
                <a:gd name="connsiteX382" fmla="*/ 2727927 w 3028183"/>
                <a:gd name="connsiteY382" fmla="*/ 760946 h 1160647"/>
                <a:gd name="connsiteX383" fmla="*/ 2727927 w 3028183"/>
                <a:gd name="connsiteY383" fmla="*/ 743652 h 1160647"/>
                <a:gd name="connsiteX384" fmla="*/ 2736034 w 3028183"/>
                <a:gd name="connsiteY384" fmla="*/ 743652 h 1160647"/>
                <a:gd name="connsiteX385" fmla="*/ 2736034 w 3028183"/>
                <a:gd name="connsiteY385" fmla="*/ 730681 h 1160647"/>
                <a:gd name="connsiteX386" fmla="*/ 2792781 w 3028183"/>
                <a:gd name="connsiteY386" fmla="*/ 730681 h 1160647"/>
                <a:gd name="connsiteX387" fmla="*/ 2792781 w 3028183"/>
                <a:gd name="connsiteY387" fmla="*/ 700416 h 1160647"/>
                <a:gd name="connsiteX388" fmla="*/ 2811021 w 3028183"/>
                <a:gd name="connsiteY388" fmla="*/ 700416 h 1160647"/>
                <a:gd name="connsiteX389" fmla="*/ 2811021 w 3028183"/>
                <a:gd name="connsiteY389" fmla="*/ 693931 h 1160647"/>
                <a:gd name="connsiteX390" fmla="*/ 2823181 w 3028183"/>
                <a:gd name="connsiteY390" fmla="*/ 693931 h 1160647"/>
                <a:gd name="connsiteX391" fmla="*/ 2823181 w 3028183"/>
                <a:gd name="connsiteY391" fmla="*/ 700416 h 1160647"/>
                <a:gd name="connsiteX392" fmla="*/ 2839395 w 3028183"/>
                <a:gd name="connsiteY392" fmla="*/ 700416 h 1160647"/>
                <a:gd name="connsiteX393" fmla="*/ 2839395 w 3028183"/>
                <a:gd name="connsiteY393" fmla="*/ 750137 h 1160647"/>
                <a:gd name="connsiteX394" fmla="*/ 2871822 w 3028183"/>
                <a:gd name="connsiteY394" fmla="*/ 750137 h 1160647"/>
                <a:gd name="connsiteX395" fmla="*/ 2871822 w 3028183"/>
                <a:gd name="connsiteY395" fmla="*/ 724196 h 1160647"/>
                <a:gd name="connsiteX396" fmla="*/ 2910329 w 3028183"/>
                <a:gd name="connsiteY396" fmla="*/ 724196 h 1160647"/>
                <a:gd name="connsiteX397" fmla="*/ 2910329 w 3028183"/>
                <a:gd name="connsiteY397" fmla="*/ 693931 h 1160647"/>
                <a:gd name="connsiteX398" fmla="*/ 2958970 w 3028183"/>
                <a:gd name="connsiteY398" fmla="*/ 693931 h 1160647"/>
                <a:gd name="connsiteX399" fmla="*/ 2958970 w 3028183"/>
                <a:gd name="connsiteY399" fmla="*/ 805087 h 1160647"/>
                <a:gd name="connsiteX400" fmla="*/ 2958970 w 3028183"/>
                <a:gd name="connsiteY400" fmla="*/ 818866 h 1160647"/>
                <a:gd name="connsiteX401" fmla="*/ 3024845 w 3028183"/>
                <a:gd name="connsiteY401" fmla="*/ 818866 h 1160647"/>
                <a:gd name="connsiteX402" fmla="*/ 3028183 w 3028183"/>
                <a:gd name="connsiteY402" fmla="*/ 1160647 h 1160647"/>
                <a:gd name="connsiteX403" fmla="*/ 2054 w 3028183"/>
                <a:gd name="connsiteY403" fmla="*/ 1158314 h 1160647"/>
                <a:gd name="connsiteX404" fmla="*/ 0 w 3028183"/>
                <a:gd name="connsiteY404" fmla="*/ 724196 h 1160647"/>
                <a:gd name="connsiteX405" fmla="*/ 20267 w 3028183"/>
                <a:gd name="connsiteY405" fmla="*/ 724196 h 1160647"/>
                <a:gd name="connsiteX406" fmla="*/ 20774 w 3028183"/>
                <a:gd name="connsiteY406" fmla="*/ 723115 h 1160647"/>
                <a:gd name="connsiteX407" fmla="*/ 24320 w 3028183"/>
                <a:gd name="connsiteY407" fmla="*/ 715549 h 1160647"/>
                <a:gd name="connsiteX408" fmla="*/ 26094 w 3028183"/>
                <a:gd name="connsiteY408" fmla="*/ 715819 h 1160647"/>
                <a:gd name="connsiteX409" fmla="*/ 38507 w 3028183"/>
                <a:gd name="connsiteY409" fmla="*/ 717710 h 1160647"/>
                <a:gd name="connsiteX410" fmla="*/ 39014 w 3028183"/>
                <a:gd name="connsiteY410" fmla="*/ 719062 h 1160647"/>
                <a:gd name="connsiteX411" fmla="*/ 42560 w 3028183"/>
                <a:gd name="connsiteY411" fmla="*/ 728519 h 1160647"/>
                <a:gd name="connsiteX412" fmla="*/ 68907 w 3028183"/>
                <a:gd name="connsiteY412" fmla="*/ 730681 h 1160647"/>
                <a:gd name="connsiteX413" fmla="*/ 68907 w 3028183"/>
                <a:gd name="connsiteY413" fmla="*/ 607460 h 1160647"/>
                <a:gd name="connsiteX414" fmla="*/ 70934 w 3028183"/>
                <a:gd name="connsiteY414" fmla="*/ 607460 h 1160647"/>
                <a:gd name="connsiteX415" fmla="*/ 85121 w 3028183"/>
                <a:gd name="connsiteY415" fmla="*/ 607460 h 1160647"/>
                <a:gd name="connsiteX416" fmla="*/ 85121 w 3028183"/>
                <a:gd name="connsiteY416" fmla="*/ 471268 h 1160647"/>
                <a:gd name="connsiteX417" fmla="*/ 86894 w 3028183"/>
                <a:gd name="connsiteY417" fmla="*/ 471268 h 1160647"/>
                <a:gd name="connsiteX418" fmla="*/ 99308 w 3028183"/>
                <a:gd name="connsiteY418" fmla="*/ 471268 h 1160647"/>
                <a:gd name="connsiteX419" fmla="*/ 99308 w 3028183"/>
                <a:gd name="connsiteY419" fmla="*/ 356694 h 1160647"/>
                <a:gd name="connsiteX420" fmla="*/ 103361 w 3028183"/>
                <a:gd name="connsiteY420" fmla="*/ 328590 h 1160647"/>
                <a:gd name="connsiteX421" fmla="*/ 105388 w 3028183"/>
                <a:gd name="connsiteY421" fmla="*/ 328590 h 1160647"/>
                <a:gd name="connsiteX422" fmla="*/ 119575 w 3028183"/>
                <a:gd name="connsiteY422" fmla="*/ 328590 h 1160647"/>
                <a:gd name="connsiteX423" fmla="*/ 156055 w 3028183"/>
                <a:gd name="connsiteY423" fmla="*/ 246443 h 1160647"/>
                <a:gd name="connsiteX424" fmla="*/ 160109 w 3028183"/>
                <a:gd name="connsiteY424" fmla="*/ 0 h 1160647"/>
                <a:gd name="connsiteX0" fmla="*/ 160109 w 3028183"/>
                <a:gd name="connsiteY0" fmla="*/ 0 h 1160647"/>
                <a:gd name="connsiteX1" fmla="*/ 162135 w 3028183"/>
                <a:gd name="connsiteY1" fmla="*/ 246443 h 1160647"/>
                <a:gd name="connsiteX2" fmla="*/ 200642 w 3028183"/>
                <a:gd name="connsiteY2" fmla="*/ 326429 h 1160647"/>
                <a:gd name="connsiteX3" fmla="*/ 202669 w 3028183"/>
                <a:gd name="connsiteY3" fmla="*/ 326429 h 1160647"/>
                <a:gd name="connsiteX4" fmla="*/ 216856 w 3028183"/>
                <a:gd name="connsiteY4" fmla="*/ 326429 h 1160647"/>
                <a:gd name="connsiteX5" fmla="*/ 216856 w 3028183"/>
                <a:gd name="connsiteY5" fmla="*/ 350208 h 1160647"/>
                <a:gd name="connsiteX6" fmla="*/ 217363 w 3028183"/>
                <a:gd name="connsiteY6" fmla="*/ 351019 h 1160647"/>
                <a:gd name="connsiteX7" fmla="*/ 220909 w 3028183"/>
                <a:gd name="connsiteY7" fmla="*/ 356694 h 1160647"/>
                <a:gd name="connsiteX8" fmla="*/ 220909 w 3028183"/>
                <a:gd name="connsiteY8" fmla="*/ 471268 h 1160647"/>
                <a:gd name="connsiteX9" fmla="*/ 223189 w 3028183"/>
                <a:gd name="connsiteY9" fmla="*/ 471268 h 1160647"/>
                <a:gd name="connsiteX10" fmla="*/ 239150 w 3028183"/>
                <a:gd name="connsiteY10" fmla="*/ 471268 h 1160647"/>
                <a:gd name="connsiteX11" fmla="*/ 239150 w 3028183"/>
                <a:gd name="connsiteY11" fmla="*/ 611783 h 1160647"/>
                <a:gd name="connsiteX12" fmla="*/ 240670 w 3028183"/>
                <a:gd name="connsiteY12" fmla="*/ 611513 h 1160647"/>
                <a:gd name="connsiteX13" fmla="*/ 251310 w 3028183"/>
                <a:gd name="connsiteY13" fmla="*/ 609622 h 1160647"/>
                <a:gd name="connsiteX14" fmla="*/ 249283 w 3028183"/>
                <a:gd name="connsiteY14" fmla="*/ 698254 h 1160647"/>
                <a:gd name="connsiteX15" fmla="*/ 250803 w 3028183"/>
                <a:gd name="connsiteY15" fmla="*/ 698525 h 1160647"/>
                <a:gd name="connsiteX16" fmla="*/ 261443 w 3028183"/>
                <a:gd name="connsiteY16" fmla="*/ 700416 h 1160647"/>
                <a:gd name="connsiteX17" fmla="*/ 261696 w 3028183"/>
                <a:gd name="connsiteY17" fmla="*/ 701227 h 1160647"/>
                <a:gd name="connsiteX18" fmla="*/ 263470 w 3028183"/>
                <a:gd name="connsiteY18" fmla="*/ 706902 h 1160647"/>
                <a:gd name="connsiteX19" fmla="*/ 264230 w 3028183"/>
                <a:gd name="connsiteY19" fmla="*/ 704470 h 1160647"/>
                <a:gd name="connsiteX20" fmla="*/ 269550 w 3028183"/>
                <a:gd name="connsiteY20" fmla="*/ 687446 h 1160647"/>
                <a:gd name="connsiteX21" fmla="*/ 271323 w 3028183"/>
                <a:gd name="connsiteY21" fmla="*/ 687446 h 1160647"/>
                <a:gd name="connsiteX22" fmla="*/ 283737 w 3028183"/>
                <a:gd name="connsiteY22" fmla="*/ 687446 h 1160647"/>
                <a:gd name="connsiteX23" fmla="*/ 283737 w 3028183"/>
                <a:gd name="connsiteY23" fmla="*/ 719872 h 1160647"/>
                <a:gd name="connsiteX24" fmla="*/ 284750 w 3028183"/>
                <a:gd name="connsiteY24" fmla="*/ 720413 h 1160647"/>
                <a:gd name="connsiteX25" fmla="*/ 291844 w 3028183"/>
                <a:gd name="connsiteY25" fmla="*/ 724196 h 1160647"/>
                <a:gd name="connsiteX26" fmla="*/ 291844 w 3028183"/>
                <a:gd name="connsiteY26" fmla="*/ 725547 h 1160647"/>
                <a:gd name="connsiteX27" fmla="*/ 291844 w 3028183"/>
                <a:gd name="connsiteY27" fmla="*/ 735005 h 1160647"/>
                <a:gd name="connsiteX28" fmla="*/ 336431 w 3028183"/>
                <a:gd name="connsiteY28" fmla="*/ 735005 h 1160647"/>
                <a:gd name="connsiteX29" fmla="*/ 336431 w 3028183"/>
                <a:gd name="connsiteY29" fmla="*/ 736086 h 1160647"/>
                <a:gd name="connsiteX30" fmla="*/ 336431 w 3028183"/>
                <a:gd name="connsiteY30" fmla="*/ 743652 h 1160647"/>
                <a:gd name="connsiteX31" fmla="*/ 338457 w 3028183"/>
                <a:gd name="connsiteY31" fmla="*/ 743652 h 1160647"/>
                <a:gd name="connsiteX32" fmla="*/ 352644 w 3028183"/>
                <a:gd name="connsiteY32" fmla="*/ 743652 h 1160647"/>
                <a:gd name="connsiteX33" fmla="*/ 352644 w 3028183"/>
                <a:gd name="connsiteY33" fmla="*/ 713387 h 1160647"/>
                <a:gd name="connsiteX34" fmla="*/ 397231 w 3028183"/>
                <a:gd name="connsiteY34" fmla="*/ 713387 h 1160647"/>
                <a:gd name="connsiteX35" fmla="*/ 397231 w 3028183"/>
                <a:gd name="connsiteY35" fmla="*/ 712036 h 1160647"/>
                <a:gd name="connsiteX36" fmla="*/ 397231 w 3028183"/>
                <a:gd name="connsiteY36" fmla="*/ 702578 h 1160647"/>
                <a:gd name="connsiteX37" fmla="*/ 398245 w 3028183"/>
                <a:gd name="connsiteY37" fmla="*/ 702578 h 1160647"/>
                <a:gd name="connsiteX38" fmla="*/ 405338 w 3028183"/>
                <a:gd name="connsiteY38" fmla="*/ 702578 h 1160647"/>
                <a:gd name="connsiteX39" fmla="*/ 405338 w 3028183"/>
                <a:gd name="connsiteY39" fmla="*/ 700687 h 1160647"/>
                <a:gd name="connsiteX40" fmla="*/ 405338 w 3028183"/>
                <a:gd name="connsiteY40" fmla="*/ 687446 h 1160647"/>
                <a:gd name="connsiteX41" fmla="*/ 406098 w 3028183"/>
                <a:gd name="connsiteY41" fmla="*/ 687446 h 1160647"/>
                <a:gd name="connsiteX42" fmla="*/ 411418 w 3028183"/>
                <a:gd name="connsiteY42" fmla="*/ 687446 h 1160647"/>
                <a:gd name="connsiteX43" fmla="*/ 411418 w 3028183"/>
                <a:gd name="connsiteY43" fmla="*/ 686365 h 1160647"/>
                <a:gd name="connsiteX44" fmla="*/ 411418 w 3028183"/>
                <a:gd name="connsiteY44" fmla="*/ 678798 h 1160647"/>
                <a:gd name="connsiteX45" fmla="*/ 413445 w 3028183"/>
                <a:gd name="connsiteY45" fmla="*/ 678798 h 1160647"/>
                <a:gd name="connsiteX46" fmla="*/ 427632 w 3028183"/>
                <a:gd name="connsiteY46" fmla="*/ 678798 h 1160647"/>
                <a:gd name="connsiteX47" fmla="*/ 427632 w 3028183"/>
                <a:gd name="connsiteY47" fmla="*/ 679879 h 1160647"/>
                <a:gd name="connsiteX48" fmla="*/ 427632 w 3028183"/>
                <a:gd name="connsiteY48" fmla="*/ 687446 h 1160647"/>
                <a:gd name="connsiteX49" fmla="*/ 449925 w 3028183"/>
                <a:gd name="connsiteY49" fmla="*/ 687446 h 1160647"/>
                <a:gd name="connsiteX50" fmla="*/ 449925 w 3028183"/>
                <a:gd name="connsiteY50" fmla="*/ 685554 h 1160647"/>
                <a:gd name="connsiteX51" fmla="*/ 449925 w 3028183"/>
                <a:gd name="connsiteY51" fmla="*/ 672313 h 1160647"/>
                <a:gd name="connsiteX52" fmla="*/ 451699 w 3028183"/>
                <a:gd name="connsiteY52" fmla="*/ 672313 h 1160647"/>
                <a:gd name="connsiteX53" fmla="*/ 464112 w 3028183"/>
                <a:gd name="connsiteY53" fmla="*/ 672313 h 1160647"/>
                <a:gd name="connsiteX54" fmla="*/ 464112 w 3028183"/>
                <a:gd name="connsiteY54" fmla="*/ 696093 h 1160647"/>
                <a:gd name="connsiteX55" fmla="*/ 465126 w 3028183"/>
                <a:gd name="connsiteY55" fmla="*/ 696093 h 1160647"/>
                <a:gd name="connsiteX56" fmla="*/ 472219 w 3028183"/>
                <a:gd name="connsiteY56" fmla="*/ 696093 h 1160647"/>
                <a:gd name="connsiteX57" fmla="*/ 472219 w 3028183"/>
                <a:gd name="connsiteY57" fmla="*/ 695012 h 1160647"/>
                <a:gd name="connsiteX58" fmla="*/ 472219 w 3028183"/>
                <a:gd name="connsiteY58" fmla="*/ 687446 h 1160647"/>
                <a:gd name="connsiteX59" fmla="*/ 473992 w 3028183"/>
                <a:gd name="connsiteY59" fmla="*/ 687446 h 1160647"/>
                <a:gd name="connsiteX60" fmla="*/ 486406 w 3028183"/>
                <a:gd name="connsiteY60" fmla="*/ 687446 h 1160647"/>
                <a:gd name="connsiteX61" fmla="*/ 486406 w 3028183"/>
                <a:gd name="connsiteY61" fmla="*/ 713387 h 1160647"/>
                <a:gd name="connsiteX62" fmla="*/ 488433 w 3028183"/>
                <a:gd name="connsiteY62" fmla="*/ 713387 h 1160647"/>
                <a:gd name="connsiteX63" fmla="*/ 502619 w 3028183"/>
                <a:gd name="connsiteY63" fmla="*/ 713387 h 1160647"/>
                <a:gd name="connsiteX64" fmla="*/ 502619 w 3028183"/>
                <a:gd name="connsiteY64" fmla="*/ 715008 h 1160647"/>
                <a:gd name="connsiteX65" fmla="*/ 502619 w 3028183"/>
                <a:gd name="connsiteY65" fmla="*/ 726358 h 1160647"/>
                <a:gd name="connsiteX66" fmla="*/ 503379 w 3028183"/>
                <a:gd name="connsiteY66" fmla="*/ 726358 h 1160647"/>
                <a:gd name="connsiteX67" fmla="*/ 508700 w 3028183"/>
                <a:gd name="connsiteY67" fmla="*/ 726358 h 1160647"/>
                <a:gd name="connsiteX68" fmla="*/ 508700 w 3028183"/>
                <a:gd name="connsiteY68" fmla="*/ 725547 h 1160647"/>
                <a:gd name="connsiteX69" fmla="*/ 508700 w 3028183"/>
                <a:gd name="connsiteY69" fmla="*/ 719872 h 1160647"/>
                <a:gd name="connsiteX70" fmla="*/ 539100 w 3028183"/>
                <a:gd name="connsiteY70" fmla="*/ 719872 h 1160647"/>
                <a:gd name="connsiteX71" fmla="*/ 539100 w 3028183"/>
                <a:gd name="connsiteY71" fmla="*/ 743652 h 1160647"/>
                <a:gd name="connsiteX72" fmla="*/ 540113 w 3028183"/>
                <a:gd name="connsiteY72" fmla="*/ 743652 h 1160647"/>
                <a:gd name="connsiteX73" fmla="*/ 547207 w 3028183"/>
                <a:gd name="connsiteY73" fmla="*/ 743652 h 1160647"/>
                <a:gd name="connsiteX74" fmla="*/ 547207 w 3028183"/>
                <a:gd name="connsiteY74" fmla="*/ 744733 h 1160647"/>
                <a:gd name="connsiteX75" fmla="*/ 547207 w 3028183"/>
                <a:gd name="connsiteY75" fmla="*/ 752299 h 1160647"/>
                <a:gd name="connsiteX76" fmla="*/ 547967 w 3028183"/>
                <a:gd name="connsiteY76" fmla="*/ 752299 h 1160647"/>
                <a:gd name="connsiteX77" fmla="*/ 553287 w 3028183"/>
                <a:gd name="connsiteY77" fmla="*/ 752299 h 1160647"/>
                <a:gd name="connsiteX78" fmla="*/ 553287 w 3028183"/>
                <a:gd name="connsiteY78" fmla="*/ 750137 h 1160647"/>
                <a:gd name="connsiteX79" fmla="*/ 553287 w 3028183"/>
                <a:gd name="connsiteY79" fmla="*/ 735005 h 1160647"/>
                <a:gd name="connsiteX80" fmla="*/ 554300 w 3028183"/>
                <a:gd name="connsiteY80" fmla="*/ 735005 h 1160647"/>
                <a:gd name="connsiteX81" fmla="*/ 561394 w 3028183"/>
                <a:gd name="connsiteY81" fmla="*/ 735005 h 1160647"/>
                <a:gd name="connsiteX82" fmla="*/ 561394 w 3028183"/>
                <a:gd name="connsiteY82" fmla="*/ 736086 h 1160647"/>
                <a:gd name="connsiteX83" fmla="*/ 561394 w 3028183"/>
                <a:gd name="connsiteY83" fmla="*/ 743652 h 1160647"/>
                <a:gd name="connsiteX84" fmla="*/ 566714 w 3028183"/>
                <a:gd name="connsiteY84" fmla="*/ 741659 h 1160647"/>
                <a:gd name="connsiteX85" fmla="*/ 567474 w 3028183"/>
                <a:gd name="connsiteY85" fmla="*/ 740679 h 1160647"/>
                <a:gd name="connsiteX86" fmla="*/ 567474 w 3028183"/>
                <a:gd name="connsiteY86" fmla="*/ 735005 h 1160647"/>
                <a:gd name="connsiteX87" fmla="*/ 605981 w 3028183"/>
                <a:gd name="connsiteY87" fmla="*/ 735005 h 1160647"/>
                <a:gd name="connsiteX88" fmla="*/ 605981 w 3028183"/>
                <a:gd name="connsiteY88" fmla="*/ 758784 h 1160647"/>
                <a:gd name="connsiteX89" fmla="*/ 608007 w 3028183"/>
                <a:gd name="connsiteY89" fmla="*/ 758784 h 1160647"/>
                <a:gd name="connsiteX90" fmla="*/ 622194 w 3028183"/>
                <a:gd name="connsiteY90" fmla="*/ 758784 h 1160647"/>
                <a:gd name="connsiteX91" fmla="*/ 622194 w 3028183"/>
                <a:gd name="connsiteY91" fmla="*/ 759865 h 1160647"/>
                <a:gd name="connsiteX92" fmla="*/ 622194 w 3028183"/>
                <a:gd name="connsiteY92" fmla="*/ 767431 h 1160647"/>
                <a:gd name="connsiteX93" fmla="*/ 623968 w 3028183"/>
                <a:gd name="connsiteY93" fmla="*/ 767431 h 1160647"/>
                <a:gd name="connsiteX94" fmla="*/ 636381 w 3028183"/>
                <a:gd name="connsiteY94" fmla="*/ 767431 h 1160647"/>
                <a:gd name="connsiteX95" fmla="*/ 636381 w 3028183"/>
                <a:gd name="connsiteY95" fmla="*/ 743652 h 1160647"/>
                <a:gd name="connsiteX96" fmla="*/ 637394 w 3028183"/>
                <a:gd name="connsiteY96" fmla="*/ 743652 h 1160647"/>
                <a:gd name="connsiteX97" fmla="*/ 644488 w 3028183"/>
                <a:gd name="connsiteY97" fmla="*/ 743652 h 1160647"/>
                <a:gd name="connsiteX98" fmla="*/ 644488 w 3028183"/>
                <a:gd name="connsiteY98" fmla="*/ 711225 h 1160647"/>
                <a:gd name="connsiteX99" fmla="*/ 645501 w 3028183"/>
                <a:gd name="connsiteY99" fmla="*/ 711225 h 1160647"/>
                <a:gd name="connsiteX100" fmla="*/ 652595 w 3028183"/>
                <a:gd name="connsiteY100" fmla="*/ 711225 h 1160647"/>
                <a:gd name="connsiteX101" fmla="*/ 652595 w 3028183"/>
                <a:gd name="connsiteY101" fmla="*/ 709334 h 1160647"/>
                <a:gd name="connsiteX102" fmla="*/ 652595 w 3028183"/>
                <a:gd name="connsiteY102" fmla="*/ 696093 h 1160647"/>
                <a:gd name="connsiteX103" fmla="*/ 651328 w 3028183"/>
                <a:gd name="connsiteY103" fmla="*/ 694471 h 1160647"/>
                <a:gd name="connsiteX104" fmla="*/ 656648 w 3028183"/>
                <a:gd name="connsiteY104" fmla="*/ 683122 h 1160647"/>
                <a:gd name="connsiteX105" fmla="*/ 664755 w 3028183"/>
                <a:gd name="connsiteY105" fmla="*/ 711225 h 1160647"/>
                <a:gd name="connsiteX106" fmla="*/ 665515 w 3028183"/>
                <a:gd name="connsiteY106" fmla="*/ 711225 h 1160647"/>
                <a:gd name="connsiteX107" fmla="*/ 670835 w 3028183"/>
                <a:gd name="connsiteY107" fmla="*/ 711225 h 1160647"/>
                <a:gd name="connsiteX108" fmla="*/ 670835 w 3028183"/>
                <a:gd name="connsiteY108" fmla="*/ 605298 h 1160647"/>
                <a:gd name="connsiteX109" fmla="*/ 672355 w 3028183"/>
                <a:gd name="connsiteY109" fmla="*/ 605298 h 1160647"/>
                <a:gd name="connsiteX110" fmla="*/ 682995 w 3028183"/>
                <a:gd name="connsiteY110" fmla="*/ 605298 h 1160647"/>
                <a:gd name="connsiteX111" fmla="*/ 682995 w 3028183"/>
                <a:gd name="connsiteY111" fmla="*/ 557739 h 1160647"/>
                <a:gd name="connsiteX112" fmla="*/ 709342 w 3028183"/>
                <a:gd name="connsiteY112" fmla="*/ 557739 h 1160647"/>
                <a:gd name="connsiteX113" fmla="*/ 709342 w 3028183"/>
                <a:gd name="connsiteY113" fmla="*/ 536121 h 1160647"/>
                <a:gd name="connsiteX114" fmla="*/ 743796 w 3028183"/>
                <a:gd name="connsiteY114" fmla="*/ 536121 h 1160647"/>
                <a:gd name="connsiteX115" fmla="*/ 743796 w 3028183"/>
                <a:gd name="connsiteY115" fmla="*/ 538553 h 1160647"/>
                <a:gd name="connsiteX116" fmla="*/ 743796 w 3028183"/>
                <a:gd name="connsiteY116" fmla="*/ 555577 h 1160647"/>
                <a:gd name="connsiteX117" fmla="*/ 746076 w 3028183"/>
                <a:gd name="connsiteY117" fmla="*/ 555577 h 1160647"/>
                <a:gd name="connsiteX118" fmla="*/ 762036 w 3028183"/>
                <a:gd name="connsiteY118" fmla="*/ 555577 h 1160647"/>
                <a:gd name="connsiteX119" fmla="*/ 762036 w 3028183"/>
                <a:gd name="connsiteY119" fmla="*/ 603136 h 1160647"/>
                <a:gd name="connsiteX120" fmla="*/ 763049 w 3028183"/>
                <a:gd name="connsiteY120" fmla="*/ 603136 h 1160647"/>
                <a:gd name="connsiteX121" fmla="*/ 770143 w 3028183"/>
                <a:gd name="connsiteY121" fmla="*/ 603136 h 1160647"/>
                <a:gd name="connsiteX122" fmla="*/ 784330 w 3028183"/>
                <a:gd name="connsiteY122" fmla="*/ 607460 h 1160647"/>
                <a:gd name="connsiteX123" fmla="*/ 784330 w 3028183"/>
                <a:gd name="connsiteY123" fmla="*/ 646372 h 1160647"/>
                <a:gd name="connsiteX124" fmla="*/ 785343 w 3028183"/>
                <a:gd name="connsiteY124" fmla="*/ 646372 h 1160647"/>
                <a:gd name="connsiteX125" fmla="*/ 792436 w 3028183"/>
                <a:gd name="connsiteY125" fmla="*/ 646372 h 1160647"/>
                <a:gd name="connsiteX126" fmla="*/ 792436 w 3028183"/>
                <a:gd name="connsiteY126" fmla="*/ 647993 h 1160647"/>
                <a:gd name="connsiteX127" fmla="*/ 792436 w 3028183"/>
                <a:gd name="connsiteY127" fmla="*/ 659342 h 1160647"/>
                <a:gd name="connsiteX128" fmla="*/ 794463 w 3028183"/>
                <a:gd name="connsiteY128" fmla="*/ 659342 h 1160647"/>
                <a:gd name="connsiteX129" fmla="*/ 808650 w 3028183"/>
                <a:gd name="connsiteY129" fmla="*/ 659342 h 1160647"/>
                <a:gd name="connsiteX130" fmla="*/ 814730 w 3028183"/>
                <a:gd name="connsiteY130" fmla="*/ 665828 h 1160647"/>
                <a:gd name="connsiteX131" fmla="*/ 814730 w 3028183"/>
                <a:gd name="connsiteY131" fmla="*/ 687446 h 1160647"/>
                <a:gd name="connsiteX132" fmla="*/ 817010 w 3028183"/>
                <a:gd name="connsiteY132" fmla="*/ 687446 h 1160647"/>
                <a:gd name="connsiteX133" fmla="*/ 832970 w 3028183"/>
                <a:gd name="connsiteY133" fmla="*/ 687446 h 1160647"/>
                <a:gd name="connsiteX134" fmla="*/ 832970 w 3028183"/>
                <a:gd name="connsiteY134" fmla="*/ 688526 h 1160647"/>
                <a:gd name="connsiteX135" fmla="*/ 832970 w 3028183"/>
                <a:gd name="connsiteY135" fmla="*/ 696093 h 1160647"/>
                <a:gd name="connsiteX136" fmla="*/ 834237 w 3028183"/>
                <a:gd name="connsiteY136" fmla="*/ 696093 h 1160647"/>
                <a:gd name="connsiteX137" fmla="*/ 843104 w 3028183"/>
                <a:gd name="connsiteY137" fmla="*/ 696093 h 1160647"/>
                <a:gd name="connsiteX138" fmla="*/ 843104 w 3028183"/>
                <a:gd name="connsiteY138" fmla="*/ 698254 h 1160647"/>
                <a:gd name="connsiteX139" fmla="*/ 843104 w 3028183"/>
                <a:gd name="connsiteY139" fmla="*/ 713387 h 1160647"/>
                <a:gd name="connsiteX140" fmla="*/ 847157 w 3028183"/>
                <a:gd name="connsiteY140" fmla="*/ 711495 h 1160647"/>
                <a:gd name="connsiteX141" fmla="*/ 847157 w 3028183"/>
                <a:gd name="connsiteY141" fmla="*/ 698254 h 1160647"/>
                <a:gd name="connsiteX142" fmla="*/ 848170 w 3028183"/>
                <a:gd name="connsiteY142" fmla="*/ 698254 h 1160647"/>
                <a:gd name="connsiteX143" fmla="*/ 855264 w 3028183"/>
                <a:gd name="connsiteY143" fmla="*/ 698254 h 1160647"/>
                <a:gd name="connsiteX144" fmla="*/ 855264 w 3028183"/>
                <a:gd name="connsiteY144" fmla="*/ 699876 h 1160647"/>
                <a:gd name="connsiteX145" fmla="*/ 855264 w 3028183"/>
                <a:gd name="connsiteY145" fmla="*/ 711225 h 1160647"/>
                <a:gd name="connsiteX146" fmla="*/ 856024 w 3028183"/>
                <a:gd name="connsiteY146" fmla="*/ 711225 h 1160647"/>
                <a:gd name="connsiteX147" fmla="*/ 861344 w 3028183"/>
                <a:gd name="connsiteY147" fmla="*/ 711225 h 1160647"/>
                <a:gd name="connsiteX148" fmla="*/ 909984 w 3028183"/>
                <a:gd name="connsiteY148" fmla="*/ 706902 h 1160647"/>
                <a:gd name="connsiteX149" fmla="*/ 909984 w 3028183"/>
                <a:gd name="connsiteY149" fmla="*/ 708253 h 1160647"/>
                <a:gd name="connsiteX150" fmla="*/ 909984 w 3028183"/>
                <a:gd name="connsiteY150" fmla="*/ 717710 h 1160647"/>
                <a:gd name="connsiteX151" fmla="*/ 910744 w 3028183"/>
                <a:gd name="connsiteY151" fmla="*/ 717710 h 1160647"/>
                <a:gd name="connsiteX152" fmla="*/ 916065 w 3028183"/>
                <a:gd name="connsiteY152" fmla="*/ 717710 h 1160647"/>
                <a:gd name="connsiteX153" fmla="*/ 916065 w 3028183"/>
                <a:gd name="connsiteY153" fmla="*/ 719872 h 1160647"/>
                <a:gd name="connsiteX154" fmla="*/ 916065 w 3028183"/>
                <a:gd name="connsiteY154" fmla="*/ 735005 h 1160647"/>
                <a:gd name="connsiteX155" fmla="*/ 918091 w 3028183"/>
                <a:gd name="connsiteY155" fmla="*/ 733654 h 1160647"/>
                <a:gd name="connsiteX156" fmla="*/ 932278 w 3028183"/>
                <a:gd name="connsiteY156" fmla="*/ 724196 h 1160647"/>
                <a:gd name="connsiteX157" fmla="*/ 938358 w 3028183"/>
                <a:gd name="connsiteY157" fmla="*/ 683122 h 1160647"/>
                <a:gd name="connsiteX158" fmla="*/ 939118 w 3028183"/>
                <a:gd name="connsiteY158" fmla="*/ 682852 h 1160647"/>
                <a:gd name="connsiteX159" fmla="*/ 944438 w 3028183"/>
                <a:gd name="connsiteY159" fmla="*/ 680960 h 1160647"/>
                <a:gd name="connsiteX160" fmla="*/ 946465 w 3028183"/>
                <a:gd name="connsiteY160" fmla="*/ 611783 h 1160647"/>
                <a:gd name="connsiteX161" fmla="*/ 948492 w 3028183"/>
                <a:gd name="connsiteY161" fmla="*/ 680960 h 1160647"/>
                <a:gd name="connsiteX162" fmla="*/ 949252 w 3028183"/>
                <a:gd name="connsiteY162" fmla="*/ 681230 h 1160647"/>
                <a:gd name="connsiteX163" fmla="*/ 954572 w 3028183"/>
                <a:gd name="connsiteY163" fmla="*/ 683122 h 1160647"/>
                <a:gd name="connsiteX164" fmla="*/ 954572 w 3028183"/>
                <a:gd name="connsiteY164" fmla="*/ 596651 h 1160647"/>
                <a:gd name="connsiteX165" fmla="*/ 958625 w 3028183"/>
                <a:gd name="connsiteY165" fmla="*/ 564224 h 1160647"/>
                <a:gd name="connsiteX166" fmla="*/ 997132 w 3028183"/>
                <a:gd name="connsiteY166" fmla="*/ 564224 h 1160647"/>
                <a:gd name="connsiteX167" fmla="*/ 997132 w 3028183"/>
                <a:gd name="connsiteY167" fmla="*/ 596651 h 1160647"/>
                <a:gd name="connsiteX168" fmla="*/ 997892 w 3028183"/>
                <a:gd name="connsiteY168" fmla="*/ 596651 h 1160647"/>
                <a:gd name="connsiteX169" fmla="*/ 1003212 w 3028183"/>
                <a:gd name="connsiteY169" fmla="*/ 596651 h 1160647"/>
                <a:gd name="connsiteX170" fmla="*/ 1003212 w 3028183"/>
                <a:gd name="connsiteY170" fmla="*/ 514503 h 1160647"/>
                <a:gd name="connsiteX171" fmla="*/ 1004986 w 3028183"/>
                <a:gd name="connsiteY171" fmla="*/ 514503 h 1160647"/>
                <a:gd name="connsiteX172" fmla="*/ 1017399 w 3028183"/>
                <a:gd name="connsiteY172" fmla="*/ 514503 h 1160647"/>
                <a:gd name="connsiteX173" fmla="*/ 1017399 w 3028183"/>
                <a:gd name="connsiteY173" fmla="*/ 512612 h 1160647"/>
                <a:gd name="connsiteX174" fmla="*/ 1017399 w 3028183"/>
                <a:gd name="connsiteY174" fmla="*/ 499371 h 1160647"/>
                <a:gd name="connsiteX175" fmla="*/ 1039693 w 3028183"/>
                <a:gd name="connsiteY175" fmla="*/ 499371 h 1160647"/>
                <a:gd name="connsiteX176" fmla="*/ 1039693 w 3028183"/>
                <a:gd name="connsiteY176" fmla="*/ 498290 h 1160647"/>
                <a:gd name="connsiteX177" fmla="*/ 1039693 w 3028183"/>
                <a:gd name="connsiteY177" fmla="*/ 490724 h 1160647"/>
                <a:gd name="connsiteX178" fmla="*/ 1041466 w 3028183"/>
                <a:gd name="connsiteY178" fmla="*/ 490724 h 1160647"/>
                <a:gd name="connsiteX179" fmla="*/ 1053880 w 3028183"/>
                <a:gd name="connsiteY179" fmla="*/ 490724 h 1160647"/>
                <a:gd name="connsiteX180" fmla="*/ 1053880 w 3028183"/>
                <a:gd name="connsiteY180" fmla="*/ 491805 h 1160647"/>
                <a:gd name="connsiteX181" fmla="*/ 1053880 w 3028183"/>
                <a:gd name="connsiteY181" fmla="*/ 499371 h 1160647"/>
                <a:gd name="connsiteX182" fmla="*/ 1054640 w 3028183"/>
                <a:gd name="connsiteY182" fmla="*/ 499371 h 1160647"/>
                <a:gd name="connsiteX183" fmla="*/ 1059960 w 3028183"/>
                <a:gd name="connsiteY183" fmla="*/ 499371 h 1160647"/>
                <a:gd name="connsiteX184" fmla="*/ 1070093 w 3028183"/>
                <a:gd name="connsiteY184" fmla="*/ 495047 h 1160647"/>
                <a:gd name="connsiteX185" fmla="*/ 1074146 w 3028183"/>
                <a:gd name="connsiteY185" fmla="*/ 498290 h 1160647"/>
                <a:gd name="connsiteX186" fmla="*/ 1074146 w 3028183"/>
                <a:gd name="connsiteY186" fmla="*/ 490724 h 1160647"/>
                <a:gd name="connsiteX187" fmla="*/ 1076426 w 3028183"/>
                <a:gd name="connsiteY187" fmla="*/ 490724 h 1160647"/>
                <a:gd name="connsiteX188" fmla="*/ 1092387 w 3028183"/>
                <a:gd name="connsiteY188" fmla="*/ 490724 h 1160647"/>
                <a:gd name="connsiteX189" fmla="*/ 1092387 w 3028183"/>
                <a:gd name="connsiteY189" fmla="*/ 491805 h 1160647"/>
                <a:gd name="connsiteX190" fmla="*/ 1092387 w 3028183"/>
                <a:gd name="connsiteY190" fmla="*/ 499371 h 1160647"/>
                <a:gd name="connsiteX191" fmla="*/ 1122787 w 3028183"/>
                <a:gd name="connsiteY191" fmla="*/ 499371 h 1160647"/>
                <a:gd name="connsiteX192" fmla="*/ 1122787 w 3028183"/>
                <a:gd name="connsiteY192" fmla="*/ 500992 h 1160647"/>
                <a:gd name="connsiteX193" fmla="*/ 1122787 w 3028183"/>
                <a:gd name="connsiteY193" fmla="*/ 512342 h 1160647"/>
                <a:gd name="connsiteX194" fmla="*/ 1149134 w 3028183"/>
                <a:gd name="connsiteY194" fmla="*/ 512342 h 1160647"/>
                <a:gd name="connsiteX195" fmla="*/ 1149134 w 3028183"/>
                <a:gd name="connsiteY195" fmla="*/ 542606 h 1160647"/>
                <a:gd name="connsiteX196" fmla="*/ 1149894 w 3028183"/>
                <a:gd name="connsiteY196" fmla="*/ 542606 h 1160647"/>
                <a:gd name="connsiteX197" fmla="*/ 1155214 w 3028183"/>
                <a:gd name="connsiteY197" fmla="*/ 542606 h 1160647"/>
                <a:gd name="connsiteX198" fmla="*/ 1155214 w 3028183"/>
                <a:gd name="connsiteY198" fmla="*/ 543687 h 1160647"/>
                <a:gd name="connsiteX199" fmla="*/ 1155214 w 3028183"/>
                <a:gd name="connsiteY199" fmla="*/ 551254 h 1160647"/>
                <a:gd name="connsiteX200" fmla="*/ 1159268 w 3028183"/>
                <a:gd name="connsiteY200" fmla="*/ 581518 h 1160647"/>
                <a:gd name="connsiteX201" fmla="*/ 1160028 w 3028183"/>
                <a:gd name="connsiteY201" fmla="*/ 581518 h 1160647"/>
                <a:gd name="connsiteX202" fmla="*/ 1165348 w 3028183"/>
                <a:gd name="connsiteY202" fmla="*/ 581518 h 1160647"/>
                <a:gd name="connsiteX203" fmla="*/ 1165348 w 3028183"/>
                <a:gd name="connsiteY203" fmla="*/ 582329 h 1160647"/>
                <a:gd name="connsiteX204" fmla="*/ 1165348 w 3028183"/>
                <a:gd name="connsiteY204" fmla="*/ 588004 h 1160647"/>
                <a:gd name="connsiteX205" fmla="*/ 1166361 w 3028183"/>
                <a:gd name="connsiteY205" fmla="*/ 588004 h 1160647"/>
                <a:gd name="connsiteX206" fmla="*/ 1173454 w 3028183"/>
                <a:gd name="connsiteY206" fmla="*/ 588004 h 1160647"/>
                <a:gd name="connsiteX207" fmla="*/ 1173454 w 3028183"/>
                <a:gd name="connsiteY207" fmla="*/ 618269 h 1160647"/>
                <a:gd name="connsiteX208" fmla="*/ 1175481 w 3028183"/>
                <a:gd name="connsiteY208" fmla="*/ 618269 h 1160647"/>
                <a:gd name="connsiteX209" fmla="*/ 1189668 w 3028183"/>
                <a:gd name="connsiteY209" fmla="*/ 618269 h 1160647"/>
                <a:gd name="connsiteX210" fmla="*/ 1189668 w 3028183"/>
                <a:gd name="connsiteY210" fmla="*/ 642048 h 1160647"/>
                <a:gd name="connsiteX211" fmla="*/ 1191695 w 3028183"/>
                <a:gd name="connsiteY211" fmla="*/ 643669 h 1160647"/>
                <a:gd name="connsiteX212" fmla="*/ 1191695 w 3028183"/>
                <a:gd name="connsiteY212" fmla="*/ 655019 h 1160647"/>
                <a:gd name="connsiteX213" fmla="*/ 1192455 w 3028183"/>
                <a:gd name="connsiteY213" fmla="*/ 655019 h 1160647"/>
                <a:gd name="connsiteX214" fmla="*/ 1197775 w 3028183"/>
                <a:gd name="connsiteY214" fmla="*/ 655019 h 1160647"/>
                <a:gd name="connsiteX215" fmla="*/ 1197775 w 3028183"/>
                <a:gd name="connsiteY215" fmla="*/ 678798 h 1160647"/>
                <a:gd name="connsiteX216" fmla="*/ 1199041 w 3028183"/>
                <a:gd name="connsiteY216" fmla="*/ 678798 h 1160647"/>
                <a:gd name="connsiteX217" fmla="*/ 1207908 w 3028183"/>
                <a:gd name="connsiteY217" fmla="*/ 678798 h 1160647"/>
                <a:gd name="connsiteX218" fmla="*/ 1209935 w 3028183"/>
                <a:gd name="connsiteY218" fmla="*/ 682852 h 1160647"/>
                <a:gd name="connsiteX219" fmla="*/ 1209935 w 3028183"/>
                <a:gd name="connsiteY219" fmla="*/ 696093 h 1160647"/>
                <a:gd name="connsiteX220" fmla="*/ 1211455 w 3028183"/>
                <a:gd name="connsiteY220" fmla="*/ 694201 h 1160647"/>
                <a:gd name="connsiteX221" fmla="*/ 1222095 w 3028183"/>
                <a:gd name="connsiteY221" fmla="*/ 680960 h 1160647"/>
                <a:gd name="connsiteX222" fmla="*/ 1250469 w 3028183"/>
                <a:gd name="connsiteY222" fmla="*/ 680960 h 1160647"/>
                <a:gd name="connsiteX223" fmla="*/ 1250469 w 3028183"/>
                <a:gd name="connsiteY223" fmla="*/ 767431 h 1160647"/>
                <a:gd name="connsiteX224" fmla="*/ 1251229 w 3028183"/>
                <a:gd name="connsiteY224" fmla="*/ 767431 h 1160647"/>
                <a:gd name="connsiteX225" fmla="*/ 1256549 w 3028183"/>
                <a:gd name="connsiteY225" fmla="*/ 767431 h 1160647"/>
                <a:gd name="connsiteX226" fmla="*/ 1257309 w 3028183"/>
                <a:gd name="connsiteY226" fmla="*/ 766080 h 1160647"/>
                <a:gd name="connsiteX227" fmla="*/ 1262629 w 3028183"/>
                <a:gd name="connsiteY227" fmla="*/ 756622 h 1160647"/>
                <a:gd name="connsiteX228" fmla="*/ 1262629 w 3028183"/>
                <a:gd name="connsiteY228" fmla="*/ 758514 h 1160647"/>
                <a:gd name="connsiteX229" fmla="*/ 1262629 w 3028183"/>
                <a:gd name="connsiteY229" fmla="*/ 771755 h 1160647"/>
                <a:gd name="connsiteX230" fmla="*/ 1266682 w 3028183"/>
                <a:gd name="connsiteY230" fmla="*/ 726358 h 1160647"/>
                <a:gd name="connsiteX231" fmla="*/ 1267442 w 3028183"/>
                <a:gd name="connsiteY231" fmla="*/ 726358 h 1160647"/>
                <a:gd name="connsiteX232" fmla="*/ 1272762 w 3028183"/>
                <a:gd name="connsiteY232" fmla="*/ 726358 h 1160647"/>
                <a:gd name="connsiteX233" fmla="*/ 1272762 w 3028183"/>
                <a:gd name="connsiteY233" fmla="*/ 661504 h 1160647"/>
                <a:gd name="connsiteX234" fmla="*/ 1273776 w 3028183"/>
                <a:gd name="connsiteY234" fmla="*/ 661504 h 1160647"/>
                <a:gd name="connsiteX235" fmla="*/ 1280869 w 3028183"/>
                <a:gd name="connsiteY235" fmla="*/ 661504 h 1160647"/>
                <a:gd name="connsiteX236" fmla="*/ 1293029 w 3028183"/>
                <a:gd name="connsiteY236" fmla="*/ 618269 h 1160647"/>
                <a:gd name="connsiteX237" fmla="*/ 1294296 w 3028183"/>
                <a:gd name="connsiteY237" fmla="*/ 618269 h 1160647"/>
                <a:gd name="connsiteX238" fmla="*/ 1303163 w 3028183"/>
                <a:gd name="connsiteY238" fmla="*/ 618269 h 1160647"/>
                <a:gd name="connsiteX239" fmla="*/ 1313296 w 3028183"/>
                <a:gd name="connsiteY239" fmla="*/ 661504 h 1160647"/>
                <a:gd name="connsiteX240" fmla="*/ 1314309 w 3028183"/>
                <a:gd name="connsiteY240" fmla="*/ 661504 h 1160647"/>
                <a:gd name="connsiteX241" fmla="*/ 1321403 w 3028183"/>
                <a:gd name="connsiteY241" fmla="*/ 661504 h 1160647"/>
                <a:gd name="connsiteX242" fmla="*/ 1321403 w 3028183"/>
                <a:gd name="connsiteY242" fmla="*/ 700416 h 1160647"/>
                <a:gd name="connsiteX243" fmla="*/ 1323176 w 3028183"/>
                <a:gd name="connsiteY243" fmla="*/ 700416 h 1160647"/>
                <a:gd name="connsiteX244" fmla="*/ 1335590 w 3028183"/>
                <a:gd name="connsiteY244" fmla="*/ 700416 h 1160647"/>
                <a:gd name="connsiteX245" fmla="*/ 1335590 w 3028183"/>
                <a:gd name="connsiteY245" fmla="*/ 702578 h 1160647"/>
                <a:gd name="connsiteX246" fmla="*/ 1335590 w 3028183"/>
                <a:gd name="connsiteY246" fmla="*/ 717710 h 1160647"/>
                <a:gd name="connsiteX247" fmla="*/ 1339643 w 3028183"/>
                <a:gd name="connsiteY247" fmla="*/ 715549 h 1160647"/>
                <a:gd name="connsiteX248" fmla="*/ 1339643 w 3028183"/>
                <a:gd name="connsiteY248" fmla="*/ 700416 h 1160647"/>
                <a:gd name="connsiteX249" fmla="*/ 1341163 w 3028183"/>
                <a:gd name="connsiteY249" fmla="*/ 700416 h 1160647"/>
                <a:gd name="connsiteX250" fmla="*/ 1351803 w 3028183"/>
                <a:gd name="connsiteY250" fmla="*/ 700416 h 1160647"/>
                <a:gd name="connsiteX251" fmla="*/ 1351803 w 3028183"/>
                <a:gd name="connsiteY251" fmla="*/ 702037 h 1160647"/>
                <a:gd name="connsiteX252" fmla="*/ 1351803 w 3028183"/>
                <a:gd name="connsiteY252" fmla="*/ 713387 h 1160647"/>
                <a:gd name="connsiteX253" fmla="*/ 1382204 w 3028183"/>
                <a:gd name="connsiteY253" fmla="*/ 713387 h 1160647"/>
                <a:gd name="connsiteX254" fmla="*/ 1382204 w 3028183"/>
                <a:gd name="connsiteY254" fmla="*/ 676637 h 1160647"/>
                <a:gd name="connsiteX255" fmla="*/ 1383470 w 3028183"/>
                <a:gd name="connsiteY255" fmla="*/ 676637 h 1160647"/>
                <a:gd name="connsiteX256" fmla="*/ 1392337 w 3028183"/>
                <a:gd name="connsiteY256" fmla="*/ 676637 h 1160647"/>
                <a:gd name="connsiteX257" fmla="*/ 1392337 w 3028183"/>
                <a:gd name="connsiteY257" fmla="*/ 698254 h 1160647"/>
                <a:gd name="connsiteX258" fmla="*/ 1394364 w 3028183"/>
                <a:gd name="connsiteY258" fmla="*/ 665828 h 1160647"/>
                <a:gd name="connsiteX259" fmla="*/ 1416657 w 3028183"/>
                <a:gd name="connsiteY259" fmla="*/ 665828 h 1160647"/>
                <a:gd name="connsiteX260" fmla="*/ 1416657 w 3028183"/>
                <a:gd name="connsiteY260" fmla="*/ 664206 h 1160647"/>
                <a:gd name="connsiteX261" fmla="*/ 1416657 w 3028183"/>
                <a:gd name="connsiteY261" fmla="*/ 652857 h 1160647"/>
                <a:gd name="connsiteX262" fmla="*/ 1417417 w 3028183"/>
                <a:gd name="connsiteY262" fmla="*/ 652857 h 1160647"/>
                <a:gd name="connsiteX263" fmla="*/ 1422737 w 3028183"/>
                <a:gd name="connsiteY263" fmla="*/ 652857 h 1160647"/>
                <a:gd name="connsiteX264" fmla="*/ 1422737 w 3028183"/>
                <a:gd name="connsiteY264" fmla="*/ 650966 h 1160647"/>
                <a:gd name="connsiteX265" fmla="*/ 1422737 w 3028183"/>
                <a:gd name="connsiteY265" fmla="*/ 637725 h 1160647"/>
                <a:gd name="connsiteX266" fmla="*/ 1426791 w 3028183"/>
                <a:gd name="connsiteY266" fmla="*/ 644210 h 1160647"/>
                <a:gd name="connsiteX267" fmla="*/ 1429071 w 3028183"/>
                <a:gd name="connsiteY267" fmla="*/ 644210 h 1160647"/>
                <a:gd name="connsiteX268" fmla="*/ 1445031 w 3028183"/>
                <a:gd name="connsiteY268" fmla="*/ 644210 h 1160647"/>
                <a:gd name="connsiteX269" fmla="*/ 1445031 w 3028183"/>
                <a:gd name="connsiteY269" fmla="*/ 643399 h 1160647"/>
                <a:gd name="connsiteX270" fmla="*/ 1445031 w 3028183"/>
                <a:gd name="connsiteY270" fmla="*/ 637725 h 1160647"/>
                <a:gd name="connsiteX271" fmla="*/ 1445791 w 3028183"/>
                <a:gd name="connsiteY271" fmla="*/ 637725 h 1160647"/>
                <a:gd name="connsiteX272" fmla="*/ 1451111 w 3028183"/>
                <a:gd name="connsiteY272" fmla="*/ 637725 h 1160647"/>
                <a:gd name="connsiteX273" fmla="*/ 1451111 w 3028183"/>
                <a:gd name="connsiteY273" fmla="*/ 639076 h 1160647"/>
                <a:gd name="connsiteX274" fmla="*/ 1451111 w 3028183"/>
                <a:gd name="connsiteY274" fmla="*/ 648534 h 1160647"/>
                <a:gd name="connsiteX275" fmla="*/ 1489618 w 3028183"/>
                <a:gd name="connsiteY275" fmla="*/ 648534 h 1160647"/>
                <a:gd name="connsiteX276" fmla="*/ 1489618 w 3028183"/>
                <a:gd name="connsiteY276" fmla="*/ 786887 h 1160647"/>
                <a:gd name="connsiteX277" fmla="*/ 1491138 w 3028183"/>
                <a:gd name="connsiteY277" fmla="*/ 786887 h 1160647"/>
                <a:gd name="connsiteX278" fmla="*/ 1501778 w 3028183"/>
                <a:gd name="connsiteY278" fmla="*/ 786887 h 1160647"/>
                <a:gd name="connsiteX279" fmla="*/ 1501778 w 3028183"/>
                <a:gd name="connsiteY279" fmla="*/ 773917 h 1160647"/>
                <a:gd name="connsiteX280" fmla="*/ 1505832 w 3028183"/>
                <a:gd name="connsiteY280" fmla="*/ 773917 h 1160647"/>
                <a:gd name="connsiteX281" fmla="*/ 1505832 w 3028183"/>
                <a:gd name="connsiteY281" fmla="*/ 786887 h 1160647"/>
                <a:gd name="connsiteX282" fmla="*/ 1536232 w 3028183"/>
                <a:gd name="connsiteY282" fmla="*/ 786887 h 1160647"/>
                <a:gd name="connsiteX283" fmla="*/ 1536232 w 3028183"/>
                <a:gd name="connsiteY283" fmla="*/ 756622 h 1160647"/>
                <a:gd name="connsiteX284" fmla="*/ 1548392 w 3028183"/>
                <a:gd name="connsiteY284" fmla="*/ 756622 h 1160647"/>
                <a:gd name="connsiteX285" fmla="*/ 1560552 w 3028183"/>
                <a:gd name="connsiteY285" fmla="*/ 754461 h 1160647"/>
                <a:gd name="connsiteX286" fmla="*/ 1564606 w 3028183"/>
                <a:gd name="connsiteY286" fmla="*/ 756622 h 1160647"/>
                <a:gd name="connsiteX287" fmla="*/ 1574739 w 3028183"/>
                <a:gd name="connsiteY287" fmla="*/ 756622 h 1160647"/>
                <a:gd name="connsiteX288" fmla="*/ 1574739 w 3028183"/>
                <a:gd name="connsiteY288" fmla="*/ 786887 h 1160647"/>
                <a:gd name="connsiteX289" fmla="*/ 1582846 w 3028183"/>
                <a:gd name="connsiteY289" fmla="*/ 786887 h 1160647"/>
                <a:gd name="connsiteX290" fmla="*/ 1582846 w 3028183"/>
                <a:gd name="connsiteY290" fmla="*/ 804182 h 1160647"/>
                <a:gd name="connsiteX291" fmla="*/ 1592182 w 3028183"/>
                <a:gd name="connsiteY291" fmla="*/ 805087 h 1160647"/>
                <a:gd name="connsiteX292" fmla="*/ 1605140 w 3028183"/>
                <a:gd name="connsiteY292" fmla="*/ 805087 h 1160647"/>
                <a:gd name="connsiteX293" fmla="*/ 1605140 w 3028183"/>
                <a:gd name="connsiteY293" fmla="*/ 789049 h 1160647"/>
                <a:gd name="connsiteX294" fmla="*/ 1673096 w 3028183"/>
                <a:gd name="connsiteY294" fmla="*/ 789049 h 1160647"/>
                <a:gd name="connsiteX295" fmla="*/ 1673096 w 3028183"/>
                <a:gd name="connsiteY295" fmla="*/ 703796 h 1160647"/>
                <a:gd name="connsiteX296" fmla="*/ 1745104 w 3028183"/>
                <a:gd name="connsiteY296" fmla="*/ 703796 h 1160647"/>
                <a:gd name="connsiteX297" fmla="*/ 1745104 w 3028183"/>
                <a:gd name="connsiteY297" fmla="*/ 782564 h 1160647"/>
                <a:gd name="connsiteX298" fmla="*/ 1747008 w 3028183"/>
                <a:gd name="connsiteY298" fmla="*/ 782564 h 1160647"/>
                <a:gd name="connsiteX299" fmla="*/ 1748250 w 3028183"/>
                <a:gd name="connsiteY299" fmla="*/ 805087 h 1160647"/>
                <a:gd name="connsiteX300" fmla="*/ 1757926 w 3028183"/>
                <a:gd name="connsiteY300" fmla="*/ 805087 h 1160647"/>
                <a:gd name="connsiteX301" fmla="*/ 1759168 w 3028183"/>
                <a:gd name="connsiteY301" fmla="*/ 782564 h 1160647"/>
                <a:gd name="connsiteX302" fmla="*/ 1765248 w 3028183"/>
                <a:gd name="connsiteY302" fmla="*/ 782564 h 1160647"/>
                <a:gd name="connsiteX303" fmla="*/ 1766490 w 3028183"/>
                <a:gd name="connsiteY303" fmla="*/ 805087 h 1160647"/>
                <a:gd name="connsiteX304" fmla="*/ 1817112 w 3028183"/>
                <a:gd name="connsiteY304" fmla="*/ 805087 h 1160647"/>
                <a:gd name="connsiteX305" fmla="*/ 1817112 w 3028183"/>
                <a:gd name="connsiteY305" fmla="*/ 642059 h 1160647"/>
                <a:gd name="connsiteX306" fmla="*/ 2014439 w 3028183"/>
                <a:gd name="connsiteY306" fmla="*/ 642059 h 1160647"/>
                <a:gd name="connsiteX307" fmla="*/ 2014439 w 3028183"/>
                <a:gd name="connsiteY307" fmla="*/ 805087 h 1160647"/>
                <a:gd name="connsiteX308" fmla="*/ 2033136 w 3028183"/>
                <a:gd name="connsiteY308" fmla="*/ 805087 h 1160647"/>
                <a:gd name="connsiteX309" fmla="*/ 2033136 w 3028183"/>
                <a:gd name="connsiteY309" fmla="*/ 722394 h 1160647"/>
                <a:gd name="connsiteX310" fmla="*/ 2128256 w 3028183"/>
                <a:gd name="connsiteY310" fmla="*/ 722394 h 1160647"/>
                <a:gd name="connsiteX311" fmla="*/ 2140186 w 3028183"/>
                <a:gd name="connsiteY311" fmla="*/ 404253 h 1160647"/>
                <a:gd name="connsiteX312" fmla="*/ 2128026 w 3028183"/>
                <a:gd name="connsiteY312" fmla="*/ 382635 h 1160647"/>
                <a:gd name="connsiteX313" fmla="*/ 2121946 w 3028183"/>
                <a:gd name="connsiteY313" fmla="*/ 378311 h 1160647"/>
                <a:gd name="connsiteX314" fmla="*/ 2130053 w 3028183"/>
                <a:gd name="connsiteY314" fmla="*/ 354532 h 1160647"/>
                <a:gd name="connsiteX315" fmla="*/ 2130053 w 3028183"/>
                <a:gd name="connsiteY315" fmla="*/ 337238 h 1160647"/>
                <a:gd name="connsiteX316" fmla="*/ 2144240 w 3028183"/>
                <a:gd name="connsiteY316" fmla="*/ 337238 h 1160647"/>
                <a:gd name="connsiteX317" fmla="*/ 2144240 w 3028183"/>
                <a:gd name="connsiteY317" fmla="*/ 315620 h 1160647"/>
                <a:gd name="connsiteX318" fmla="*/ 2146266 w 3028183"/>
                <a:gd name="connsiteY318" fmla="*/ 311296 h 1160647"/>
                <a:gd name="connsiteX319" fmla="*/ 2146266 w 3028183"/>
                <a:gd name="connsiteY319" fmla="*/ 233472 h 1160647"/>
                <a:gd name="connsiteX320" fmla="*/ 2144240 w 3028183"/>
                <a:gd name="connsiteY320" fmla="*/ 226987 h 1160647"/>
                <a:gd name="connsiteX321" fmla="*/ 2150320 w 3028183"/>
                <a:gd name="connsiteY321" fmla="*/ 220501 h 1160647"/>
                <a:gd name="connsiteX322" fmla="*/ 2150320 w 3028183"/>
                <a:gd name="connsiteY322" fmla="*/ 162133 h 1160647"/>
                <a:gd name="connsiteX323" fmla="*/ 2152346 w 3028183"/>
                <a:gd name="connsiteY323" fmla="*/ 157810 h 1160647"/>
                <a:gd name="connsiteX324" fmla="*/ 2152346 w 3028183"/>
                <a:gd name="connsiteY324" fmla="*/ 101604 h 1160647"/>
                <a:gd name="connsiteX325" fmla="*/ 2154373 w 3028183"/>
                <a:gd name="connsiteY325" fmla="*/ 82148 h 1160647"/>
                <a:gd name="connsiteX326" fmla="*/ 2158427 w 3028183"/>
                <a:gd name="connsiteY326" fmla="*/ 99442 h 1160647"/>
                <a:gd name="connsiteX327" fmla="*/ 2160453 w 3028183"/>
                <a:gd name="connsiteY327" fmla="*/ 157810 h 1160647"/>
                <a:gd name="connsiteX328" fmla="*/ 2162480 w 3028183"/>
                <a:gd name="connsiteY328" fmla="*/ 220501 h 1160647"/>
                <a:gd name="connsiteX329" fmla="*/ 2168560 w 3028183"/>
                <a:gd name="connsiteY329" fmla="*/ 226987 h 1160647"/>
                <a:gd name="connsiteX330" fmla="*/ 2166533 w 3028183"/>
                <a:gd name="connsiteY330" fmla="*/ 233472 h 1160647"/>
                <a:gd name="connsiteX331" fmla="*/ 2166533 w 3028183"/>
                <a:gd name="connsiteY331" fmla="*/ 311296 h 1160647"/>
                <a:gd name="connsiteX332" fmla="*/ 2168560 w 3028183"/>
                <a:gd name="connsiteY332" fmla="*/ 315620 h 1160647"/>
                <a:gd name="connsiteX333" fmla="*/ 2168560 w 3028183"/>
                <a:gd name="connsiteY333" fmla="*/ 337238 h 1160647"/>
                <a:gd name="connsiteX334" fmla="*/ 2182747 w 3028183"/>
                <a:gd name="connsiteY334" fmla="*/ 337238 h 1160647"/>
                <a:gd name="connsiteX335" fmla="*/ 2182747 w 3028183"/>
                <a:gd name="connsiteY335" fmla="*/ 354532 h 1160647"/>
                <a:gd name="connsiteX336" fmla="*/ 2190854 w 3028183"/>
                <a:gd name="connsiteY336" fmla="*/ 378311 h 1160647"/>
                <a:gd name="connsiteX337" fmla="*/ 2184774 w 3028183"/>
                <a:gd name="connsiteY337" fmla="*/ 382635 h 1160647"/>
                <a:gd name="connsiteX338" fmla="*/ 2172613 w 3028183"/>
                <a:gd name="connsiteY338" fmla="*/ 404253 h 1160647"/>
                <a:gd name="connsiteX339" fmla="*/ 2180720 w 3028183"/>
                <a:gd name="connsiteY339" fmla="*/ 657181 h 1160647"/>
                <a:gd name="connsiteX340" fmla="*/ 2245574 w 3028183"/>
                <a:gd name="connsiteY340" fmla="*/ 657181 h 1160647"/>
                <a:gd name="connsiteX341" fmla="*/ 2245574 w 3028183"/>
                <a:gd name="connsiteY341" fmla="*/ 732843 h 1160647"/>
                <a:gd name="connsiteX342" fmla="*/ 2253681 w 3028183"/>
                <a:gd name="connsiteY342" fmla="*/ 732843 h 1160647"/>
                <a:gd name="connsiteX343" fmla="*/ 2255708 w 3028183"/>
                <a:gd name="connsiteY343" fmla="*/ 726358 h 1160647"/>
                <a:gd name="connsiteX344" fmla="*/ 2261788 w 3028183"/>
                <a:gd name="connsiteY344" fmla="*/ 726358 h 1160647"/>
                <a:gd name="connsiteX345" fmla="*/ 2263815 w 3028183"/>
                <a:gd name="connsiteY345" fmla="*/ 735005 h 1160647"/>
                <a:gd name="connsiteX346" fmla="*/ 2275975 w 3028183"/>
                <a:gd name="connsiteY346" fmla="*/ 735005 h 1160647"/>
                <a:gd name="connsiteX347" fmla="*/ 2275975 w 3028183"/>
                <a:gd name="connsiteY347" fmla="*/ 728519 h 1160647"/>
                <a:gd name="connsiteX348" fmla="*/ 2298268 w 3028183"/>
                <a:gd name="connsiteY348" fmla="*/ 728519 h 1160647"/>
                <a:gd name="connsiteX349" fmla="*/ 2298268 w 3028183"/>
                <a:gd name="connsiteY349" fmla="*/ 735005 h 1160647"/>
                <a:gd name="connsiteX350" fmla="*/ 2318535 w 3028183"/>
                <a:gd name="connsiteY350" fmla="*/ 735005 h 1160647"/>
                <a:gd name="connsiteX351" fmla="*/ 2318535 w 3028183"/>
                <a:gd name="connsiteY351" fmla="*/ 780402 h 1160647"/>
                <a:gd name="connsiteX352" fmla="*/ 2332722 w 3028183"/>
                <a:gd name="connsiteY352" fmla="*/ 780402 h 1160647"/>
                <a:gd name="connsiteX353" fmla="*/ 2332722 w 3028183"/>
                <a:gd name="connsiteY353" fmla="*/ 767431 h 1160647"/>
                <a:gd name="connsiteX354" fmla="*/ 2348936 w 3028183"/>
                <a:gd name="connsiteY354" fmla="*/ 767431 h 1160647"/>
                <a:gd name="connsiteX355" fmla="*/ 2348936 w 3028183"/>
                <a:gd name="connsiteY355" fmla="*/ 588004 h 1160647"/>
                <a:gd name="connsiteX356" fmla="*/ 2355016 w 3028183"/>
                <a:gd name="connsiteY356" fmla="*/ 581518 h 1160647"/>
                <a:gd name="connsiteX357" fmla="*/ 2427977 w 3028183"/>
                <a:gd name="connsiteY357" fmla="*/ 581518 h 1160647"/>
                <a:gd name="connsiteX358" fmla="*/ 2427977 w 3028183"/>
                <a:gd name="connsiteY358" fmla="*/ 590166 h 1160647"/>
                <a:gd name="connsiteX359" fmla="*/ 2438110 w 3028183"/>
                <a:gd name="connsiteY359" fmla="*/ 590166 h 1160647"/>
                <a:gd name="connsiteX360" fmla="*/ 2438110 w 3028183"/>
                <a:gd name="connsiteY360" fmla="*/ 704740 h 1160647"/>
                <a:gd name="connsiteX361" fmla="*/ 2460404 w 3028183"/>
                <a:gd name="connsiteY361" fmla="*/ 704740 h 1160647"/>
                <a:gd name="connsiteX362" fmla="*/ 2460404 w 3028183"/>
                <a:gd name="connsiteY362" fmla="*/ 637725 h 1160647"/>
                <a:gd name="connsiteX363" fmla="*/ 2486751 w 3028183"/>
                <a:gd name="connsiteY363" fmla="*/ 637725 h 1160647"/>
                <a:gd name="connsiteX364" fmla="*/ 2490804 w 3028183"/>
                <a:gd name="connsiteY364" fmla="*/ 633401 h 1160647"/>
                <a:gd name="connsiteX365" fmla="*/ 2498911 w 3028183"/>
                <a:gd name="connsiteY365" fmla="*/ 633401 h 1160647"/>
                <a:gd name="connsiteX366" fmla="*/ 2502964 w 3028183"/>
                <a:gd name="connsiteY366" fmla="*/ 637725 h 1160647"/>
                <a:gd name="connsiteX367" fmla="*/ 2525258 w 3028183"/>
                <a:gd name="connsiteY367" fmla="*/ 637725 h 1160647"/>
                <a:gd name="connsiteX368" fmla="*/ 2525258 w 3028183"/>
                <a:gd name="connsiteY368" fmla="*/ 520989 h 1160647"/>
                <a:gd name="connsiteX369" fmla="*/ 2582005 w 3028183"/>
                <a:gd name="connsiteY369" fmla="*/ 510180 h 1160647"/>
                <a:gd name="connsiteX370" fmla="*/ 2582005 w 3028183"/>
                <a:gd name="connsiteY370" fmla="*/ 511261 h 1160647"/>
                <a:gd name="connsiteX371" fmla="*/ 2582005 w 3028183"/>
                <a:gd name="connsiteY371" fmla="*/ 518827 h 1160647"/>
                <a:gd name="connsiteX372" fmla="*/ 2608352 w 3028183"/>
                <a:gd name="connsiteY372" fmla="*/ 518827 h 1160647"/>
                <a:gd name="connsiteX373" fmla="*/ 2608352 w 3028183"/>
                <a:gd name="connsiteY373" fmla="*/ 773917 h 1160647"/>
                <a:gd name="connsiteX374" fmla="*/ 2630646 w 3028183"/>
                <a:gd name="connsiteY374" fmla="*/ 773917 h 1160647"/>
                <a:gd name="connsiteX375" fmla="*/ 2630646 w 3028183"/>
                <a:gd name="connsiteY375" fmla="*/ 769593 h 1160647"/>
                <a:gd name="connsiteX376" fmla="*/ 2642806 w 3028183"/>
                <a:gd name="connsiteY376" fmla="*/ 769593 h 1160647"/>
                <a:gd name="connsiteX377" fmla="*/ 2642806 w 3028183"/>
                <a:gd name="connsiteY377" fmla="*/ 773917 h 1160647"/>
                <a:gd name="connsiteX378" fmla="*/ 2667126 w 3028183"/>
                <a:gd name="connsiteY378" fmla="*/ 773917 h 1160647"/>
                <a:gd name="connsiteX379" fmla="*/ 2667126 w 3028183"/>
                <a:gd name="connsiteY379" fmla="*/ 760946 h 1160647"/>
                <a:gd name="connsiteX380" fmla="*/ 2695500 w 3028183"/>
                <a:gd name="connsiteY380" fmla="*/ 760946 h 1160647"/>
                <a:gd name="connsiteX381" fmla="*/ 2707660 w 3028183"/>
                <a:gd name="connsiteY381" fmla="*/ 756622 h 1160647"/>
                <a:gd name="connsiteX382" fmla="*/ 2727927 w 3028183"/>
                <a:gd name="connsiteY382" fmla="*/ 760946 h 1160647"/>
                <a:gd name="connsiteX383" fmla="*/ 2727927 w 3028183"/>
                <a:gd name="connsiteY383" fmla="*/ 743652 h 1160647"/>
                <a:gd name="connsiteX384" fmla="*/ 2736034 w 3028183"/>
                <a:gd name="connsiteY384" fmla="*/ 743652 h 1160647"/>
                <a:gd name="connsiteX385" fmla="*/ 2736034 w 3028183"/>
                <a:gd name="connsiteY385" fmla="*/ 730681 h 1160647"/>
                <a:gd name="connsiteX386" fmla="*/ 2792781 w 3028183"/>
                <a:gd name="connsiteY386" fmla="*/ 730681 h 1160647"/>
                <a:gd name="connsiteX387" fmla="*/ 2792781 w 3028183"/>
                <a:gd name="connsiteY387" fmla="*/ 700416 h 1160647"/>
                <a:gd name="connsiteX388" fmla="*/ 2811021 w 3028183"/>
                <a:gd name="connsiteY388" fmla="*/ 700416 h 1160647"/>
                <a:gd name="connsiteX389" fmla="*/ 2811021 w 3028183"/>
                <a:gd name="connsiteY389" fmla="*/ 693931 h 1160647"/>
                <a:gd name="connsiteX390" fmla="*/ 2823181 w 3028183"/>
                <a:gd name="connsiteY390" fmla="*/ 693931 h 1160647"/>
                <a:gd name="connsiteX391" fmla="*/ 2823181 w 3028183"/>
                <a:gd name="connsiteY391" fmla="*/ 700416 h 1160647"/>
                <a:gd name="connsiteX392" fmla="*/ 2839395 w 3028183"/>
                <a:gd name="connsiteY392" fmla="*/ 700416 h 1160647"/>
                <a:gd name="connsiteX393" fmla="*/ 2839395 w 3028183"/>
                <a:gd name="connsiteY393" fmla="*/ 750137 h 1160647"/>
                <a:gd name="connsiteX394" fmla="*/ 2871822 w 3028183"/>
                <a:gd name="connsiteY394" fmla="*/ 750137 h 1160647"/>
                <a:gd name="connsiteX395" fmla="*/ 2871822 w 3028183"/>
                <a:gd name="connsiteY395" fmla="*/ 724196 h 1160647"/>
                <a:gd name="connsiteX396" fmla="*/ 2910329 w 3028183"/>
                <a:gd name="connsiteY396" fmla="*/ 724196 h 1160647"/>
                <a:gd name="connsiteX397" fmla="*/ 2910329 w 3028183"/>
                <a:gd name="connsiteY397" fmla="*/ 693931 h 1160647"/>
                <a:gd name="connsiteX398" fmla="*/ 2958970 w 3028183"/>
                <a:gd name="connsiteY398" fmla="*/ 693931 h 1160647"/>
                <a:gd name="connsiteX399" fmla="*/ 2958970 w 3028183"/>
                <a:gd name="connsiteY399" fmla="*/ 805087 h 1160647"/>
                <a:gd name="connsiteX400" fmla="*/ 2958970 w 3028183"/>
                <a:gd name="connsiteY400" fmla="*/ 818866 h 1160647"/>
                <a:gd name="connsiteX401" fmla="*/ 3024845 w 3028183"/>
                <a:gd name="connsiteY401" fmla="*/ 818866 h 1160647"/>
                <a:gd name="connsiteX402" fmla="*/ 3028183 w 3028183"/>
                <a:gd name="connsiteY402" fmla="*/ 1160647 h 1160647"/>
                <a:gd name="connsiteX403" fmla="*/ 2054 w 3028183"/>
                <a:gd name="connsiteY403" fmla="*/ 1158314 h 1160647"/>
                <a:gd name="connsiteX404" fmla="*/ 0 w 3028183"/>
                <a:gd name="connsiteY404" fmla="*/ 724196 h 1160647"/>
                <a:gd name="connsiteX405" fmla="*/ 20267 w 3028183"/>
                <a:gd name="connsiteY405" fmla="*/ 724196 h 1160647"/>
                <a:gd name="connsiteX406" fmla="*/ 20774 w 3028183"/>
                <a:gd name="connsiteY406" fmla="*/ 723115 h 1160647"/>
                <a:gd name="connsiteX407" fmla="*/ 24320 w 3028183"/>
                <a:gd name="connsiteY407" fmla="*/ 715549 h 1160647"/>
                <a:gd name="connsiteX408" fmla="*/ 26094 w 3028183"/>
                <a:gd name="connsiteY408" fmla="*/ 715819 h 1160647"/>
                <a:gd name="connsiteX409" fmla="*/ 38507 w 3028183"/>
                <a:gd name="connsiteY409" fmla="*/ 717710 h 1160647"/>
                <a:gd name="connsiteX410" fmla="*/ 39014 w 3028183"/>
                <a:gd name="connsiteY410" fmla="*/ 719062 h 1160647"/>
                <a:gd name="connsiteX411" fmla="*/ 42560 w 3028183"/>
                <a:gd name="connsiteY411" fmla="*/ 728519 h 1160647"/>
                <a:gd name="connsiteX412" fmla="*/ 68907 w 3028183"/>
                <a:gd name="connsiteY412" fmla="*/ 730681 h 1160647"/>
                <a:gd name="connsiteX413" fmla="*/ 68907 w 3028183"/>
                <a:gd name="connsiteY413" fmla="*/ 607460 h 1160647"/>
                <a:gd name="connsiteX414" fmla="*/ 70934 w 3028183"/>
                <a:gd name="connsiteY414" fmla="*/ 607460 h 1160647"/>
                <a:gd name="connsiteX415" fmla="*/ 85121 w 3028183"/>
                <a:gd name="connsiteY415" fmla="*/ 607460 h 1160647"/>
                <a:gd name="connsiteX416" fmla="*/ 85121 w 3028183"/>
                <a:gd name="connsiteY416" fmla="*/ 471268 h 1160647"/>
                <a:gd name="connsiteX417" fmla="*/ 86894 w 3028183"/>
                <a:gd name="connsiteY417" fmla="*/ 471268 h 1160647"/>
                <a:gd name="connsiteX418" fmla="*/ 99308 w 3028183"/>
                <a:gd name="connsiteY418" fmla="*/ 471268 h 1160647"/>
                <a:gd name="connsiteX419" fmla="*/ 99308 w 3028183"/>
                <a:gd name="connsiteY419" fmla="*/ 356694 h 1160647"/>
                <a:gd name="connsiteX420" fmla="*/ 103361 w 3028183"/>
                <a:gd name="connsiteY420" fmla="*/ 328590 h 1160647"/>
                <a:gd name="connsiteX421" fmla="*/ 105388 w 3028183"/>
                <a:gd name="connsiteY421" fmla="*/ 328590 h 1160647"/>
                <a:gd name="connsiteX422" fmla="*/ 119575 w 3028183"/>
                <a:gd name="connsiteY422" fmla="*/ 328590 h 1160647"/>
                <a:gd name="connsiteX423" fmla="*/ 156055 w 3028183"/>
                <a:gd name="connsiteY423" fmla="*/ 246443 h 1160647"/>
                <a:gd name="connsiteX424" fmla="*/ 160109 w 3028183"/>
                <a:gd name="connsiteY424" fmla="*/ 0 h 1160647"/>
                <a:gd name="connsiteX0" fmla="*/ 160109 w 3031519"/>
                <a:gd name="connsiteY0" fmla="*/ 0 h 1160647"/>
                <a:gd name="connsiteX1" fmla="*/ 162135 w 3031519"/>
                <a:gd name="connsiteY1" fmla="*/ 246443 h 1160647"/>
                <a:gd name="connsiteX2" fmla="*/ 200642 w 3031519"/>
                <a:gd name="connsiteY2" fmla="*/ 326429 h 1160647"/>
                <a:gd name="connsiteX3" fmla="*/ 202669 w 3031519"/>
                <a:gd name="connsiteY3" fmla="*/ 326429 h 1160647"/>
                <a:gd name="connsiteX4" fmla="*/ 216856 w 3031519"/>
                <a:gd name="connsiteY4" fmla="*/ 326429 h 1160647"/>
                <a:gd name="connsiteX5" fmla="*/ 216856 w 3031519"/>
                <a:gd name="connsiteY5" fmla="*/ 350208 h 1160647"/>
                <a:gd name="connsiteX6" fmla="*/ 217363 w 3031519"/>
                <a:gd name="connsiteY6" fmla="*/ 351019 h 1160647"/>
                <a:gd name="connsiteX7" fmla="*/ 220909 w 3031519"/>
                <a:gd name="connsiteY7" fmla="*/ 356694 h 1160647"/>
                <a:gd name="connsiteX8" fmla="*/ 220909 w 3031519"/>
                <a:gd name="connsiteY8" fmla="*/ 471268 h 1160647"/>
                <a:gd name="connsiteX9" fmla="*/ 223189 w 3031519"/>
                <a:gd name="connsiteY9" fmla="*/ 471268 h 1160647"/>
                <a:gd name="connsiteX10" fmla="*/ 239150 w 3031519"/>
                <a:gd name="connsiteY10" fmla="*/ 471268 h 1160647"/>
                <a:gd name="connsiteX11" fmla="*/ 239150 w 3031519"/>
                <a:gd name="connsiteY11" fmla="*/ 611783 h 1160647"/>
                <a:gd name="connsiteX12" fmla="*/ 240670 w 3031519"/>
                <a:gd name="connsiteY12" fmla="*/ 611513 h 1160647"/>
                <a:gd name="connsiteX13" fmla="*/ 251310 w 3031519"/>
                <a:gd name="connsiteY13" fmla="*/ 609622 h 1160647"/>
                <a:gd name="connsiteX14" fmla="*/ 249283 w 3031519"/>
                <a:gd name="connsiteY14" fmla="*/ 698254 h 1160647"/>
                <a:gd name="connsiteX15" fmla="*/ 250803 w 3031519"/>
                <a:gd name="connsiteY15" fmla="*/ 698525 h 1160647"/>
                <a:gd name="connsiteX16" fmla="*/ 261443 w 3031519"/>
                <a:gd name="connsiteY16" fmla="*/ 700416 h 1160647"/>
                <a:gd name="connsiteX17" fmla="*/ 261696 w 3031519"/>
                <a:gd name="connsiteY17" fmla="*/ 701227 h 1160647"/>
                <a:gd name="connsiteX18" fmla="*/ 263470 w 3031519"/>
                <a:gd name="connsiteY18" fmla="*/ 706902 h 1160647"/>
                <a:gd name="connsiteX19" fmla="*/ 264230 w 3031519"/>
                <a:gd name="connsiteY19" fmla="*/ 704470 h 1160647"/>
                <a:gd name="connsiteX20" fmla="*/ 269550 w 3031519"/>
                <a:gd name="connsiteY20" fmla="*/ 687446 h 1160647"/>
                <a:gd name="connsiteX21" fmla="*/ 271323 w 3031519"/>
                <a:gd name="connsiteY21" fmla="*/ 687446 h 1160647"/>
                <a:gd name="connsiteX22" fmla="*/ 283737 w 3031519"/>
                <a:gd name="connsiteY22" fmla="*/ 687446 h 1160647"/>
                <a:gd name="connsiteX23" fmla="*/ 283737 w 3031519"/>
                <a:gd name="connsiteY23" fmla="*/ 719872 h 1160647"/>
                <a:gd name="connsiteX24" fmla="*/ 284750 w 3031519"/>
                <a:gd name="connsiteY24" fmla="*/ 720413 h 1160647"/>
                <a:gd name="connsiteX25" fmla="*/ 291844 w 3031519"/>
                <a:gd name="connsiteY25" fmla="*/ 724196 h 1160647"/>
                <a:gd name="connsiteX26" fmla="*/ 291844 w 3031519"/>
                <a:gd name="connsiteY26" fmla="*/ 725547 h 1160647"/>
                <a:gd name="connsiteX27" fmla="*/ 291844 w 3031519"/>
                <a:gd name="connsiteY27" fmla="*/ 735005 h 1160647"/>
                <a:gd name="connsiteX28" fmla="*/ 336431 w 3031519"/>
                <a:gd name="connsiteY28" fmla="*/ 735005 h 1160647"/>
                <a:gd name="connsiteX29" fmla="*/ 336431 w 3031519"/>
                <a:gd name="connsiteY29" fmla="*/ 736086 h 1160647"/>
                <a:gd name="connsiteX30" fmla="*/ 336431 w 3031519"/>
                <a:gd name="connsiteY30" fmla="*/ 743652 h 1160647"/>
                <a:gd name="connsiteX31" fmla="*/ 338457 w 3031519"/>
                <a:gd name="connsiteY31" fmla="*/ 743652 h 1160647"/>
                <a:gd name="connsiteX32" fmla="*/ 352644 w 3031519"/>
                <a:gd name="connsiteY32" fmla="*/ 743652 h 1160647"/>
                <a:gd name="connsiteX33" fmla="*/ 352644 w 3031519"/>
                <a:gd name="connsiteY33" fmla="*/ 713387 h 1160647"/>
                <a:gd name="connsiteX34" fmla="*/ 397231 w 3031519"/>
                <a:gd name="connsiteY34" fmla="*/ 713387 h 1160647"/>
                <a:gd name="connsiteX35" fmla="*/ 397231 w 3031519"/>
                <a:gd name="connsiteY35" fmla="*/ 712036 h 1160647"/>
                <a:gd name="connsiteX36" fmla="*/ 397231 w 3031519"/>
                <a:gd name="connsiteY36" fmla="*/ 702578 h 1160647"/>
                <a:gd name="connsiteX37" fmla="*/ 398245 w 3031519"/>
                <a:gd name="connsiteY37" fmla="*/ 702578 h 1160647"/>
                <a:gd name="connsiteX38" fmla="*/ 405338 w 3031519"/>
                <a:gd name="connsiteY38" fmla="*/ 702578 h 1160647"/>
                <a:gd name="connsiteX39" fmla="*/ 405338 w 3031519"/>
                <a:gd name="connsiteY39" fmla="*/ 700687 h 1160647"/>
                <a:gd name="connsiteX40" fmla="*/ 405338 w 3031519"/>
                <a:gd name="connsiteY40" fmla="*/ 687446 h 1160647"/>
                <a:gd name="connsiteX41" fmla="*/ 406098 w 3031519"/>
                <a:gd name="connsiteY41" fmla="*/ 687446 h 1160647"/>
                <a:gd name="connsiteX42" fmla="*/ 411418 w 3031519"/>
                <a:gd name="connsiteY42" fmla="*/ 687446 h 1160647"/>
                <a:gd name="connsiteX43" fmla="*/ 411418 w 3031519"/>
                <a:gd name="connsiteY43" fmla="*/ 686365 h 1160647"/>
                <a:gd name="connsiteX44" fmla="*/ 411418 w 3031519"/>
                <a:gd name="connsiteY44" fmla="*/ 678798 h 1160647"/>
                <a:gd name="connsiteX45" fmla="*/ 413445 w 3031519"/>
                <a:gd name="connsiteY45" fmla="*/ 678798 h 1160647"/>
                <a:gd name="connsiteX46" fmla="*/ 427632 w 3031519"/>
                <a:gd name="connsiteY46" fmla="*/ 678798 h 1160647"/>
                <a:gd name="connsiteX47" fmla="*/ 427632 w 3031519"/>
                <a:gd name="connsiteY47" fmla="*/ 679879 h 1160647"/>
                <a:gd name="connsiteX48" fmla="*/ 427632 w 3031519"/>
                <a:gd name="connsiteY48" fmla="*/ 687446 h 1160647"/>
                <a:gd name="connsiteX49" fmla="*/ 449925 w 3031519"/>
                <a:gd name="connsiteY49" fmla="*/ 687446 h 1160647"/>
                <a:gd name="connsiteX50" fmla="*/ 449925 w 3031519"/>
                <a:gd name="connsiteY50" fmla="*/ 685554 h 1160647"/>
                <a:gd name="connsiteX51" fmla="*/ 449925 w 3031519"/>
                <a:gd name="connsiteY51" fmla="*/ 672313 h 1160647"/>
                <a:gd name="connsiteX52" fmla="*/ 451699 w 3031519"/>
                <a:gd name="connsiteY52" fmla="*/ 672313 h 1160647"/>
                <a:gd name="connsiteX53" fmla="*/ 464112 w 3031519"/>
                <a:gd name="connsiteY53" fmla="*/ 672313 h 1160647"/>
                <a:gd name="connsiteX54" fmla="*/ 464112 w 3031519"/>
                <a:gd name="connsiteY54" fmla="*/ 696093 h 1160647"/>
                <a:gd name="connsiteX55" fmla="*/ 465126 w 3031519"/>
                <a:gd name="connsiteY55" fmla="*/ 696093 h 1160647"/>
                <a:gd name="connsiteX56" fmla="*/ 472219 w 3031519"/>
                <a:gd name="connsiteY56" fmla="*/ 696093 h 1160647"/>
                <a:gd name="connsiteX57" fmla="*/ 472219 w 3031519"/>
                <a:gd name="connsiteY57" fmla="*/ 695012 h 1160647"/>
                <a:gd name="connsiteX58" fmla="*/ 472219 w 3031519"/>
                <a:gd name="connsiteY58" fmla="*/ 687446 h 1160647"/>
                <a:gd name="connsiteX59" fmla="*/ 473992 w 3031519"/>
                <a:gd name="connsiteY59" fmla="*/ 687446 h 1160647"/>
                <a:gd name="connsiteX60" fmla="*/ 486406 w 3031519"/>
                <a:gd name="connsiteY60" fmla="*/ 687446 h 1160647"/>
                <a:gd name="connsiteX61" fmla="*/ 486406 w 3031519"/>
                <a:gd name="connsiteY61" fmla="*/ 713387 h 1160647"/>
                <a:gd name="connsiteX62" fmla="*/ 488433 w 3031519"/>
                <a:gd name="connsiteY62" fmla="*/ 713387 h 1160647"/>
                <a:gd name="connsiteX63" fmla="*/ 502619 w 3031519"/>
                <a:gd name="connsiteY63" fmla="*/ 713387 h 1160647"/>
                <a:gd name="connsiteX64" fmla="*/ 502619 w 3031519"/>
                <a:gd name="connsiteY64" fmla="*/ 715008 h 1160647"/>
                <a:gd name="connsiteX65" fmla="*/ 502619 w 3031519"/>
                <a:gd name="connsiteY65" fmla="*/ 726358 h 1160647"/>
                <a:gd name="connsiteX66" fmla="*/ 503379 w 3031519"/>
                <a:gd name="connsiteY66" fmla="*/ 726358 h 1160647"/>
                <a:gd name="connsiteX67" fmla="*/ 508700 w 3031519"/>
                <a:gd name="connsiteY67" fmla="*/ 726358 h 1160647"/>
                <a:gd name="connsiteX68" fmla="*/ 508700 w 3031519"/>
                <a:gd name="connsiteY68" fmla="*/ 725547 h 1160647"/>
                <a:gd name="connsiteX69" fmla="*/ 508700 w 3031519"/>
                <a:gd name="connsiteY69" fmla="*/ 719872 h 1160647"/>
                <a:gd name="connsiteX70" fmla="*/ 539100 w 3031519"/>
                <a:gd name="connsiteY70" fmla="*/ 719872 h 1160647"/>
                <a:gd name="connsiteX71" fmla="*/ 539100 w 3031519"/>
                <a:gd name="connsiteY71" fmla="*/ 743652 h 1160647"/>
                <a:gd name="connsiteX72" fmla="*/ 540113 w 3031519"/>
                <a:gd name="connsiteY72" fmla="*/ 743652 h 1160647"/>
                <a:gd name="connsiteX73" fmla="*/ 547207 w 3031519"/>
                <a:gd name="connsiteY73" fmla="*/ 743652 h 1160647"/>
                <a:gd name="connsiteX74" fmla="*/ 547207 w 3031519"/>
                <a:gd name="connsiteY74" fmla="*/ 744733 h 1160647"/>
                <a:gd name="connsiteX75" fmla="*/ 547207 w 3031519"/>
                <a:gd name="connsiteY75" fmla="*/ 752299 h 1160647"/>
                <a:gd name="connsiteX76" fmla="*/ 547967 w 3031519"/>
                <a:gd name="connsiteY76" fmla="*/ 752299 h 1160647"/>
                <a:gd name="connsiteX77" fmla="*/ 553287 w 3031519"/>
                <a:gd name="connsiteY77" fmla="*/ 752299 h 1160647"/>
                <a:gd name="connsiteX78" fmla="*/ 553287 w 3031519"/>
                <a:gd name="connsiteY78" fmla="*/ 750137 h 1160647"/>
                <a:gd name="connsiteX79" fmla="*/ 553287 w 3031519"/>
                <a:gd name="connsiteY79" fmla="*/ 735005 h 1160647"/>
                <a:gd name="connsiteX80" fmla="*/ 554300 w 3031519"/>
                <a:gd name="connsiteY80" fmla="*/ 735005 h 1160647"/>
                <a:gd name="connsiteX81" fmla="*/ 561394 w 3031519"/>
                <a:gd name="connsiteY81" fmla="*/ 735005 h 1160647"/>
                <a:gd name="connsiteX82" fmla="*/ 561394 w 3031519"/>
                <a:gd name="connsiteY82" fmla="*/ 736086 h 1160647"/>
                <a:gd name="connsiteX83" fmla="*/ 561394 w 3031519"/>
                <a:gd name="connsiteY83" fmla="*/ 743652 h 1160647"/>
                <a:gd name="connsiteX84" fmla="*/ 566714 w 3031519"/>
                <a:gd name="connsiteY84" fmla="*/ 741659 h 1160647"/>
                <a:gd name="connsiteX85" fmla="*/ 567474 w 3031519"/>
                <a:gd name="connsiteY85" fmla="*/ 740679 h 1160647"/>
                <a:gd name="connsiteX86" fmla="*/ 567474 w 3031519"/>
                <a:gd name="connsiteY86" fmla="*/ 735005 h 1160647"/>
                <a:gd name="connsiteX87" fmla="*/ 605981 w 3031519"/>
                <a:gd name="connsiteY87" fmla="*/ 735005 h 1160647"/>
                <a:gd name="connsiteX88" fmla="*/ 605981 w 3031519"/>
                <a:gd name="connsiteY88" fmla="*/ 758784 h 1160647"/>
                <a:gd name="connsiteX89" fmla="*/ 608007 w 3031519"/>
                <a:gd name="connsiteY89" fmla="*/ 758784 h 1160647"/>
                <a:gd name="connsiteX90" fmla="*/ 622194 w 3031519"/>
                <a:gd name="connsiteY90" fmla="*/ 758784 h 1160647"/>
                <a:gd name="connsiteX91" fmla="*/ 622194 w 3031519"/>
                <a:gd name="connsiteY91" fmla="*/ 759865 h 1160647"/>
                <a:gd name="connsiteX92" fmla="*/ 622194 w 3031519"/>
                <a:gd name="connsiteY92" fmla="*/ 767431 h 1160647"/>
                <a:gd name="connsiteX93" fmla="*/ 623968 w 3031519"/>
                <a:gd name="connsiteY93" fmla="*/ 767431 h 1160647"/>
                <a:gd name="connsiteX94" fmla="*/ 636381 w 3031519"/>
                <a:gd name="connsiteY94" fmla="*/ 767431 h 1160647"/>
                <a:gd name="connsiteX95" fmla="*/ 636381 w 3031519"/>
                <a:gd name="connsiteY95" fmla="*/ 743652 h 1160647"/>
                <a:gd name="connsiteX96" fmla="*/ 637394 w 3031519"/>
                <a:gd name="connsiteY96" fmla="*/ 743652 h 1160647"/>
                <a:gd name="connsiteX97" fmla="*/ 644488 w 3031519"/>
                <a:gd name="connsiteY97" fmla="*/ 743652 h 1160647"/>
                <a:gd name="connsiteX98" fmla="*/ 644488 w 3031519"/>
                <a:gd name="connsiteY98" fmla="*/ 711225 h 1160647"/>
                <a:gd name="connsiteX99" fmla="*/ 645501 w 3031519"/>
                <a:gd name="connsiteY99" fmla="*/ 711225 h 1160647"/>
                <a:gd name="connsiteX100" fmla="*/ 652595 w 3031519"/>
                <a:gd name="connsiteY100" fmla="*/ 711225 h 1160647"/>
                <a:gd name="connsiteX101" fmla="*/ 652595 w 3031519"/>
                <a:gd name="connsiteY101" fmla="*/ 709334 h 1160647"/>
                <a:gd name="connsiteX102" fmla="*/ 652595 w 3031519"/>
                <a:gd name="connsiteY102" fmla="*/ 696093 h 1160647"/>
                <a:gd name="connsiteX103" fmla="*/ 651328 w 3031519"/>
                <a:gd name="connsiteY103" fmla="*/ 694471 h 1160647"/>
                <a:gd name="connsiteX104" fmla="*/ 656648 w 3031519"/>
                <a:gd name="connsiteY104" fmla="*/ 683122 h 1160647"/>
                <a:gd name="connsiteX105" fmla="*/ 664755 w 3031519"/>
                <a:gd name="connsiteY105" fmla="*/ 711225 h 1160647"/>
                <a:gd name="connsiteX106" fmla="*/ 665515 w 3031519"/>
                <a:gd name="connsiteY106" fmla="*/ 711225 h 1160647"/>
                <a:gd name="connsiteX107" fmla="*/ 670835 w 3031519"/>
                <a:gd name="connsiteY107" fmla="*/ 711225 h 1160647"/>
                <a:gd name="connsiteX108" fmla="*/ 670835 w 3031519"/>
                <a:gd name="connsiteY108" fmla="*/ 605298 h 1160647"/>
                <a:gd name="connsiteX109" fmla="*/ 672355 w 3031519"/>
                <a:gd name="connsiteY109" fmla="*/ 605298 h 1160647"/>
                <a:gd name="connsiteX110" fmla="*/ 682995 w 3031519"/>
                <a:gd name="connsiteY110" fmla="*/ 605298 h 1160647"/>
                <a:gd name="connsiteX111" fmla="*/ 682995 w 3031519"/>
                <a:gd name="connsiteY111" fmla="*/ 557739 h 1160647"/>
                <a:gd name="connsiteX112" fmla="*/ 709342 w 3031519"/>
                <a:gd name="connsiteY112" fmla="*/ 557739 h 1160647"/>
                <a:gd name="connsiteX113" fmla="*/ 709342 w 3031519"/>
                <a:gd name="connsiteY113" fmla="*/ 536121 h 1160647"/>
                <a:gd name="connsiteX114" fmla="*/ 743796 w 3031519"/>
                <a:gd name="connsiteY114" fmla="*/ 536121 h 1160647"/>
                <a:gd name="connsiteX115" fmla="*/ 743796 w 3031519"/>
                <a:gd name="connsiteY115" fmla="*/ 538553 h 1160647"/>
                <a:gd name="connsiteX116" fmla="*/ 743796 w 3031519"/>
                <a:gd name="connsiteY116" fmla="*/ 555577 h 1160647"/>
                <a:gd name="connsiteX117" fmla="*/ 746076 w 3031519"/>
                <a:gd name="connsiteY117" fmla="*/ 555577 h 1160647"/>
                <a:gd name="connsiteX118" fmla="*/ 762036 w 3031519"/>
                <a:gd name="connsiteY118" fmla="*/ 555577 h 1160647"/>
                <a:gd name="connsiteX119" fmla="*/ 762036 w 3031519"/>
                <a:gd name="connsiteY119" fmla="*/ 603136 h 1160647"/>
                <a:gd name="connsiteX120" fmla="*/ 763049 w 3031519"/>
                <a:gd name="connsiteY120" fmla="*/ 603136 h 1160647"/>
                <a:gd name="connsiteX121" fmla="*/ 770143 w 3031519"/>
                <a:gd name="connsiteY121" fmla="*/ 603136 h 1160647"/>
                <a:gd name="connsiteX122" fmla="*/ 784330 w 3031519"/>
                <a:gd name="connsiteY122" fmla="*/ 607460 h 1160647"/>
                <a:gd name="connsiteX123" fmla="*/ 784330 w 3031519"/>
                <a:gd name="connsiteY123" fmla="*/ 646372 h 1160647"/>
                <a:gd name="connsiteX124" fmla="*/ 785343 w 3031519"/>
                <a:gd name="connsiteY124" fmla="*/ 646372 h 1160647"/>
                <a:gd name="connsiteX125" fmla="*/ 792436 w 3031519"/>
                <a:gd name="connsiteY125" fmla="*/ 646372 h 1160647"/>
                <a:gd name="connsiteX126" fmla="*/ 792436 w 3031519"/>
                <a:gd name="connsiteY126" fmla="*/ 647993 h 1160647"/>
                <a:gd name="connsiteX127" fmla="*/ 792436 w 3031519"/>
                <a:gd name="connsiteY127" fmla="*/ 659342 h 1160647"/>
                <a:gd name="connsiteX128" fmla="*/ 794463 w 3031519"/>
                <a:gd name="connsiteY128" fmla="*/ 659342 h 1160647"/>
                <a:gd name="connsiteX129" fmla="*/ 808650 w 3031519"/>
                <a:gd name="connsiteY129" fmla="*/ 659342 h 1160647"/>
                <a:gd name="connsiteX130" fmla="*/ 814730 w 3031519"/>
                <a:gd name="connsiteY130" fmla="*/ 665828 h 1160647"/>
                <a:gd name="connsiteX131" fmla="*/ 814730 w 3031519"/>
                <a:gd name="connsiteY131" fmla="*/ 687446 h 1160647"/>
                <a:gd name="connsiteX132" fmla="*/ 817010 w 3031519"/>
                <a:gd name="connsiteY132" fmla="*/ 687446 h 1160647"/>
                <a:gd name="connsiteX133" fmla="*/ 832970 w 3031519"/>
                <a:gd name="connsiteY133" fmla="*/ 687446 h 1160647"/>
                <a:gd name="connsiteX134" fmla="*/ 832970 w 3031519"/>
                <a:gd name="connsiteY134" fmla="*/ 688526 h 1160647"/>
                <a:gd name="connsiteX135" fmla="*/ 832970 w 3031519"/>
                <a:gd name="connsiteY135" fmla="*/ 696093 h 1160647"/>
                <a:gd name="connsiteX136" fmla="*/ 834237 w 3031519"/>
                <a:gd name="connsiteY136" fmla="*/ 696093 h 1160647"/>
                <a:gd name="connsiteX137" fmla="*/ 843104 w 3031519"/>
                <a:gd name="connsiteY137" fmla="*/ 696093 h 1160647"/>
                <a:gd name="connsiteX138" fmla="*/ 843104 w 3031519"/>
                <a:gd name="connsiteY138" fmla="*/ 698254 h 1160647"/>
                <a:gd name="connsiteX139" fmla="*/ 843104 w 3031519"/>
                <a:gd name="connsiteY139" fmla="*/ 713387 h 1160647"/>
                <a:gd name="connsiteX140" fmla="*/ 847157 w 3031519"/>
                <a:gd name="connsiteY140" fmla="*/ 711495 h 1160647"/>
                <a:gd name="connsiteX141" fmla="*/ 847157 w 3031519"/>
                <a:gd name="connsiteY141" fmla="*/ 698254 h 1160647"/>
                <a:gd name="connsiteX142" fmla="*/ 848170 w 3031519"/>
                <a:gd name="connsiteY142" fmla="*/ 698254 h 1160647"/>
                <a:gd name="connsiteX143" fmla="*/ 855264 w 3031519"/>
                <a:gd name="connsiteY143" fmla="*/ 698254 h 1160647"/>
                <a:gd name="connsiteX144" fmla="*/ 855264 w 3031519"/>
                <a:gd name="connsiteY144" fmla="*/ 699876 h 1160647"/>
                <a:gd name="connsiteX145" fmla="*/ 855264 w 3031519"/>
                <a:gd name="connsiteY145" fmla="*/ 711225 h 1160647"/>
                <a:gd name="connsiteX146" fmla="*/ 856024 w 3031519"/>
                <a:gd name="connsiteY146" fmla="*/ 711225 h 1160647"/>
                <a:gd name="connsiteX147" fmla="*/ 861344 w 3031519"/>
                <a:gd name="connsiteY147" fmla="*/ 711225 h 1160647"/>
                <a:gd name="connsiteX148" fmla="*/ 909984 w 3031519"/>
                <a:gd name="connsiteY148" fmla="*/ 706902 h 1160647"/>
                <a:gd name="connsiteX149" fmla="*/ 909984 w 3031519"/>
                <a:gd name="connsiteY149" fmla="*/ 708253 h 1160647"/>
                <a:gd name="connsiteX150" fmla="*/ 909984 w 3031519"/>
                <a:gd name="connsiteY150" fmla="*/ 717710 h 1160647"/>
                <a:gd name="connsiteX151" fmla="*/ 910744 w 3031519"/>
                <a:gd name="connsiteY151" fmla="*/ 717710 h 1160647"/>
                <a:gd name="connsiteX152" fmla="*/ 916065 w 3031519"/>
                <a:gd name="connsiteY152" fmla="*/ 717710 h 1160647"/>
                <a:gd name="connsiteX153" fmla="*/ 916065 w 3031519"/>
                <a:gd name="connsiteY153" fmla="*/ 719872 h 1160647"/>
                <a:gd name="connsiteX154" fmla="*/ 916065 w 3031519"/>
                <a:gd name="connsiteY154" fmla="*/ 735005 h 1160647"/>
                <a:gd name="connsiteX155" fmla="*/ 918091 w 3031519"/>
                <a:gd name="connsiteY155" fmla="*/ 733654 h 1160647"/>
                <a:gd name="connsiteX156" fmla="*/ 932278 w 3031519"/>
                <a:gd name="connsiteY156" fmla="*/ 724196 h 1160647"/>
                <a:gd name="connsiteX157" fmla="*/ 938358 w 3031519"/>
                <a:gd name="connsiteY157" fmla="*/ 683122 h 1160647"/>
                <a:gd name="connsiteX158" fmla="*/ 939118 w 3031519"/>
                <a:gd name="connsiteY158" fmla="*/ 682852 h 1160647"/>
                <a:gd name="connsiteX159" fmla="*/ 944438 w 3031519"/>
                <a:gd name="connsiteY159" fmla="*/ 680960 h 1160647"/>
                <a:gd name="connsiteX160" fmla="*/ 946465 w 3031519"/>
                <a:gd name="connsiteY160" fmla="*/ 611783 h 1160647"/>
                <a:gd name="connsiteX161" fmla="*/ 948492 w 3031519"/>
                <a:gd name="connsiteY161" fmla="*/ 680960 h 1160647"/>
                <a:gd name="connsiteX162" fmla="*/ 949252 w 3031519"/>
                <a:gd name="connsiteY162" fmla="*/ 681230 h 1160647"/>
                <a:gd name="connsiteX163" fmla="*/ 954572 w 3031519"/>
                <a:gd name="connsiteY163" fmla="*/ 683122 h 1160647"/>
                <a:gd name="connsiteX164" fmla="*/ 954572 w 3031519"/>
                <a:gd name="connsiteY164" fmla="*/ 596651 h 1160647"/>
                <a:gd name="connsiteX165" fmla="*/ 958625 w 3031519"/>
                <a:gd name="connsiteY165" fmla="*/ 564224 h 1160647"/>
                <a:gd name="connsiteX166" fmla="*/ 997132 w 3031519"/>
                <a:gd name="connsiteY166" fmla="*/ 564224 h 1160647"/>
                <a:gd name="connsiteX167" fmla="*/ 997132 w 3031519"/>
                <a:gd name="connsiteY167" fmla="*/ 596651 h 1160647"/>
                <a:gd name="connsiteX168" fmla="*/ 997892 w 3031519"/>
                <a:gd name="connsiteY168" fmla="*/ 596651 h 1160647"/>
                <a:gd name="connsiteX169" fmla="*/ 1003212 w 3031519"/>
                <a:gd name="connsiteY169" fmla="*/ 596651 h 1160647"/>
                <a:gd name="connsiteX170" fmla="*/ 1003212 w 3031519"/>
                <a:gd name="connsiteY170" fmla="*/ 514503 h 1160647"/>
                <a:gd name="connsiteX171" fmla="*/ 1004986 w 3031519"/>
                <a:gd name="connsiteY171" fmla="*/ 514503 h 1160647"/>
                <a:gd name="connsiteX172" fmla="*/ 1017399 w 3031519"/>
                <a:gd name="connsiteY172" fmla="*/ 514503 h 1160647"/>
                <a:gd name="connsiteX173" fmla="*/ 1017399 w 3031519"/>
                <a:gd name="connsiteY173" fmla="*/ 512612 h 1160647"/>
                <a:gd name="connsiteX174" fmla="*/ 1017399 w 3031519"/>
                <a:gd name="connsiteY174" fmla="*/ 499371 h 1160647"/>
                <a:gd name="connsiteX175" fmla="*/ 1039693 w 3031519"/>
                <a:gd name="connsiteY175" fmla="*/ 499371 h 1160647"/>
                <a:gd name="connsiteX176" fmla="*/ 1039693 w 3031519"/>
                <a:gd name="connsiteY176" fmla="*/ 498290 h 1160647"/>
                <a:gd name="connsiteX177" fmla="*/ 1039693 w 3031519"/>
                <a:gd name="connsiteY177" fmla="*/ 490724 h 1160647"/>
                <a:gd name="connsiteX178" fmla="*/ 1041466 w 3031519"/>
                <a:gd name="connsiteY178" fmla="*/ 490724 h 1160647"/>
                <a:gd name="connsiteX179" fmla="*/ 1053880 w 3031519"/>
                <a:gd name="connsiteY179" fmla="*/ 490724 h 1160647"/>
                <a:gd name="connsiteX180" fmla="*/ 1053880 w 3031519"/>
                <a:gd name="connsiteY180" fmla="*/ 491805 h 1160647"/>
                <a:gd name="connsiteX181" fmla="*/ 1053880 w 3031519"/>
                <a:gd name="connsiteY181" fmla="*/ 499371 h 1160647"/>
                <a:gd name="connsiteX182" fmla="*/ 1054640 w 3031519"/>
                <a:gd name="connsiteY182" fmla="*/ 499371 h 1160647"/>
                <a:gd name="connsiteX183" fmla="*/ 1059960 w 3031519"/>
                <a:gd name="connsiteY183" fmla="*/ 499371 h 1160647"/>
                <a:gd name="connsiteX184" fmla="*/ 1070093 w 3031519"/>
                <a:gd name="connsiteY184" fmla="*/ 495047 h 1160647"/>
                <a:gd name="connsiteX185" fmla="*/ 1074146 w 3031519"/>
                <a:gd name="connsiteY185" fmla="*/ 498290 h 1160647"/>
                <a:gd name="connsiteX186" fmla="*/ 1074146 w 3031519"/>
                <a:gd name="connsiteY186" fmla="*/ 490724 h 1160647"/>
                <a:gd name="connsiteX187" fmla="*/ 1076426 w 3031519"/>
                <a:gd name="connsiteY187" fmla="*/ 490724 h 1160647"/>
                <a:gd name="connsiteX188" fmla="*/ 1092387 w 3031519"/>
                <a:gd name="connsiteY188" fmla="*/ 490724 h 1160647"/>
                <a:gd name="connsiteX189" fmla="*/ 1092387 w 3031519"/>
                <a:gd name="connsiteY189" fmla="*/ 491805 h 1160647"/>
                <a:gd name="connsiteX190" fmla="*/ 1092387 w 3031519"/>
                <a:gd name="connsiteY190" fmla="*/ 499371 h 1160647"/>
                <a:gd name="connsiteX191" fmla="*/ 1122787 w 3031519"/>
                <a:gd name="connsiteY191" fmla="*/ 499371 h 1160647"/>
                <a:gd name="connsiteX192" fmla="*/ 1122787 w 3031519"/>
                <a:gd name="connsiteY192" fmla="*/ 500992 h 1160647"/>
                <a:gd name="connsiteX193" fmla="*/ 1122787 w 3031519"/>
                <a:gd name="connsiteY193" fmla="*/ 512342 h 1160647"/>
                <a:gd name="connsiteX194" fmla="*/ 1149134 w 3031519"/>
                <a:gd name="connsiteY194" fmla="*/ 512342 h 1160647"/>
                <a:gd name="connsiteX195" fmla="*/ 1149134 w 3031519"/>
                <a:gd name="connsiteY195" fmla="*/ 542606 h 1160647"/>
                <a:gd name="connsiteX196" fmla="*/ 1149894 w 3031519"/>
                <a:gd name="connsiteY196" fmla="*/ 542606 h 1160647"/>
                <a:gd name="connsiteX197" fmla="*/ 1155214 w 3031519"/>
                <a:gd name="connsiteY197" fmla="*/ 542606 h 1160647"/>
                <a:gd name="connsiteX198" fmla="*/ 1155214 w 3031519"/>
                <a:gd name="connsiteY198" fmla="*/ 543687 h 1160647"/>
                <a:gd name="connsiteX199" fmla="*/ 1155214 w 3031519"/>
                <a:gd name="connsiteY199" fmla="*/ 551254 h 1160647"/>
                <a:gd name="connsiteX200" fmla="*/ 1159268 w 3031519"/>
                <a:gd name="connsiteY200" fmla="*/ 581518 h 1160647"/>
                <a:gd name="connsiteX201" fmla="*/ 1160028 w 3031519"/>
                <a:gd name="connsiteY201" fmla="*/ 581518 h 1160647"/>
                <a:gd name="connsiteX202" fmla="*/ 1165348 w 3031519"/>
                <a:gd name="connsiteY202" fmla="*/ 581518 h 1160647"/>
                <a:gd name="connsiteX203" fmla="*/ 1165348 w 3031519"/>
                <a:gd name="connsiteY203" fmla="*/ 582329 h 1160647"/>
                <a:gd name="connsiteX204" fmla="*/ 1165348 w 3031519"/>
                <a:gd name="connsiteY204" fmla="*/ 588004 h 1160647"/>
                <a:gd name="connsiteX205" fmla="*/ 1166361 w 3031519"/>
                <a:gd name="connsiteY205" fmla="*/ 588004 h 1160647"/>
                <a:gd name="connsiteX206" fmla="*/ 1173454 w 3031519"/>
                <a:gd name="connsiteY206" fmla="*/ 588004 h 1160647"/>
                <a:gd name="connsiteX207" fmla="*/ 1173454 w 3031519"/>
                <a:gd name="connsiteY207" fmla="*/ 618269 h 1160647"/>
                <a:gd name="connsiteX208" fmla="*/ 1175481 w 3031519"/>
                <a:gd name="connsiteY208" fmla="*/ 618269 h 1160647"/>
                <a:gd name="connsiteX209" fmla="*/ 1189668 w 3031519"/>
                <a:gd name="connsiteY209" fmla="*/ 618269 h 1160647"/>
                <a:gd name="connsiteX210" fmla="*/ 1189668 w 3031519"/>
                <a:gd name="connsiteY210" fmla="*/ 642048 h 1160647"/>
                <a:gd name="connsiteX211" fmla="*/ 1191695 w 3031519"/>
                <a:gd name="connsiteY211" fmla="*/ 643669 h 1160647"/>
                <a:gd name="connsiteX212" fmla="*/ 1191695 w 3031519"/>
                <a:gd name="connsiteY212" fmla="*/ 655019 h 1160647"/>
                <a:gd name="connsiteX213" fmla="*/ 1192455 w 3031519"/>
                <a:gd name="connsiteY213" fmla="*/ 655019 h 1160647"/>
                <a:gd name="connsiteX214" fmla="*/ 1197775 w 3031519"/>
                <a:gd name="connsiteY214" fmla="*/ 655019 h 1160647"/>
                <a:gd name="connsiteX215" fmla="*/ 1197775 w 3031519"/>
                <a:gd name="connsiteY215" fmla="*/ 678798 h 1160647"/>
                <a:gd name="connsiteX216" fmla="*/ 1199041 w 3031519"/>
                <a:gd name="connsiteY216" fmla="*/ 678798 h 1160647"/>
                <a:gd name="connsiteX217" fmla="*/ 1207908 w 3031519"/>
                <a:gd name="connsiteY217" fmla="*/ 678798 h 1160647"/>
                <a:gd name="connsiteX218" fmla="*/ 1209935 w 3031519"/>
                <a:gd name="connsiteY218" fmla="*/ 682852 h 1160647"/>
                <a:gd name="connsiteX219" fmla="*/ 1209935 w 3031519"/>
                <a:gd name="connsiteY219" fmla="*/ 696093 h 1160647"/>
                <a:gd name="connsiteX220" fmla="*/ 1211455 w 3031519"/>
                <a:gd name="connsiteY220" fmla="*/ 694201 h 1160647"/>
                <a:gd name="connsiteX221" fmla="*/ 1222095 w 3031519"/>
                <a:gd name="connsiteY221" fmla="*/ 680960 h 1160647"/>
                <a:gd name="connsiteX222" fmla="*/ 1250469 w 3031519"/>
                <a:gd name="connsiteY222" fmla="*/ 680960 h 1160647"/>
                <a:gd name="connsiteX223" fmla="*/ 1250469 w 3031519"/>
                <a:gd name="connsiteY223" fmla="*/ 767431 h 1160647"/>
                <a:gd name="connsiteX224" fmla="*/ 1251229 w 3031519"/>
                <a:gd name="connsiteY224" fmla="*/ 767431 h 1160647"/>
                <a:gd name="connsiteX225" fmla="*/ 1256549 w 3031519"/>
                <a:gd name="connsiteY225" fmla="*/ 767431 h 1160647"/>
                <a:gd name="connsiteX226" fmla="*/ 1257309 w 3031519"/>
                <a:gd name="connsiteY226" fmla="*/ 766080 h 1160647"/>
                <a:gd name="connsiteX227" fmla="*/ 1262629 w 3031519"/>
                <a:gd name="connsiteY227" fmla="*/ 756622 h 1160647"/>
                <a:gd name="connsiteX228" fmla="*/ 1262629 w 3031519"/>
                <a:gd name="connsiteY228" fmla="*/ 758514 h 1160647"/>
                <a:gd name="connsiteX229" fmla="*/ 1262629 w 3031519"/>
                <a:gd name="connsiteY229" fmla="*/ 771755 h 1160647"/>
                <a:gd name="connsiteX230" fmla="*/ 1266682 w 3031519"/>
                <a:gd name="connsiteY230" fmla="*/ 726358 h 1160647"/>
                <a:gd name="connsiteX231" fmla="*/ 1267442 w 3031519"/>
                <a:gd name="connsiteY231" fmla="*/ 726358 h 1160647"/>
                <a:gd name="connsiteX232" fmla="*/ 1272762 w 3031519"/>
                <a:gd name="connsiteY232" fmla="*/ 726358 h 1160647"/>
                <a:gd name="connsiteX233" fmla="*/ 1272762 w 3031519"/>
                <a:gd name="connsiteY233" fmla="*/ 661504 h 1160647"/>
                <a:gd name="connsiteX234" fmla="*/ 1273776 w 3031519"/>
                <a:gd name="connsiteY234" fmla="*/ 661504 h 1160647"/>
                <a:gd name="connsiteX235" fmla="*/ 1280869 w 3031519"/>
                <a:gd name="connsiteY235" fmla="*/ 661504 h 1160647"/>
                <a:gd name="connsiteX236" fmla="*/ 1293029 w 3031519"/>
                <a:gd name="connsiteY236" fmla="*/ 618269 h 1160647"/>
                <a:gd name="connsiteX237" fmla="*/ 1294296 w 3031519"/>
                <a:gd name="connsiteY237" fmla="*/ 618269 h 1160647"/>
                <a:gd name="connsiteX238" fmla="*/ 1303163 w 3031519"/>
                <a:gd name="connsiteY238" fmla="*/ 618269 h 1160647"/>
                <a:gd name="connsiteX239" fmla="*/ 1313296 w 3031519"/>
                <a:gd name="connsiteY239" fmla="*/ 661504 h 1160647"/>
                <a:gd name="connsiteX240" fmla="*/ 1314309 w 3031519"/>
                <a:gd name="connsiteY240" fmla="*/ 661504 h 1160647"/>
                <a:gd name="connsiteX241" fmla="*/ 1321403 w 3031519"/>
                <a:gd name="connsiteY241" fmla="*/ 661504 h 1160647"/>
                <a:gd name="connsiteX242" fmla="*/ 1321403 w 3031519"/>
                <a:gd name="connsiteY242" fmla="*/ 700416 h 1160647"/>
                <a:gd name="connsiteX243" fmla="*/ 1323176 w 3031519"/>
                <a:gd name="connsiteY243" fmla="*/ 700416 h 1160647"/>
                <a:gd name="connsiteX244" fmla="*/ 1335590 w 3031519"/>
                <a:gd name="connsiteY244" fmla="*/ 700416 h 1160647"/>
                <a:gd name="connsiteX245" fmla="*/ 1335590 w 3031519"/>
                <a:gd name="connsiteY245" fmla="*/ 702578 h 1160647"/>
                <a:gd name="connsiteX246" fmla="*/ 1335590 w 3031519"/>
                <a:gd name="connsiteY246" fmla="*/ 717710 h 1160647"/>
                <a:gd name="connsiteX247" fmla="*/ 1339643 w 3031519"/>
                <a:gd name="connsiteY247" fmla="*/ 715549 h 1160647"/>
                <a:gd name="connsiteX248" fmla="*/ 1339643 w 3031519"/>
                <a:gd name="connsiteY248" fmla="*/ 700416 h 1160647"/>
                <a:gd name="connsiteX249" fmla="*/ 1341163 w 3031519"/>
                <a:gd name="connsiteY249" fmla="*/ 700416 h 1160647"/>
                <a:gd name="connsiteX250" fmla="*/ 1351803 w 3031519"/>
                <a:gd name="connsiteY250" fmla="*/ 700416 h 1160647"/>
                <a:gd name="connsiteX251" fmla="*/ 1351803 w 3031519"/>
                <a:gd name="connsiteY251" fmla="*/ 702037 h 1160647"/>
                <a:gd name="connsiteX252" fmla="*/ 1351803 w 3031519"/>
                <a:gd name="connsiteY252" fmla="*/ 713387 h 1160647"/>
                <a:gd name="connsiteX253" fmla="*/ 1382204 w 3031519"/>
                <a:gd name="connsiteY253" fmla="*/ 713387 h 1160647"/>
                <a:gd name="connsiteX254" fmla="*/ 1382204 w 3031519"/>
                <a:gd name="connsiteY254" fmla="*/ 676637 h 1160647"/>
                <a:gd name="connsiteX255" fmla="*/ 1383470 w 3031519"/>
                <a:gd name="connsiteY255" fmla="*/ 676637 h 1160647"/>
                <a:gd name="connsiteX256" fmla="*/ 1392337 w 3031519"/>
                <a:gd name="connsiteY256" fmla="*/ 676637 h 1160647"/>
                <a:gd name="connsiteX257" fmla="*/ 1392337 w 3031519"/>
                <a:gd name="connsiteY257" fmla="*/ 698254 h 1160647"/>
                <a:gd name="connsiteX258" fmla="*/ 1394364 w 3031519"/>
                <a:gd name="connsiteY258" fmla="*/ 665828 h 1160647"/>
                <a:gd name="connsiteX259" fmla="*/ 1416657 w 3031519"/>
                <a:gd name="connsiteY259" fmla="*/ 665828 h 1160647"/>
                <a:gd name="connsiteX260" fmla="*/ 1416657 w 3031519"/>
                <a:gd name="connsiteY260" fmla="*/ 664206 h 1160647"/>
                <a:gd name="connsiteX261" fmla="*/ 1416657 w 3031519"/>
                <a:gd name="connsiteY261" fmla="*/ 652857 h 1160647"/>
                <a:gd name="connsiteX262" fmla="*/ 1417417 w 3031519"/>
                <a:gd name="connsiteY262" fmla="*/ 652857 h 1160647"/>
                <a:gd name="connsiteX263" fmla="*/ 1422737 w 3031519"/>
                <a:gd name="connsiteY263" fmla="*/ 652857 h 1160647"/>
                <a:gd name="connsiteX264" fmla="*/ 1422737 w 3031519"/>
                <a:gd name="connsiteY264" fmla="*/ 650966 h 1160647"/>
                <a:gd name="connsiteX265" fmla="*/ 1422737 w 3031519"/>
                <a:gd name="connsiteY265" fmla="*/ 637725 h 1160647"/>
                <a:gd name="connsiteX266" fmla="*/ 1426791 w 3031519"/>
                <a:gd name="connsiteY266" fmla="*/ 644210 h 1160647"/>
                <a:gd name="connsiteX267" fmla="*/ 1429071 w 3031519"/>
                <a:gd name="connsiteY267" fmla="*/ 644210 h 1160647"/>
                <a:gd name="connsiteX268" fmla="*/ 1445031 w 3031519"/>
                <a:gd name="connsiteY268" fmla="*/ 644210 h 1160647"/>
                <a:gd name="connsiteX269" fmla="*/ 1445031 w 3031519"/>
                <a:gd name="connsiteY269" fmla="*/ 643399 h 1160647"/>
                <a:gd name="connsiteX270" fmla="*/ 1445031 w 3031519"/>
                <a:gd name="connsiteY270" fmla="*/ 637725 h 1160647"/>
                <a:gd name="connsiteX271" fmla="*/ 1445791 w 3031519"/>
                <a:gd name="connsiteY271" fmla="*/ 637725 h 1160647"/>
                <a:gd name="connsiteX272" fmla="*/ 1451111 w 3031519"/>
                <a:gd name="connsiteY272" fmla="*/ 637725 h 1160647"/>
                <a:gd name="connsiteX273" fmla="*/ 1451111 w 3031519"/>
                <a:gd name="connsiteY273" fmla="*/ 639076 h 1160647"/>
                <a:gd name="connsiteX274" fmla="*/ 1451111 w 3031519"/>
                <a:gd name="connsiteY274" fmla="*/ 648534 h 1160647"/>
                <a:gd name="connsiteX275" fmla="*/ 1489618 w 3031519"/>
                <a:gd name="connsiteY275" fmla="*/ 648534 h 1160647"/>
                <a:gd name="connsiteX276" fmla="*/ 1489618 w 3031519"/>
                <a:gd name="connsiteY276" fmla="*/ 786887 h 1160647"/>
                <a:gd name="connsiteX277" fmla="*/ 1491138 w 3031519"/>
                <a:gd name="connsiteY277" fmla="*/ 786887 h 1160647"/>
                <a:gd name="connsiteX278" fmla="*/ 1501778 w 3031519"/>
                <a:gd name="connsiteY278" fmla="*/ 786887 h 1160647"/>
                <a:gd name="connsiteX279" fmla="*/ 1501778 w 3031519"/>
                <a:gd name="connsiteY279" fmla="*/ 773917 h 1160647"/>
                <a:gd name="connsiteX280" fmla="*/ 1505832 w 3031519"/>
                <a:gd name="connsiteY280" fmla="*/ 773917 h 1160647"/>
                <a:gd name="connsiteX281" fmla="*/ 1505832 w 3031519"/>
                <a:gd name="connsiteY281" fmla="*/ 786887 h 1160647"/>
                <a:gd name="connsiteX282" fmla="*/ 1536232 w 3031519"/>
                <a:gd name="connsiteY282" fmla="*/ 786887 h 1160647"/>
                <a:gd name="connsiteX283" fmla="*/ 1536232 w 3031519"/>
                <a:gd name="connsiteY283" fmla="*/ 756622 h 1160647"/>
                <a:gd name="connsiteX284" fmla="*/ 1548392 w 3031519"/>
                <a:gd name="connsiteY284" fmla="*/ 756622 h 1160647"/>
                <a:gd name="connsiteX285" fmla="*/ 1560552 w 3031519"/>
                <a:gd name="connsiteY285" fmla="*/ 754461 h 1160647"/>
                <a:gd name="connsiteX286" fmla="*/ 1564606 w 3031519"/>
                <a:gd name="connsiteY286" fmla="*/ 756622 h 1160647"/>
                <a:gd name="connsiteX287" fmla="*/ 1574739 w 3031519"/>
                <a:gd name="connsiteY287" fmla="*/ 756622 h 1160647"/>
                <a:gd name="connsiteX288" fmla="*/ 1574739 w 3031519"/>
                <a:gd name="connsiteY288" fmla="*/ 786887 h 1160647"/>
                <a:gd name="connsiteX289" fmla="*/ 1582846 w 3031519"/>
                <a:gd name="connsiteY289" fmla="*/ 786887 h 1160647"/>
                <a:gd name="connsiteX290" fmla="*/ 1582846 w 3031519"/>
                <a:gd name="connsiteY290" fmla="*/ 804182 h 1160647"/>
                <a:gd name="connsiteX291" fmla="*/ 1592182 w 3031519"/>
                <a:gd name="connsiteY291" fmla="*/ 805087 h 1160647"/>
                <a:gd name="connsiteX292" fmla="*/ 1605140 w 3031519"/>
                <a:gd name="connsiteY292" fmla="*/ 805087 h 1160647"/>
                <a:gd name="connsiteX293" fmla="*/ 1605140 w 3031519"/>
                <a:gd name="connsiteY293" fmla="*/ 789049 h 1160647"/>
                <a:gd name="connsiteX294" fmla="*/ 1673096 w 3031519"/>
                <a:gd name="connsiteY294" fmla="*/ 789049 h 1160647"/>
                <a:gd name="connsiteX295" fmla="*/ 1673096 w 3031519"/>
                <a:gd name="connsiteY295" fmla="*/ 703796 h 1160647"/>
                <a:gd name="connsiteX296" fmla="*/ 1745104 w 3031519"/>
                <a:gd name="connsiteY296" fmla="*/ 703796 h 1160647"/>
                <a:gd name="connsiteX297" fmla="*/ 1745104 w 3031519"/>
                <a:gd name="connsiteY297" fmla="*/ 782564 h 1160647"/>
                <a:gd name="connsiteX298" fmla="*/ 1747008 w 3031519"/>
                <a:gd name="connsiteY298" fmla="*/ 782564 h 1160647"/>
                <a:gd name="connsiteX299" fmla="*/ 1748250 w 3031519"/>
                <a:gd name="connsiteY299" fmla="*/ 805087 h 1160647"/>
                <a:gd name="connsiteX300" fmla="*/ 1757926 w 3031519"/>
                <a:gd name="connsiteY300" fmla="*/ 805087 h 1160647"/>
                <a:gd name="connsiteX301" fmla="*/ 1759168 w 3031519"/>
                <a:gd name="connsiteY301" fmla="*/ 782564 h 1160647"/>
                <a:gd name="connsiteX302" fmla="*/ 1765248 w 3031519"/>
                <a:gd name="connsiteY302" fmla="*/ 782564 h 1160647"/>
                <a:gd name="connsiteX303" fmla="*/ 1766490 w 3031519"/>
                <a:gd name="connsiteY303" fmla="*/ 805087 h 1160647"/>
                <a:gd name="connsiteX304" fmla="*/ 1817112 w 3031519"/>
                <a:gd name="connsiteY304" fmla="*/ 805087 h 1160647"/>
                <a:gd name="connsiteX305" fmla="*/ 1817112 w 3031519"/>
                <a:gd name="connsiteY305" fmla="*/ 642059 h 1160647"/>
                <a:gd name="connsiteX306" fmla="*/ 2014439 w 3031519"/>
                <a:gd name="connsiteY306" fmla="*/ 642059 h 1160647"/>
                <a:gd name="connsiteX307" fmla="*/ 2014439 w 3031519"/>
                <a:gd name="connsiteY307" fmla="*/ 805087 h 1160647"/>
                <a:gd name="connsiteX308" fmla="*/ 2033136 w 3031519"/>
                <a:gd name="connsiteY308" fmla="*/ 805087 h 1160647"/>
                <a:gd name="connsiteX309" fmla="*/ 2033136 w 3031519"/>
                <a:gd name="connsiteY309" fmla="*/ 722394 h 1160647"/>
                <a:gd name="connsiteX310" fmla="*/ 2128256 w 3031519"/>
                <a:gd name="connsiteY310" fmla="*/ 722394 h 1160647"/>
                <a:gd name="connsiteX311" fmla="*/ 2140186 w 3031519"/>
                <a:gd name="connsiteY311" fmla="*/ 404253 h 1160647"/>
                <a:gd name="connsiteX312" fmla="*/ 2128026 w 3031519"/>
                <a:gd name="connsiteY312" fmla="*/ 382635 h 1160647"/>
                <a:gd name="connsiteX313" fmla="*/ 2121946 w 3031519"/>
                <a:gd name="connsiteY313" fmla="*/ 378311 h 1160647"/>
                <a:gd name="connsiteX314" fmla="*/ 2130053 w 3031519"/>
                <a:gd name="connsiteY314" fmla="*/ 354532 h 1160647"/>
                <a:gd name="connsiteX315" fmla="*/ 2130053 w 3031519"/>
                <a:gd name="connsiteY315" fmla="*/ 337238 h 1160647"/>
                <a:gd name="connsiteX316" fmla="*/ 2144240 w 3031519"/>
                <a:gd name="connsiteY316" fmla="*/ 337238 h 1160647"/>
                <a:gd name="connsiteX317" fmla="*/ 2144240 w 3031519"/>
                <a:gd name="connsiteY317" fmla="*/ 315620 h 1160647"/>
                <a:gd name="connsiteX318" fmla="*/ 2146266 w 3031519"/>
                <a:gd name="connsiteY318" fmla="*/ 311296 h 1160647"/>
                <a:gd name="connsiteX319" fmla="*/ 2146266 w 3031519"/>
                <a:gd name="connsiteY319" fmla="*/ 233472 h 1160647"/>
                <a:gd name="connsiteX320" fmla="*/ 2144240 w 3031519"/>
                <a:gd name="connsiteY320" fmla="*/ 226987 h 1160647"/>
                <a:gd name="connsiteX321" fmla="*/ 2150320 w 3031519"/>
                <a:gd name="connsiteY321" fmla="*/ 220501 h 1160647"/>
                <a:gd name="connsiteX322" fmla="*/ 2150320 w 3031519"/>
                <a:gd name="connsiteY322" fmla="*/ 162133 h 1160647"/>
                <a:gd name="connsiteX323" fmla="*/ 2152346 w 3031519"/>
                <a:gd name="connsiteY323" fmla="*/ 157810 h 1160647"/>
                <a:gd name="connsiteX324" fmla="*/ 2152346 w 3031519"/>
                <a:gd name="connsiteY324" fmla="*/ 101604 h 1160647"/>
                <a:gd name="connsiteX325" fmla="*/ 2154373 w 3031519"/>
                <a:gd name="connsiteY325" fmla="*/ 82148 h 1160647"/>
                <a:gd name="connsiteX326" fmla="*/ 2158427 w 3031519"/>
                <a:gd name="connsiteY326" fmla="*/ 99442 h 1160647"/>
                <a:gd name="connsiteX327" fmla="*/ 2160453 w 3031519"/>
                <a:gd name="connsiteY327" fmla="*/ 157810 h 1160647"/>
                <a:gd name="connsiteX328" fmla="*/ 2162480 w 3031519"/>
                <a:gd name="connsiteY328" fmla="*/ 220501 h 1160647"/>
                <a:gd name="connsiteX329" fmla="*/ 2168560 w 3031519"/>
                <a:gd name="connsiteY329" fmla="*/ 226987 h 1160647"/>
                <a:gd name="connsiteX330" fmla="*/ 2166533 w 3031519"/>
                <a:gd name="connsiteY330" fmla="*/ 233472 h 1160647"/>
                <a:gd name="connsiteX331" fmla="*/ 2166533 w 3031519"/>
                <a:gd name="connsiteY331" fmla="*/ 311296 h 1160647"/>
                <a:gd name="connsiteX332" fmla="*/ 2168560 w 3031519"/>
                <a:gd name="connsiteY332" fmla="*/ 315620 h 1160647"/>
                <a:gd name="connsiteX333" fmla="*/ 2168560 w 3031519"/>
                <a:gd name="connsiteY333" fmla="*/ 337238 h 1160647"/>
                <a:gd name="connsiteX334" fmla="*/ 2182747 w 3031519"/>
                <a:gd name="connsiteY334" fmla="*/ 337238 h 1160647"/>
                <a:gd name="connsiteX335" fmla="*/ 2182747 w 3031519"/>
                <a:gd name="connsiteY335" fmla="*/ 354532 h 1160647"/>
                <a:gd name="connsiteX336" fmla="*/ 2190854 w 3031519"/>
                <a:gd name="connsiteY336" fmla="*/ 378311 h 1160647"/>
                <a:gd name="connsiteX337" fmla="*/ 2184774 w 3031519"/>
                <a:gd name="connsiteY337" fmla="*/ 382635 h 1160647"/>
                <a:gd name="connsiteX338" fmla="*/ 2172613 w 3031519"/>
                <a:gd name="connsiteY338" fmla="*/ 404253 h 1160647"/>
                <a:gd name="connsiteX339" fmla="*/ 2180720 w 3031519"/>
                <a:gd name="connsiteY339" fmla="*/ 657181 h 1160647"/>
                <a:gd name="connsiteX340" fmla="*/ 2245574 w 3031519"/>
                <a:gd name="connsiteY340" fmla="*/ 657181 h 1160647"/>
                <a:gd name="connsiteX341" fmla="*/ 2245574 w 3031519"/>
                <a:gd name="connsiteY341" fmla="*/ 732843 h 1160647"/>
                <a:gd name="connsiteX342" fmla="*/ 2253681 w 3031519"/>
                <a:gd name="connsiteY342" fmla="*/ 732843 h 1160647"/>
                <a:gd name="connsiteX343" fmla="*/ 2255708 w 3031519"/>
                <a:gd name="connsiteY343" fmla="*/ 726358 h 1160647"/>
                <a:gd name="connsiteX344" fmla="*/ 2261788 w 3031519"/>
                <a:gd name="connsiteY344" fmla="*/ 726358 h 1160647"/>
                <a:gd name="connsiteX345" fmla="*/ 2263815 w 3031519"/>
                <a:gd name="connsiteY345" fmla="*/ 735005 h 1160647"/>
                <a:gd name="connsiteX346" fmla="*/ 2275975 w 3031519"/>
                <a:gd name="connsiteY346" fmla="*/ 735005 h 1160647"/>
                <a:gd name="connsiteX347" fmla="*/ 2275975 w 3031519"/>
                <a:gd name="connsiteY347" fmla="*/ 728519 h 1160647"/>
                <a:gd name="connsiteX348" fmla="*/ 2298268 w 3031519"/>
                <a:gd name="connsiteY348" fmla="*/ 728519 h 1160647"/>
                <a:gd name="connsiteX349" fmla="*/ 2298268 w 3031519"/>
                <a:gd name="connsiteY349" fmla="*/ 735005 h 1160647"/>
                <a:gd name="connsiteX350" fmla="*/ 2318535 w 3031519"/>
                <a:gd name="connsiteY350" fmla="*/ 735005 h 1160647"/>
                <a:gd name="connsiteX351" fmla="*/ 2318535 w 3031519"/>
                <a:gd name="connsiteY351" fmla="*/ 780402 h 1160647"/>
                <a:gd name="connsiteX352" fmla="*/ 2332722 w 3031519"/>
                <a:gd name="connsiteY352" fmla="*/ 780402 h 1160647"/>
                <a:gd name="connsiteX353" fmla="*/ 2332722 w 3031519"/>
                <a:gd name="connsiteY353" fmla="*/ 767431 h 1160647"/>
                <a:gd name="connsiteX354" fmla="*/ 2348936 w 3031519"/>
                <a:gd name="connsiteY354" fmla="*/ 767431 h 1160647"/>
                <a:gd name="connsiteX355" fmla="*/ 2348936 w 3031519"/>
                <a:gd name="connsiteY355" fmla="*/ 588004 h 1160647"/>
                <a:gd name="connsiteX356" fmla="*/ 2355016 w 3031519"/>
                <a:gd name="connsiteY356" fmla="*/ 581518 h 1160647"/>
                <a:gd name="connsiteX357" fmla="*/ 2427977 w 3031519"/>
                <a:gd name="connsiteY357" fmla="*/ 581518 h 1160647"/>
                <a:gd name="connsiteX358" fmla="*/ 2427977 w 3031519"/>
                <a:gd name="connsiteY358" fmla="*/ 590166 h 1160647"/>
                <a:gd name="connsiteX359" fmla="*/ 2438110 w 3031519"/>
                <a:gd name="connsiteY359" fmla="*/ 590166 h 1160647"/>
                <a:gd name="connsiteX360" fmla="*/ 2438110 w 3031519"/>
                <a:gd name="connsiteY360" fmla="*/ 704740 h 1160647"/>
                <a:gd name="connsiteX361" fmla="*/ 2460404 w 3031519"/>
                <a:gd name="connsiteY361" fmla="*/ 704740 h 1160647"/>
                <a:gd name="connsiteX362" fmla="*/ 2460404 w 3031519"/>
                <a:gd name="connsiteY362" fmla="*/ 637725 h 1160647"/>
                <a:gd name="connsiteX363" fmla="*/ 2486751 w 3031519"/>
                <a:gd name="connsiteY363" fmla="*/ 637725 h 1160647"/>
                <a:gd name="connsiteX364" fmla="*/ 2490804 w 3031519"/>
                <a:gd name="connsiteY364" fmla="*/ 633401 h 1160647"/>
                <a:gd name="connsiteX365" fmla="*/ 2498911 w 3031519"/>
                <a:gd name="connsiteY365" fmla="*/ 633401 h 1160647"/>
                <a:gd name="connsiteX366" fmla="*/ 2502964 w 3031519"/>
                <a:gd name="connsiteY366" fmla="*/ 637725 h 1160647"/>
                <a:gd name="connsiteX367" fmla="*/ 2525258 w 3031519"/>
                <a:gd name="connsiteY367" fmla="*/ 637725 h 1160647"/>
                <a:gd name="connsiteX368" fmla="*/ 2525258 w 3031519"/>
                <a:gd name="connsiteY368" fmla="*/ 520989 h 1160647"/>
                <a:gd name="connsiteX369" fmla="*/ 2582005 w 3031519"/>
                <a:gd name="connsiteY369" fmla="*/ 510180 h 1160647"/>
                <a:gd name="connsiteX370" fmla="*/ 2582005 w 3031519"/>
                <a:gd name="connsiteY370" fmla="*/ 511261 h 1160647"/>
                <a:gd name="connsiteX371" fmla="*/ 2582005 w 3031519"/>
                <a:gd name="connsiteY371" fmla="*/ 518827 h 1160647"/>
                <a:gd name="connsiteX372" fmla="*/ 2608352 w 3031519"/>
                <a:gd name="connsiteY372" fmla="*/ 518827 h 1160647"/>
                <a:gd name="connsiteX373" fmla="*/ 2608352 w 3031519"/>
                <a:gd name="connsiteY373" fmla="*/ 773917 h 1160647"/>
                <a:gd name="connsiteX374" fmla="*/ 2630646 w 3031519"/>
                <a:gd name="connsiteY374" fmla="*/ 773917 h 1160647"/>
                <a:gd name="connsiteX375" fmla="*/ 2630646 w 3031519"/>
                <a:gd name="connsiteY375" fmla="*/ 769593 h 1160647"/>
                <a:gd name="connsiteX376" fmla="*/ 2642806 w 3031519"/>
                <a:gd name="connsiteY376" fmla="*/ 769593 h 1160647"/>
                <a:gd name="connsiteX377" fmla="*/ 2642806 w 3031519"/>
                <a:gd name="connsiteY377" fmla="*/ 773917 h 1160647"/>
                <a:gd name="connsiteX378" fmla="*/ 2667126 w 3031519"/>
                <a:gd name="connsiteY378" fmla="*/ 773917 h 1160647"/>
                <a:gd name="connsiteX379" fmla="*/ 2667126 w 3031519"/>
                <a:gd name="connsiteY379" fmla="*/ 760946 h 1160647"/>
                <a:gd name="connsiteX380" fmla="*/ 2695500 w 3031519"/>
                <a:gd name="connsiteY380" fmla="*/ 760946 h 1160647"/>
                <a:gd name="connsiteX381" fmla="*/ 2707660 w 3031519"/>
                <a:gd name="connsiteY381" fmla="*/ 756622 h 1160647"/>
                <a:gd name="connsiteX382" fmla="*/ 2727927 w 3031519"/>
                <a:gd name="connsiteY382" fmla="*/ 760946 h 1160647"/>
                <a:gd name="connsiteX383" fmla="*/ 2727927 w 3031519"/>
                <a:gd name="connsiteY383" fmla="*/ 743652 h 1160647"/>
                <a:gd name="connsiteX384" fmla="*/ 2736034 w 3031519"/>
                <a:gd name="connsiteY384" fmla="*/ 743652 h 1160647"/>
                <a:gd name="connsiteX385" fmla="*/ 2736034 w 3031519"/>
                <a:gd name="connsiteY385" fmla="*/ 730681 h 1160647"/>
                <a:gd name="connsiteX386" fmla="*/ 2792781 w 3031519"/>
                <a:gd name="connsiteY386" fmla="*/ 730681 h 1160647"/>
                <a:gd name="connsiteX387" fmla="*/ 2792781 w 3031519"/>
                <a:gd name="connsiteY387" fmla="*/ 700416 h 1160647"/>
                <a:gd name="connsiteX388" fmla="*/ 2811021 w 3031519"/>
                <a:gd name="connsiteY388" fmla="*/ 700416 h 1160647"/>
                <a:gd name="connsiteX389" fmla="*/ 2811021 w 3031519"/>
                <a:gd name="connsiteY389" fmla="*/ 693931 h 1160647"/>
                <a:gd name="connsiteX390" fmla="*/ 2823181 w 3031519"/>
                <a:gd name="connsiteY390" fmla="*/ 693931 h 1160647"/>
                <a:gd name="connsiteX391" fmla="*/ 2823181 w 3031519"/>
                <a:gd name="connsiteY391" fmla="*/ 700416 h 1160647"/>
                <a:gd name="connsiteX392" fmla="*/ 2839395 w 3031519"/>
                <a:gd name="connsiteY392" fmla="*/ 700416 h 1160647"/>
                <a:gd name="connsiteX393" fmla="*/ 2839395 w 3031519"/>
                <a:gd name="connsiteY393" fmla="*/ 750137 h 1160647"/>
                <a:gd name="connsiteX394" fmla="*/ 2871822 w 3031519"/>
                <a:gd name="connsiteY394" fmla="*/ 750137 h 1160647"/>
                <a:gd name="connsiteX395" fmla="*/ 2871822 w 3031519"/>
                <a:gd name="connsiteY395" fmla="*/ 724196 h 1160647"/>
                <a:gd name="connsiteX396" fmla="*/ 2910329 w 3031519"/>
                <a:gd name="connsiteY396" fmla="*/ 724196 h 1160647"/>
                <a:gd name="connsiteX397" fmla="*/ 2910329 w 3031519"/>
                <a:gd name="connsiteY397" fmla="*/ 693931 h 1160647"/>
                <a:gd name="connsiteX398" fmla="*/ 2958970 w 3031519"/>
                <a:gd name="connsiteY398" fmla="*/ 693931 h 1160647"/>
                <a:gd name="connsiteX399" fmla="*/ 2958970 w 3031519"/>
                <a:gd name="connsiteY399" fmla="*/ 805087 h 1160647"/>
                <a:gd name="connsiteX400" fmla="*/ 2958970 w 3031519"/>
                <a:gd name="connsiteY400" fmla="*/ 818866 h 1160647"/>
                <a:gd name="connsiteX401" fmla="*/ 3031519 w 3031519"/>
                <a:gd name="connsiteY401" fmla="*/ 818866 h 1160647"/>
                <a:gd name="connsiteX402" fmla="*/ 3028183 w 3031519"/>
                <a:gd name="connsiteY402" fmla="*/ 1160647 h 1160647"/>
                <a:gd name="connsiteX403" fmla="*/ 2054 w 3031519"/>
                <a:gd name="connsiteY403" fmla="*/ 1158314 h 1160647"/>
                <a:gd name="connsiteX404" fmla="*/ 0 w 3031519"/>
                <a:gd name="connsiteY404" fmla="*/ 724196 h 1160647"/>
                <a:gd name="connsiteX405" fmla="*/ 20267 w 3031519"/>
                <a:gd name="connsiteY405" fmla="*/ 724196 h 1160647"/>
                <a:gd name="connsiteX406" fmla="*/ 20774 w 3031519"/>
                <a:gd name="connsiteY406" fmla="*/ 723115 h 1160647"/>
                <a:gd name="connsiteX407" fmla="*/ 24320 w 3031519"/>
                <a:gd name="connsiteY407" fmla="*/ 715549 h 1160647"/>
                <a:gd name="connsiteX408" fmla="*/ 26094 w 3031519"/>
                <a:gd name="connsiteY408" fmla="*/ 715819 h 1160647"/>
                <a:gd name="connsiteX409" fmla="*/ 38507 w 3031519"/>
                <a:gd name="connsiteY409" fmla="*/ 717710 h 1160647"/>
                <a:gd name="connsiteX410" fmla="*/ 39014 w 3031519"/>
                <a:gd name="connsiteY410" fmla="*/ 719062 h 1160647"/>
                <a:gd name="connsiteX411" fmla="*/ 42560 w 3031519"/>
                <a:gd name="connsiteY411" fmla="*/ 728519 h 1160647"/>
                <a:gd name="connsiteX412" fmla="*/ 68907 w 3031519"/>
                <a:gd name="connsiteY412" fmla="*/ 730681 h 1160647"/>
                <a:gd name="connsiteX413" fmla="*/ 68907 w 3031519"/>
                <a:gd name="connsiteY413" fmla="*/ 607460 h 1160647"/>
                <a:gd name="connsiteX414" fmla="*/ 70934 w 3031519"/>
                <a:gd name="connsiteY414" fmla="*/ 607460 h 1160647"/>
                <a:gd name="connsiteX415" fmla="*/ 85121 w 3031519"/>
                <a:gd name="connsiteY415" fmla="*/ 607460 h 1160647"/>
                <a:gd name="connsiteX416" fmla="*/ 85121 w 3031519"/>
                <a:gd name="connsiteY416" fmla="*/ 471268 h 1160647"/>
                <a:gd name="connsiteX417" fmla="*/ 86894 w 3031519"/>
                <a:gd name="connsiteY417" fmla="*/ 471268 h 1160647"/>
                <a:gd name="connsiteX418" fmla="*/ 99308 w 3031519"/>
                <a:gd name="connsiteY418" fmla="*/ 471268 h 1160647"/>
                <a:gd name="connsiteX419" fmla="*/ 99308 w 3031519"/>
                <a:gd name="connsiteY419" fmla="*/ 356694 h 1160647"/>
                <a:gd name="connsiteX420" fmla="*/ 103361 w 3031519"/>
                <a:gd name="connsiteY420" fmla="*/ 328590 h 1160647"/>
                <a:gd name="connsiteX421" fmla="*/ 105388 w 3031519"/>
                <a:gd name="connsiteY421" fmla="*/ 328590 h 1160647"/>
                <a:gd name="connsiteX422" fmla="*/ 119575 w 3031519"/>
                <a:gd name="connsiteY422" fmla="*/ 328590 h 1160647"/>
                <a:gd name="connsiteX423" fmla="*/ 156055 w 3031519"/>
                <a:gd name="connsiteY423" fmla="*/ 246443 h 1160647"/>
                <a:gd name="connsiteX424" fmla="*/ 160109 w 3031519"/>
                <a:gd name="connsiteY424" fmla="*/ 0 h 1160647"/>
                <a:gd name="connsiteX0" fmla="*/ 160109 w 3031520"/>
                <a:gd name="connsiteY0" fmla="*/ 0 h 1160647"/>
                <a:gd name="connsiteX1" fmla="*/ 162135 w 3031520"/>
                <a:gd name="connsiteY1" fmla="*/ 246443 h 1160647"/>
                <a:gd name="connsiteX2" fmla="*/ 200642 w 3031520"/>
                <a:gd name="connsiteY2" fmla="*/ 326429 h 1160647"/>
                <a:gd name="connsiteX3" fmla="*/ 202669 w 3031520"/>
                <a:gd name="connsiteY3" fmla="*/ 326429 h 1160647"/>
                <a:gd name="connsiteX4" fmla="*/ 216856 w 3031520"/>
                <a:gd name="connsiteY4" fmla="*/ 326429 h 1160647"/>
                <a:gd name="connsiteX5" fmla="*/ 216856 w 3031520"/>
                <a:gd name="connsiteY5" fmla="*/ 350208 h 1160647"/>
                <a:gd name="connsiteX6" fmla="*/ 217363 w 3031520"/>
                <a:gd name="connsiteY6" fmla="*/ 351019 h 1160647"/>
                <a:gd name="connsiteX7" fmla="*/ 220909 w 3031520"/>
                <a:gd name="connsiteY7" fmla="*/ 356694 h 1160647"/>
                <a:gd name="connsiteX8" fmla="*/ 220909 w 3031520"/>
                <a:gd name="connsiteY8" fmla="*/ 471268 h 1160647"/>
                <a:gd name="connsiteX9" fmla="*/ 223189 w 3031520"/>
                <a:gd name="connsiteY9" fmla="*/ 471268 h 1160647"/>
                <a:gd name="connsiteX10" fmla="*/ 239150 w 3031520"/>
                <a:gd name="connsiteY10" fmla="*/ 471268 h 1160647"/>
                <a:gd name="connsiteX11" fmla="*/ 239150 w 3031520"/>
                <a:gd name="connsiteY11" fmla="*/ 611783 h 1160647"/>
                <a:gd name="connsiteX12" fmla="*/ 240670 w 3031520"/>
                <a:gd name="connsiteY12" fmla="*/ 611513 h 1160647"/>
                <a:gd name="connsiteX13" fmla="*/ 251310 w 3031520"/>
                <a:gd name="connsiteY13" fmla="*/ 609622 h 1160647"/>
                <a:gd name="connsiteX14" fmla="*/ 249283 w 3031520"/>
                <a:gd name="connsiteY14" fmla="*/ 698254 h 1160647"/>
                <a:gd name="connsiteX15" fmla="*/ 250803 w 3031520"/>
                <a:gd name="connsiteY15" fmla="*/ 698525 h 1160647"/>
                <a:gd name="connsiteX16" fmla="*/ 261443 w 3031520"/>
                <a:gd name="connsiteY16" fmla="*/ 700416 h 1160647"/>
                <a:gd name="connsiteX17" fmla="*/ 261696 w 3031520"/>
                <a:gd name="connsiteY17" fmla="*/ 701227 h 1160647"/>
                <a:gd name="connsiteX18" fmla="*/ 263470 w 3031520"/>
                <a:gd name="connsiteY18" fmla="*/ 706902 h 1160647"/>
                <a:gd name="connsiteX19" fmla="*/ 264230 w 3031520"/>
                <a:gd name="connsiteY19" fmla="*/ 704470 h 1160647"/>
                <a:gd name="connsiteX20" fmla="*/ 269550 w 3031520"/>
                <a:gd name="connsiteY20" fmla="*/ 687446 h 1160647"/>
                <a:gd name="connsiteX21" fmla="*/ 271323 w 3031520"/>
                <a:gd name="connsiteY21" fmla="*/ 687446 h 1160647"/>
                <a:gd name="connsiteX22" fmla="*/ 283737 w 3031520"/>
                <a:gd name="connsiteY22" fmla="*/ 687446 h 1160647"/>
                <a:gd name="connsiteX23" fmla="*/ 283737 w 3031520"/>
                <a:gd name="connsiteY23" fmla="*/ 719872 h 1160647"/>
                <a:gd name="connsiteX24" fmla="*/ 284750 w 3031520"/>
                <a:gd name="connsiteY24" fmla="*/ 720413 h 1160647"/>
                <a:gd name="connsiteX25" fmla="*/ 291844 w 3031520"/>
                <a:gd name="connsiteY25" fmla="*/ 724196 h 1160647"/>
                <a:gd name="connsiteX26" fmla="*/ 291844 w 3031520"/>
                <a:gd name="connsiteY26" fmla="*/ 725547 h 1160647"/>
                <a:gd name="connsiteX27" fmla="*/ 291844 w 3031520"/>
                <a:gd name="connsiteY27" fmla="*/ 735005 h 1160647"/>
                <a:gd name="connsiteX28" fmla="*/ 336431 w 3031520"/>
                <a:gd name="connsiteY28" fmla="*/ 735005 h 1160647"/>
                <a:gd name="connsiteX29" fmla="*/ 336431 w 3031520"/>
                <a:gd name="connsiteY29" fmla="*/ 736086 h 1160647"/>
                <a:gd name="connsiteX30" fmla="*/ 336431 w 3031520"/>
                <a:gd name="connsiteY30" fmla="*/ 743652 h 1160647"/>
                <a:gd name="connsiteX31" fmla="*/ 338457 w 3031520"/>
                <a:gd name="connsiteY31" fmla="*/ 743652 h 1160647"/>
                <a:gd name="connsiteX32" fmla="*/ 352644 w 3031520"/>
                <a:gd name="connsiteY32" fmla="*/ 743652 h 1160647"/>
                <a:gd name="connsiteX33" fmla="*/ 352644 w 3031520"/>
                <a:gd name="connsiteY33" fmla="*/ 713387 h 1160647"/>
                <a:gd name="connsiteX34" fmla="*/ 397231 w 3031520"/>
                <a:gd name="connsiteY34" fmla="*/ 713387 h 1160647"/>
                <a:gd name="connsiteX35" fmla="*/ 397231 w 3031520"/>
                <a:gd name="connsiteY35" fmla="*/ 712036 h 1160647"/>
                <a:gd name="connsiteX36" fmla="*/ 397231 w 3031520"/>
                <a:gd name="connsiteY36" fmla="*/ 702578 h 1160647"/>
                <a:gd name="connsiteX37" fmla="*/ 398245 w 3031520"/>
                <a:gd name="connsiteY37" fmla="*/ 702578 h 1160647"/>
                <a:gd name="connsiteX38" fmla="*/ 405338 w 3031520"/>
                <a:gd name="connsiteY38" fmla="*/ 702578 h 1160647"/>
                <a:gd name="connsiteX39" fmla="*/ 405338 w 3031520"/>
                <a:gd name="connsiteY39" fmla="*/ 700687 h 1160647"/>
                <a:gd name="connsiteX40" fmla="*/ 405338 w 3031520"/>
                <a:gd name="connsiteY40" fmla="*/ 687446 h 1160647"/>
                <a:gd name="connsiteX41" fmla="*/ 406098 w 3031520"/>
                <a:gd name="connsiteY41" fmla="*/ 687446 h 1160647"/>
                <a:gd name="connsiteX42" fmla="*/ 411418 w 3031520"/>
                <a:gd name="connsiteY42" fmla="*/ 687446 h 1160647"/>
                <a:gd name="connsiteX43" fmla="*/ 411418 w 3031520"/>
                <a:gd name="connsiteY43" fmla="*/ 686365 h 1160647"/>
                <a:gd name="connsiteX44" fmla="*/ 411418 w 3031520"/>
                <a:gd name="connsiteY44" fmla="*/ 678798 h 1160647"/>
                <a:gd name="connsiteX45" fmla="*/ 413445 w 3031520"/>
                <a:gd name="connsiteY45" fmla="*/ 678798 h 1160647"/>
                <a:gd name="connsiteX46" fmla="*/ 427632 w 3031520"/>
                <a:gd name="connsiteY46" fmla="*/ 678798 h 1160647"/>
                <a:gd name="connsiteX47" fmla="*/ 427632 w 3031520"/>
                <a:gd name="connsiteY47" fmla="*/ 679879 h 1160647"/>
                <a:gd name="connsiteX48" fmla="*/ 427632 w 3031520"/>
                <a:gd name="connsiteY48" fmla="*/ 687446 h 1160647"/>
                <a:gd name="connsiteX49" fmla="*/ 449925 w 3031520"/>
                <a:gd name="connsiteY49" fmla="*/ 687446 h 1160647"/>
                <a:gd name="connsiteX50" fmla="*/ 449925 w 3031520"/>
                <a:gd name="connsiteY50" fmla="*/ 685554 h 1160647"/>
                <a:gd name="connsiteX51" fmla="*/ 449925 w 3031520"/>
                <a:gd name="connsiteY51" fmla="*/ 672313 h 1160647"/>
                <a:gd name="connsiteX52" fmla="*/ 451699 w 3031520"/>
                <a:gd name="connsiteY52" fmla="*/ 672313 h 1160647"/>
                <a:gd name="connsiteX53" fmla="*/ 464112 w 3031520"/>
                <a:gd name="connsiteY53" fmla="*/ 672313 h 1160647"/>
                <a:gd name="connsiteX54" fmla="*/ 464112 w 3031520"/>
                <a:gd name="connsiteY54" fmla="*/ 696093 h 1160647"/>
                <a:gd name="connsiteX55" fmla="*/ 465126 w 3031520"/>
                <a:gd name="connsiteY55" fmla="*/ 696093 h 1160647"/>
                <a:gd name="connsiteX56" fmla="*/ 472219 w 3031520"/>
                <a:gd name="connsiteY56" fmla="*/ 696093 h 1160647"/>
                <a:gd name="connsiteX57" fmla="*/ 472219 w 3031520"/>
                <a:gd name="connsiteY57" fmla="*/ 695012 h 1160647"/>
                <a:gd name="connsiteX58" fmla="*/ 472219 w 3031520"/>
                <a:gd name="connsiteY58" fmla="*/ 687446 h 1160647"/>
                <a:gd name="connsiteX59" fmla="*/ 473992 w 3031520"/>
                <a:gd name="connsiteY59" fmla="*/ 687446 h 1160647"/>
                <a:gd name="connsiteX60" fmla="*/ 486406 w 3031520"/>
                <a:gd name="connsiteY60" fmla="*/ 687446 h 1160647"/>
                <a:gd name="connsiteX61" fmla="*/ 486406 w 3031520"/>
                <a:gd name="connsiteY61" fmla="*/ 713387 h 1160647"/>
                <a:gd name="connsiteX62" fmla="*/ 488433 w 3031520"/>
                <a:gd name="connsiteY62" fmla="*/ 713387 h 1160647"/>
                <a:gd name="connsiteX63" fmla="*/ 502619 w 3031520"/>
                <a:gd name="connsiteY63" fmla="*/ 713387 h 1160647"/>
                <a:gd name="connsiteX64" fmla="*/ 502619 w 3031520"/>
                <a:gd name="connsiteY64" fmla="*/ 715008 h 1160647"/>
                <a:gd name="connsiteX65" fmla="*/ 502619 w 3031520"/>
                <a:gd name="connsiteY65" fmla="*/ 726358 h 1160647"/>
                <a:gd name="connsiteX66" fmla="*/ 503379 w 3031520"/>
                <a:gd name="connsiteY66" fmla="*/ 726358 h 1160647"/>
                <a:gd name="connsiteX67" fmla="*/ 508700 w 3031520"/>
                <a:gd name="connsiteY67" fmla="*/ 726358 h 1160647"/>
                <a:gd name="connsiteX68" fmla="*/ 508700 w 3031520"/>
                <a:gd name="connsiteY68" fmla="*/ 725547 h 1160647"/>
                <a:gd name="connsiteX69" fmla="*/ 508700 w 3031520"/>
                <a:gd name="connsiteY69" fmla="*/ 719872 h 1160647"/>
                <a:gd name="connsiteX70" fmla="*/ 539100 w 3031520"/>
                <a:gd name="connsiteY70" fmla="*/ 719872 h 1160647"/>
                <a:gd name="connsiteX71" fmla="*/ 539100 w 3031520"/>
                <a:gd name="connsiteY71" fmla="*/ 743652 h 1160647"/>
                <a:gd name="connsiteX72" fmla="*/ 540113 w 3031520"/>
                <a:gd name="connsiteY72" fmla="*/ 743652 h 1160647"/>
                <a:gd name="connsiteX73" fmla="*/ 547207 w 3031520"/>
                <a:gd name="connsiteY73" fmla="*/ 743652 h 1160647"/>
                <a:gd name="connsiteX74" fmla="*/ 547207 w 3031520"/>
                <a:gd name="connsiteY74" fmla="*/ 744733 h 1160647"/>
                <a:gd name="connsiteX75" fmla="*/ 547207 w 3031520"/>
                <a:gd name="connsiteY75" fmla="*/ 752299 h 1160647"/>
                <a:gd name="connsiteX76" fmla="*/ 547967 w 3031520"/>
                <a:gd name="connsiteY76" fmla="*/ 752299 h 1160647"/>
                <a:gd name="connsiteX77" fmla="*/ 553287 w 3031520"/>
                <a:gd name="connsiteY77" fmla="*/ 752299 h 1160647"/>
                <a:gd name="connsiteX78" fmla="*/ 553287 w 3031520"/>
                <a:gd name="connsiteY78" fmla="*/ 750137 h 1160647"/>
                <a:gd name="connsiteX79" fmla="*/ 553287 w 3031520"/>
                <a:gd name="connsiteY79" fmla="*/ 735005 h 1160647"/>
                <a:gd name="connsiteX80" fmla="*/ 554300 w 3031520"/>
                <a:gd name="connsiteY80" fmla="*/ 735005 h 1160647"/>
                <a:gd name="connsiteX81" fmla="*/ 561394 w 3031520"/>
                <a:gd name="connsiteY81" fmla="*/ 735005 h 1160647"/>
                <a:gd name="connsiteX82" fmla="*/ 561394 w 3031520"/>
                <a:gd name="connsiteY82" fmla="*/ 736086 h 1160647"/>
                <a:gd name="connsiteX83" fmla="*/ 561394 w 3031520"/>
                <a:gd name="connsiteY83" fmla="*/ 743652 h 1160647"/>
                <a:gd name="connsiteX84" fmla="*/ 566714 w 3031520"/>
                <a:gd name="connsiteY84" fmla="*/ 741659 h 1160647"/>
                <a:gd name="connsiteX85" fmla="*/ 567474 w 3031520"/>
                <a:gd name="connsiteY85" fmla="*/ 740679 h 1160647"/>
                <a:gd name="connsiteX86" fmla="*/ 567474 w 3031520"/>
                <a:gd name="connsiteY86" fmla="*/ 735005 h 1160647"/>
                <a:gd name="connsiteX87" fmla="*/ 605981 w 3031520"/>
                <a:gd name="connsiteY87" fmla="*/ 735005 h 1160647"/>
                <a:gd name="connsiteX88" fmla="*/ 605981 w 3031520"/>
                <a:gd name="connsiteY88" fmla="*/ 758784 h 1160647"/>
                <a:gd name="connsiteX89" fmla="*/ 608007 w 3031520"/>
                <a:gd name="connsiteY89" fmla="*/ 758784 h 1160647"/>
                <a:gd name="connsiteX90" fmla="*/ 622194 w 3031520"/>
                <a:gd name="connsiteY90" fmla="*/ 758784 h 1160647"/>
                <a:gd name="connsiteX91" fmla="*/ 622194 w 3031520"/>
                <a:gd name="connsiteY91" fmla="*/ 759865 h 1160647"/>
                <a:gd name="connsiteX92" fmla="*/ 622194 w 3031520"/>
                <a:gd name="connsiteY92" fmla="*/ 767431 h 1160647"/>
                <a:gd name="connsiteX93" fmla="*/ 623968 w 3031520"/>
                <a:gd name="connsiteY93" fmla="*/ 767431 h 1160647"/>
                <a:gd name="connsiteX94" fmla="*/ 636381 w 3031520"/>
                <a:gd name="connsiteY94" fmla="*/ 767431 h 1160647"/>
                <a:gd name="connsiteX95" fmla="*/ 636381 w 3031520"/>
                <a:gd name="connsiteY95" fmla="*/ 743652 h 1160647"/>
                <a:gd name="connsiteX96" fmla="*/ 637394 w 3031520"/>
                <a:gd name="connsiteY96" fmla="*/ 743652 h 1160647"/>
                <a:gd name="connsiteX97" fmla="*/ 644488 w 3031520"/>
                <a:gd name="connsiteY97" fmla="*/ 743652 h 1160647"/>
                <a:gd name="connsiteX98" fmla="*/ 644488 w 3031520"/>
                <a:gd name="connsiteY98" fmla="*/ 711225 h 1160647"/>
                <a:gd name="connsiteX99" fmla="*/ 645501 w 3031520"/>
                <a:gd name="connsiteY99" fmla="*/ 711225 h 1160647"/>
                <a:gd name="connsiteX100" fmla="*/ 652595 w 3031520"/>
                <a:gd name="connsiteY100" fmla="*/ 711225 h 1160647"/>
                <a:gd name="connsiteX101" fmla="*/ 652595 w 3031520"/>
                <a:gd name="connsiteY101" fmla="*/ 709334 h 1160647"/>
                <a:gd name="connsiteX102" fmla="*/ 652595 w 3031520"/>
                <a:gd name="connsiteY102" fmla="*/ 696093 h 1160647"/>
                <a:gd name="connsiteX103" fmla="*/ 651328 w 3031520"/>
                <a:gd name="connsiteY103" fmla="*/ 694471 h 1160647"/>
                <a:gd name="connsiteX104" fmla="*/ 656648 w 3031520"/>
                <a:gd name="connsiteY104" fmla="*/ 683122 h 1160647"/>
                <a:gd name="connsiteX105" fmla="*/ 664755 w 3031520"/>
                <a:gd name="connsiteY105" fmla="*/ 711225 h 1160647"/>
                <a:gd name="connsiteX106" fmla="*/ 665515 w 3031520"/>
                <a:gd name="connsiteY106" fmla="*/ 711225 h 1160647"/>
                <a:gd name="connsiteX107" fmla="*/ 670835 w 3031520"/>
                <a:gd name="connsiteY107" fmla="*/ 711225 h 1160647"/>
                <a:gd name="connsiteX108" fmla="*/ 670835 w 3031520"/>
                <a:gd name="connsiteY108" fmla="*/ 605298 h 1160647"/>
                <a:gd name="connsiteX109" fmla="*/ 672355 w 3031520"/>
                <a:gd name="connsiteY109" fmla="*/ 605298 h 1160647"/>
                <a:gd name="connsiteX110" fmla="*/ 682995 w 3031520"/>
                <a:gd name="connsiteY110" fmla="*/ 605298 h 1160647"/>
                <a:gd name="connsiteX111" fmla="*/ 682995 w 3031520"/>
                <a:gd name="connsiteY111" fmla="*/ 557739 h 1160647"/>
                <a:gd name="connsiteX112" fmla="*/ 709342 w 3031520"/>
                <a:gd name="connsiteY112" fmla="*/ 557739 h 1160647"/>
                <a:gd name="connsiteX113" fmla="*/ 709342 w 3031520"/>
                <a:gd name="connsiteY113" fmla="*/ 536121 h 1160647"/>
                <a:gd name="connsiteX114" fmla="*/ 743796 w 3031520"/>
                <a:gd name="connsiteY114" fmla="*/ 536121 h 1160647"/>
                <a:gd name="connsiteX115" fmla="*/ 743796 w 3031520"/>
                <a:gd name="connsiteY115" fmla="*/ 538553 h 1160647"/>
                <a:gd name="connsiteX116" fmla="*/ 743796 w 3031520"/>
                <a:gd name="connsiteY116" fmla="*/ 555577 h 1160647"/>
                <a:gd name="connsiteX117" fmla="*/ 746076 w 3031520"/>
                <a:gd name="connsiteY117" fmla="*/ 555577 h 1160647"/>
                <a:gd name="connsiteX118" fmla="*/ 762036 w 3031520"/>
                <a:gd name="connsiteY118" fmla="*/ 555577 h 1160647"/>
                <a:gd name="connsiteX119" fmla="*/ 762036 w 3031520"/>
                <a:gd name="connsiteY119" fmla="*/ 603136 h 1160647"/>
                <a:gd name="connsiteX120" fmla="*/ 763049 w 3031520"/>
                <a:gd name="connsiteY120" fmla="*/ 603136 h 1160647"/>
                <a:gd name="connsiteX121" fmla="*/ 770143 w 3031520"/>
                <a:gd name="connsiteY121" fmla="*/ 603136 h 1160647"/>
                <a:gd name="connsiteX122" fmla="*/ 784330 w 3031520"/>
                <a:gd name="connsiteY122" fmla="*/ 607460 h 1160647"/>
                <a:gd name="connsiteX123" fmla="*/ 784330 w 3031520"/>
                <a:gd name="connsiteY123" fmla="*/ 646372 h 1160647"/>
                <a:gd name="connsiteX124" fmla="*/ 785343 w 3031520"/>
                <a:gd name="connsiteY124" fmla="*/ 646372 h 1160647"/>
                <a:gd name="connsiteX125" fmla="*/ 792436 w 3031520"/>
                <a:gd name="connsiteY125" fmla="*/ 646372 h 1160647"/>
                <a:gd name="connsiteX126" fmla="*/ 792436 w 3031520"/>
                <a:gd name="connsiteY126" fmla="*/ 647993 h 1160647"/>
                <a:gd name="connsiteX127" fmla="*/ 792436 w 3031520"/>
                <a:gd name="connsiteY127" fmla="*/ 659342 h 1160647"/>
                <a:gd name="connsiteX128" fmla="*/ 794463 w 3031520"/>
                <a:gd name="connsiteY128" fmla="*/ 659342 h 1160647"/>
                <a:gd name="connsiteX129" fmla="*/ 808650 w 3031520"/>
                <a:gd name="connsiteY129" fmla="*/ 659342 h 1160647"/>
                <a:gd name="connsiteX130" fmla="*/ 814730 w 3031520"/>
                <a:gd name="connsiteY130" fmla="*/ 665828 h 1160647"/>
                <a:gd name="connsiteX131" fmla="*/ 814730 w 3031520"/>
                <a:gd name="connsiteY131" fmla="*/ 687446 h 1160647"/>
                <a:gd name="connsiteX132" fmla="*/ 817010 w 3031520"/>
                <a:gd name="connsiteY132" fmla="*/ 687446 h 1160647"/>
                <a:gd name="connsiteX133" fmla="*/ 832970 w 3031520"/>
                <a:gd name="connsiteY133" fmla="*/ 687446 h 1160647"/>
                <a:gd name="connsiteX134" fmla="*/ 832970 w 3031520"/>
                <a:gd name="connsiteY134" fmla="*/ 688526 h 1160647"/>
                <a:gd name="connsiteX135" fmla="*/ 832970 w 3031520"/>
                <a:gd name="connsiteY135" fmla="*/ 696093 h 1160647"/>
                <a:gd name="connsiteX136" fmla="*/ 834237 w 3031520"/>
                <a:gd name="connsiteY136" fmla="*/ 696093 h 1160647"/>
                <a:gd name="connsiteX137" fmla="*/ 843104 w 3031520"/>
                <a:gd name="connsiteY137" fmla="*/ 696093 h 1160647"/>
                <a:gd name="connsiteX138" fmla="*/ 843104 w 3031520"/>
                <a:gd name="connsiteY138" fmla="*/ 698254 h 1160647"/>
                <a:gd name="connsiteX139" fmla="*/ 843104 w 3031520"/>
                <a:gd name="connsiteY139" fmla="*/ 713387 h 1160647"/>
                <a:gd name="connsiteX140" fmla="*/ 847157 w 3031520"/>
                <a:gd name="connsiteY140" fmla="*/ 711495 h 1160647"/>
                <a:gd name="connsiteX141" fmla="*/ 847157 w 3031520"/>
                <a:gd name="connsiteY141" fmla="*/ 698254 h 1160647"/>
                <a:gd name="connsiteX142" fmla="*/ 848170 w 3031520"/>
                <a:gd name="connsiteY142" fmla="*/ 698254 h 1160647"/>
                <a:gd name="connsiteX143" fmla="*/ 855264 w 3031520"/>
                <a:gd name="connsiteY143" fmla="*/ 698254 h 1160647"/>
                <a:gd name="connsiteX144" fmla="*/ 855264 w 3031520"/>
                <a:gd name="connsiteY144" fmla="*/ 699876 h 1160647"/>
                <a:gd name="connsiteX145" fmla="*/ 855264 w 3031520"/>
                <a:gd name="connsiteY145" fmla="*/ 711225 h 1160647"/>
                <a:gd name="connsiteX146" fmla="*/ 856024 w 3031520"/>
                <a:gd name="connsiteY146" fmla="*/ 711225 h 1160647"/>
                <a:gd name="connsiteX147" fmla="*/ 861344 w 3031520"/>
                <a:gd name="connsiteY147" fmla="*/ 711225 h 1160647"/>
                <a:gd name="connsiteX148" fmla="*/ 909984 w 3031520"/>
                <a:gd name="connsiteY148" fmla="*/ 706902 h 1160647"/>
                <a:gd name="connsiteX149" fmla="*/ 909984 w 3031520"/>
                <a:gd name="connsiteY149" fmla="*/ 708253 h 1160647"/>
                <a:gd name="connsiteX150" fmla="*/ 909984 w 3031520"/>
                <a:gd name="connsiteY150" fmla="*/ 717710 h 1160647"/>
                <a:gd name="connsiteX151" fmla="*/ 910744 w 3031520"/>
                <a:gd name="connsiteY151" fmla="*/ 717710 h 1160647"/>
                <a:gd name="connsiteX152" fmla="*/ 916065 w 3031520"/>
                <a:gd name="connsiteY152" fmla="*/ 717710 h 1160647"/>
                <a:gd name="connsiteX153" fmla="*/ 916065 w 3031520"/>
                <a:gd name="connsiteY153" fmla="*/ 719872 h 1160647"/>
                <a:gd name="connsiteX154" fmla="*/ 916065 w 3031520"/>
                <a:gd name="connsiteY154" fmla="*/ 735005 h 1160647"/>
                <a:gd name="connsiteX155" fmla="*/ 918091 w 3031520"/>
                <a:gd name="connsiteY155" fmla="*/ 733654 h 1160647"/>
                <a:gd name="connsiteX156" fmla="*/ 932278 w 3031520"/>
                <a:gd name="connsiteY156" fmla="*/ 724196 h 1160647"/>
                <a:gd name="connsiteX157" fmla="*/ 938358 w 3031520"/>
                <a:gd name="connsiteY157" fmla="*/ 683122 h 1160647"/>
                <a:gd name="connsiteX158" fmla="*/ 939118 w 3031520"/>
                <a:gd name="connsiteY158" fmla="*/ 682852 h 1160647"/>
                <a:gd name="connsiteX159" fmla="*/ 944438 w 3031520"/>
                <a:gd name="connsiteY159" fmla="*/ 680960 h 1160647"/>
                <a:gd name="connsiteX160" fmla="*/ 946465 w 3031520"/>
                <a:gd name="connsiteY160" fmla="*/ 611783 h 1160647"/>
                <a:gd name="connsiteX161" fmla="*/ 948492 w 3031520"/>
                <a:gd name="connsiteY161" fmla="*/ 680960 h 1160647"/>
                <a:gd name="connsiteX162" fmla="*/ 949252 w 3031520"/>
                <a:gd name="connsiteY162" fmla="*/ 681230 h 1160647"/>
                <a:gd name="connsiteX163" fmla="*/ 954572 w 3031520"/>
                <a:gd name="connsiteY163" fmla="*/ 683122 h 1160647"/>
                <a:gd name="connsiteX164" fmla="*/ 954572 w 3031520"/>
                <a:gd name="connsiteY164" fmla="*/ 596651 h 1160647"/>
                <a:gd name="connsiteX165" fmla="*/ 958625 w 3031520"/>
                <a:gd name="connsiteY165" fmla="*/ 564224 h 1160647"/>
                <a:gd name="connsiteX166" fmla="*/ 997132 w 3031520"/>
                <a:gd name="connsiteY166" fmla="*/ 564224 h 1160647"/>
                <a:gd name="connsiteX167" fmla="*/ 997132 w 3031520"/>
                <a:gd name="connsiteY167" fmla="*/ 596651 h 1160647"/>
                <a:gd name="connsiteX168" fmla="*/ 997892 w 3031520"/>
                <a:gd name="connsiteY168" fmla="*/ 596651 h 1160647"/>
                <a:gd name="connsiteX169" fmla="*/ 1003212 w 3031520"/>
                <a:gd name="connsiteY169" fmla="*/ 596651 h 1160647"/>
                <a:gd name="connsiteX170" fmla="*/ 1003212 w 3031520"/>
                <a:gd name="connsiteY170" fmla="*/ 514503 h 1160647"/>
                <a:gd name="connsiteX171" fmla="*/ 1004986 w 3031520"/>
                <a:gd name="connsiteY171" fmla="*/ 514503 h 1160647"/>
                <a:gd name="connsiteX172" fmla="*/ 1017399 w 3031520"/>
                <a:gd name="connsiteY172" fmla="*/ 514503 h 1160647"/>
                <a:gd name="connsiteX173" fmla="*/ 1017399 w 3031520"/>
                <a:gd name="connsiteY173" fmla="*/ 512612 h 1160647"/>
                <a:gd name="connsiteX174" fmla="*/ 1017399 w 3031520"/>
                <a:gd name="connsiteY174" fmla="*/ 499371 h 1160647"/>
                <a:gd name="connsiteX175" fmla="*/ 1039693 w 3031520"/>
                <a:gd name="connsiteY175" fmla="*/ 499371 h 1160647"/>
                <a:gd name="connsiteX176" fmla="*/ 1039693 w 3031520"/>
                <a:gd name="connsiteY176" fmla="*/ 498290 h 1160647"/>
                <a:gd name="connsiteX177" fmla="*/ 1039693 w 3031520"/>
                <a:gd name="connsiteY177" fmla="*/ 490724 h 1160647"/>
                <a:gd name="connsiteX178" fmla="*/ 1041466 w 3031520"/>
                <a:gd name="connsiteY178" fmla="*/ 490724 h 1160647"/>
                <a:gd name="connsiteX179" fmla="*/ 1053880 w 3031520"/>
                <a:gd name="connsiteY179" fmla="*/ 490724 h 1160647"/>
                <a:gd name="connsiteX180" fmla="*/ 1053880 w 3031520"/>
                <a:gd name="connsiteY180" fmla="*/ 491805 h 1160647"/>
                <a:gd name="connsiteX181" fmla="*/ 1053880 w 3031520"/>
                <a:gd name="connsiteY181" fmla="*/ 499371 h 1160647"/>
                <a:gd name="connsiteX182" fmla="*/ 1054640 w 3031520"/>
                <a:gd name="connsiteY182" fmla="*/ 499371 h 1160647"/>
                <a:gd name="connsiteX183" fmla="*/ 1059960 w 3031520"/>
                <a:gd name="connsiteY183" fmla="*/ 499371 h 1160647"/>
                <a:gd name="connsiteX184" fmla="*/ 1070093 w 3031520"/>
                <a:gd name="connsiteY184" fmla="*/ 495047 h 1160647"/>
                <a:gd name="connsiteX185" fmla="*/ 1074146 w 3031520"/>
                <a:gd name="connsiteY185" fmla="*/ 498290 h 1160647"/>
                <a:gd name="connsiteX186" fmla="*/ 1074146 w 3031520"/>
                <a:gd name="connsiteY186" fmla="*/ 490724 h 1160647"/>
                <a:gd name="connsiteX187" fmla="*/ 1076426 w 3031520"/>
                <a:gd name="connsiteY187" fmla="*/ 490724 h 1160647"/>
                <a:gd name="connsiteX188" fmla="*/ 1092387 w 3031520"/>
                <a:gd name="connsiteY188" fmla="*/ 490724 h 1160647"/>
                <a:gd name="connsiteX189" fmla="*/ 1092387 w 3031520"/>
                <a:gd name="connsiteY189" fmla="*/ 491805 h 1160647"/>
                <a:gd name="connsiteX190" fmla="*/ 1092387 w 3031520"/>
                <a:gd name="connsiteY190" fmla="*/ 499371 h 1160647"/>
                <a:gd name="connsiteX191" fmla="*/ 1122787 w 3031520"/>
                <a:gd name="connsiteY191" fmla="*/ 499371 h 1160647"/>
                <a:gd name="connsiteX192" fmla="*/ 1122787 w 3031520"/>
                <a:gd name="connsiteY192" fmla="*/ 500992 h 1160647"/>
                <a:gd name="connsiteX193" fmla="*/ 1122787 w 3031520"/>
                <a:gd name="connsiteY193" fmla="*/ 512342 h 1160647"/>
                <a:gd name="connsiteX194" fmla="*/ 1149134 w 3031520"/>
                <a:gd name="connsiteY194" fmla="*/ 512342 h 1160647"/>
                <a:gd name="connsiteX195" fmla="*/ 1149134 w 3031520"/>
                <a:gd name="connsiteY195" fmla="*/ 542606 h 1160647"/>
                <a:gd name="connsiteX196" fmla="*/ 1149894 w 3031520"/>
                <a:gd name="connsiteY196" fmla="*/ 542606 h 1160647"/>
                <a:gd name="connsiteX197" fmla="*/ 1155214 w 3031520"/>
                <a:gd name="connsiteY197" fmla="*/ 542606 h 1160647"/>
                <a:gd name="connsiteX198" fmla="*/ 1155214 w 3031520"/>
                <a:gd name="connsiteY198" fmla="*/ 543687 h 1160647"/>
                <a:gd name="connsiteX199" fmla="*/ 1155214 w 3031520"/>
                <a:gd name="connsiteY199" fmla="*/ 551254 h 1160647"/>
                <a:gd name="connsiteX200" fmla="*/ 1159268 w 3031520"/>
                <a:gd name="connsiteY200" fmla="*/ 581518 h 1160647"/>
                <a:gd name="connsiteX201" fmla="*/ 1160028 w 3031520"/>
                <a:gd name="connsiteY201" fmla="*/ 581518 h 1160647"/>
                <a:gd name="connsiteX202" fmla="*/ 1165348 w 3031520"/>
                <a:gd name="connsiteY202" fmla="*/ 581518 h 1160647"/>
                <a:gd name="connsiteX203" fmla="*/ 1165348 w 3031520"/>
                <a:gd name="connsiteY203" fmla="*/ 582329 h 1160647"/>
                <a:gd name="connsiteX204" fmla="*/ 1165348 w 3031520"/>
                <a:gd name="connsiteY204" fmla="*/ 588004 h 1160647"/>
                <a:gd name="connsiteX205" fmla="*/ 1166361 w 3031520"/>
                <a:gd name="connsiteY205" fmla="*/ 588004 h 1160647"/>
                <a:gd name="connsiteX206" fmla="*/ 1173454 w 3031520"/>
                <a:gd name="connsiteY206" fmla="*/ 588004 h 1160647"/>
                <a:gd name="connsiteX207" fmla="*/ 1173454 w 3031520"/>
                <a:gd name="connsiteY207" fmla="*/ 618269 h 1160647"/>
                <a:gd name="connsiteX208" fmla="*/ 1175481 w 3031520"/>
                <a:gd name="connsiteY208" fmla="*/ 618269 h 1160647"/>
                <a:gd name="connsiteX209" fmla="*/ 1189668 w 3031520"/>
                <a:gd name="connsiteY209" fmla="*/ 618269 h 1160647"/>
                <a:gd name="connsiteX210" fmla="*/ 1189668 w 3031520"/>
                <a:gd name="connsiteY210" fmla="*/ 642048 h 1160647"/>
                <a:gd name="connsiteX211" fmla="*/ 1191695 w 3031520"/>
                <a:gd name="connsiteY211" fmla="*/ 643669 h 1160647"/>
                <a:gd name="connsiteX212" fmla="*/ 1191695 w 3031520"/>
                <a:gd name="connsiteY212" fmla="*/ 655019 h 1160647"/>
                <a:gd name="connsiteX213" fmla="*/ 1192455 w 3031520"/>
                <a:gd name="connsiteY213" fmla="*/ 655019 h 1160647"/>
                <a:gd name="connsiteX214" fmla="*/ 1197775 w 3031520"/>
                <a:gd name="connsiteY214" fmla="*/ 655019 h 1160647"/>
                <a:gd name="connsiteX215" fmla="*/ 1197775 w 3031520"/>
                <a:gd name="connsiteY215" fmla="*/ 678798 h 1160647"/>
                <a:gd name="connsiteX216" fmla="*/ 1199041 w 3031520"/>
                <a:gd name="connsiteY216" fmla="*/ 678798 h 1160647"/>
                <a:gd name="connsiteX217" fmla="*/ 1207908 w 3031520"/>
                <a:gd name="connsiteY217" fmla="*/ 678798 h 1160647"/>
                <a:gd name="connsiteX218" fmla="*/ 1209935 w 3031520"/>
                <a:gd name="connsiteY218" fmla="*/ 682852 h 1160647"/>
                <a:gd name="connsiteX219" fmla="*/ 1209935 w 3031520"/>
                <a:gd name="connsiteY219" fmla="*/ 696093 h 1160647"/>
                <a:gd name="connsiteX220" fmla="*/ 1211455 w 3031520"/>
                <a:gd name="connsiteY220" fmla="*/ 694201 h 1160647"/>
                <a:gd name="connsiteX221" fmla="*/ 1222095 w 3031520"/>
                <a:gd name="connsiteY221" fmla="*/ 680960 h 1160647"/>
                <a:gd name="connsiteX222" fmla="*/ 1250469 w 3031520"/>
                <a:gd name="connsiteY222" fmla="*/ 680960 h 1160647"/>
                <a:gd name="connsiteX223" fmla="*/ 1250469 w 3031520"/>
                <a:gd name="connsiteY223" fmla="*/ 767431 h 1160647"/>
                <a:gd name="connsiteX224" fmla="*/ 1251229 w 3031520"/>
                <a:gd name="connsiteY224" fmla="*/ 767431 h 1160647"/>
                <a:gd name="connsiteX225" fmla="*/ 1256549 w 3031520"/>
                <a:gd name="connsiteY225" fmla="*/ 767431 h 1160647"/>
                <a:gd name="connsiteX226" fmla="*/ 1257309 w 3031520"/>
                <a:gd name="connsiteY226" fmla="*/ 766080 h 1160647"/>
                <a:gd name="connsiteX227" fmla="*/ 1262629 w 3031520"/>
                <a:gd name="connsiteY227" fmla="*/ 756622 h 1160647"/>
                <a:gd name="connsiteX228" fmla="*/ 1262629 w 3031520"/>
                <a:gd name="connsiteY228" fmla="*/ 758514 h 1160647"/>
                <a:gd name="connsiteX229" fmla="*/ 1262629 w 3031520"/>
                <a:gd name="connsiteY229" fmla="*/ 771755 h 1160647"/>
                <a:gd name="connsiteX230" fmla="*/ 1266682 w 3031520"/>
                <a:gd name="connsiteY230" fmla="*/ 726358 h 1160647"/>
                <a:gd name="connsiteX231" fmla="*/ 1267442 w 3031520"/>
                <a:gd name="connsiteY231" fmla="*/ 726358 h 1160647"/>
                <a:gd name="connsiteX232" fmla="*/ 1272762 w 3031520"/>
                <a:gd name="connsiteY232" fmla="*/ 726358 h 1160647"/>
                <a:gd name="connsiteX233" fmla="*/ 1272762 w 3031520"/>
                <a:gd name="connsiteY233" fmla="*/ 661504 h 1160647"/>
                <a:gd name="connsiteX234" fmla="*/ 1273776 w 3031520"/>
                <a:gd name="connsiteY234" fmla="*/ 661504 h 1160647"/>
                <a:gd name="connsiteX235" fmla="*/ 1280869 w 3031520"/>
                <a:gd name="connsiteY235" fmla="*/ 661504 h 1160647"/>
                <a:gd name="connsiteX236" fmla="*/ 1293029 w 3031520"/>
                <a:gd name="connsiteY236" fmla="*/ 618269 h 1160647"/>
                <a:gd name="connsiteX237" fmla="*/ 1294296 w 3031520"/>
                <a:gd name="connsiteY237" fmla="*/ 618269 h 1160647"/>
                <a:gd name="connsiteX238" fmla="*/ 1303163 w 3031520"/>
                <a:gd name="connsiteY238" fmla="*/ 618269 h 1160647"/>
                <a:gd name="connsiteX239" fmla="*/ 1313296 w 3031520"/>
                <a:gd name="connsiteY239" fmla="*/ 661504 h 1160647"/>
                <a:gd name="connsiteX240" fmla="*/ 1314309 w 3031520"/>
                <a:gd name="connsiteY240" fmla="*/ 661504 h 1160647"/>
                <a:gd name="connsiteX241" fmla="*/ 1321403 w 3031520"/>
                <a:gd name="connsiteY241" fmla="*/ 661504 h 1160647"/>
                <a:gd name="connsiteX242" fmla="*/ 1321403 w 3031520"/>
                <a:gd name="connsiteY242" fmla="*/ 700416 h 1160647"/>
                <a:gd name="connsiteX243" fmla="*/ 1323176 w 3031520"/>
                <a:gd name="connsiteY243" fmla="*/ 700416 h 1160647"/>
                <a:gd name="connsiteX244" fmla="*/ 1335590 w 3031520"/>
                <a:gd name="connsiteY244" fmla="*/ 700416 h 1160647"/>
                <a:gd name="connsiteX245" fmla="*/ 1335590 w 3031520"/>
                <a:gd name="connsiteY245" fmla="*/ 702578 h 1160647"/>
                <a:gd name="connsiteX246" fmla="*/ 1335590 w 3031520"/>
                <a:gd name="connsiteY246" fmla="*/ 717710 h 1160647"/>
                <a:gd name="connsiteX247" fmla="*/ 1339643 w 3031520"/>
                <a:gd name="connsiteY247" fmla="*/ 715549 h 1160647"/>
                <a:gd name="connsiteX248" fmla="*/ 1339643 w 3031520"/>
                <a:gd name="connsiteY248" fmla="*/ 700416 h 1160647"/>
                <a:gd name="connsiteX249" fmla="*/ 1341163 w 3031520"/>
                <a:gd name="connsiteY249" fmla="*/ 700416 h 1160647"/>
                <a:gd name="connsiteX250" fmla="*/ 1351803 w 3031520"/>
                <a:gd name="connsiteY250" fmla="*/ 700416 h 1160647"/>
                <a:gd name="connsiteX251" fmla="*/ 1351803 w 3031520"/>
                <a:gd name="connsiteY251" fmla="*/ 702037 h 1160647"/>
                <a:gd name="connsiteX252" fmla="*/ 1351803 w 3031520"/>
                <a:gd name="connsiteY252" fmla="*/ 713387 h 1160647"/>
                <a:gd name="connsiteX253" fmla="*/ 1382204 w 3031520"/>
                <a:gd name="connsiteY253" fmla="*/ 713387 h 1160647"/>
                <a:gd name="connsiteX254" fmla="*/ 1382204 w 3031520"/>
                <a:gd name="connsiteY254" fmla="*/ 676637 h 1160647"/>
                <a:gd name="connsiteX255" fmla="*/ 1383470 w 3031520"/>
                <a:gd name="connsiteY255" fmla="*/ 676637 h 1160647"/>
                <a:gd name="connsiteX256" fmla="*/ 1392337 w 3031520"/>
                <a:gd name="connsiteY256" fmla="*/ 676637 h 1160647"/>
                <a:gd name="connsiteX257" fmla="*/ 1392337 w 3031520"/>
                <a:gd name="connsiteY257" fmla="*/ 698254 h 1160647"/>
                <a:gd name="connsiteX258" fmla="*/ 1394364 w 3031520"/>
                <a:gd name="connsiteY258" fmla="*/ 665828 h 1160647"/>
                <a:gd name="connsiteX259" fmla="*/ 1416657 w 3031520"/>
                <a:gd name="connsiteY259" fmla="*/ 665828 h 1160647"/>
                <a:gd name="connsiteX260" fmla="*/ 1416657 w 3031520"/>
                <a:gd name="connsiteY260" fmla="*/ 664206 h 1160647"/>
                <a:gd name="connsiteX261" fmla="*/ 1416657 w 3031520"/>
                <a:gd name="connsiteY261" fmla="*/ 652857 h 1160647"/>
                <a:gd name="connsiteX262" fmla="*/ 1417417 w 3031520"/>
                <a:gd name="connsiteY262" fmla="*/ 652857 h 1160647"/>
                <a:gd name="connsiteX263" fmla="*/ 1422737 w 3031520"/>
                <a:gd name="connsiteY263" fmla="*/ 652857 h 1160647"/>
                <a:gd name="connsiteX264" fmla="*/ 1422737 w 3031520"/>
                <a:gd name="connsiteY264" fmla="*/ 650966 h 1160647"/>
                <a:gd name="connsiteX265" fmla="*/ 1422737 w 3031520"/>
                <a:gd name="connsiteY265" fmla="*/ 637725 h 1160647"/>
                <a:gd name="connsiteX266" fmla="*/ 1426791 w 3031520"/>
                <a:gd name="connsiteY266" fmla="*/ 644210 h 1160647"/>
                <a:gd name="connsiteX267" fmla="*/ 1429071 w 3031520"/>
                <a:gd name="connsiteY267" fmla="*/ 644210 h 1160647"/>
                <a:gd name="connsiteX268" fmla="*/ 1445031 w 3031520"/>
                <a:gd name="connsiteY268" fmla="*/ 644210 h 1160647"/>
                <a:gd name="connsiteX269" fmla="*/ 1445031 w 3031520"/>
                <a:gd name="connsiteY269" fmla="*/ 643399 h 1160647"/>
                <a:gd name="connsiteX270" fmla="*/ 1445031 w 3031520"/>
                <a:gd name="connsiteY270" fmla="*/ 637725 h 1160647"/>
                <a:gd name="connsiteX271" fmla="*/ 1445791 w 3031520"/>
                <a:gd name="connsiteY271" fmla="*/ 637725 h 1160647"/>
                <a:gd name="connsiteX272" fmla="*/ 1451111 w 3031520"/>
                <a:gd name="connsiteY272" fmla="*/ 637725 h 1160647"/>
                <a:gd name="connsiteX273" fmla="*/ 1451111 w 3031520"/>
                <a:gd name="connsiteY273" fmla="*/ 639076 h 1160647"/>
                <a:gd name="connsiteX274" fmla="*/ 1451111 w 3031520"/>
                <a:gd name="connsiteY274" fmla="*/ 648534 h 1160647"/>
                <a:gd name="connsiteX275" fmla="*/ 1489618 w 3031520"/>
                <a:gd name="connsiteY275" fmla="*/ 648534 h 1160647"/>
                <a:gd name="connsiteX276" fmla="*/ 1489618 w 3031520"/>
                <a:gd name="connsiteY276" fmla="*/ 786887 h 1160647"/>
                <a:gd name="connsiteX277" fmla="*/ 1491138 w 3031520"/>
                <a:gd name="connsiteY277" fmla="*/ 786887 h 1160647"/>
                <a:gd name="connsiteX278" fmla="*/ 1501778 w 3031520"/>
                <a:gd name="connsiteY278" fmla="*/ 786887 h 1160647"/>
                <a:gd name="connsiteX279" fmla="*/ 1501778 w 3031520"/>
                <a:gd name="connsiteY279" fmla="*/ 773917 h 1160647"/>
                <a:gd name="connsiteX280" fmla="*/ 1505832 w 3031520"/>
                <a:gd name="connsiteY280" fmla="*/ 773917 h 1160647"/>
                <a:gd name="connsiteX281" fmla="*/ 1505832 w 3031520"/>
                <a:gd name="connsiteY281" fmla="*/ 786887 h 1160647"/>
                <a:gd name="connsiteX282" fmla="*/ 1536232 w 3031520"/>
                <a:gd name="connsiteY282" fmla="*/ 786887 h 1160647"/>
                <a:gd name="connsiteX283" fmla="*/ 1536232 w 3031520"/>
                <a:gd name="connsiteY283" fmla="*/ 756622 h 1160647"/>
                <a:gd name="connsiteX284" fmla="*/ 1548392 w 3031520"/>
                <a:gd name="connsiteY284" fmla="*/ 756622 h 1160647"/>
                <a:gd name="connsiteX285" fmla="*/ 1560552 w 3031520"/>
                <a:gd name="connsiteY285" fmla="*/ 754461 h 1160647"/>
                <a:gd name="connsiteX286" fmla="*/ 1564606 w 3031520"/>
                <a:gd name="connsiteY286" fmla="*/ 756622 h 1160647"/>
                <a:gd name="connsiteX287" fmla="*/ 1574739 w 3031520"/>
                <a:gd name="connsiteY287" fmla="*/ 756622 h 1160647"/>
                <a:gd name="connsiteX288" fmla="*/ 1574739 w 3031520"/>
                <a:gd name="connsiteY288" fmla="*/ 786887 h 1160647"/>
                <a:gd name="connsiteX289" fmla="*/ 1582846 w 3031520"/>
                <a:gd name="connsiteY289" fmla="*/ 786887 h 1160647"/>
                <a:gd name="connsiteX290" fmla="*/ 1582846 w 3031520"/>
                <a:gd name="connsiteY290" fmla="*/ 804182 h 1160647"/>
                <a:gd name="connsiteX291" fmla="*/ 1592182 w 3031520"/>
                <a:gd name="connsiteY291" fmla="*/ 805087 h 1160647"/>
                <a:gd name="connsiteX292" fmla="*/ 1605140 w 3031520"/>
                <a:gd name="connsiteY292" fmla="*/ 805087 h 1160647"/>
                <a:gd name="connsiteX293" fmla="*/ 1605140 w 3031520"/>
                <a:gd name="connsiteY293" fmla="*/ 789049 h 1160647"/>
                <a:gd name="connsiteX294" fmla="*/ 1673096 w 3031520"/>
                <a:gd name="connsiteY294" fmla="*/ 789049 h 1160647"/>
                <a:gd name="connsiteX295" fmla="*/ 1673096 w 3031520"/>
                <a:gd name="connsiteY295" fmla="*/ 703796 h 1160647"/>
                <a:gd name="connsiteX296" fmla="*/ 1745104 w 3031520"/>
                <a:gd name="connsiteY296" fmla="*/ 703796 h 1160647"/>
                <a:gd name="connsiteX297" fmla="*/ 1745104 w 3031520"/>
                <a:gd name="connsiteY297" fmla="*/ 782564 h 1160647"/>
                <a:gd name="connsiteX298" fmla="*/ 1747008 w 3031520"/>
                <a:gd name="connsiteY298" fmla="*/ 782564 h 1160647"/>
                <a:gd name="connsiteX299" fmla="*/ 1748250 w 3031520"/>
                <a:gd name="connsiteY299" fmla="*/ 805087 h 1160647"/>
                <a:gd name="connsiteX300" fmla="*/ 1757926 w 3031520"/>
                <a:gd name="connsiteY300" fmla="*/ 805087 h 1160647"/>
                <a:gd name="connsiteX301" fmla="*/ 1759168 w 3031520"/>
                <a:gd name="connsiteY301" fmla="*/ 782564 h 1160647"/>
                <a:gd name="connsiteX302" fmla="*/ 1765248 w 3031520"/>
                <a:gd name="connsiteY302" fmla="*/ 782564 h 1160647"/>
                <a:gd name="connsiteX303" fmla="*/ 1766490 w 3031520"/>
                <a:gd name="connsiteY303" fmla="*/ 805087 h 1160647"/>
                <a:gd name="connsiteX304" fmla="*/ 1817112 w 3031520"/>
                <a:gd name="connsiteY304" fmla="*/ 805087 h 1160647"/>
                <a:gd name="connsiteX305" fmla="*/ 1817112 w 3031520"/>
                <a:gd name="connsiteY305" fmla="*/ 642059 h 1160647"/>
                <a:gd name="connsiteX306" fmla="*/ 2014439 w 3031520"/>
                <a:gd name="connsiteY306" fmla="*/ 642059 h 1160647"/>
                <a:gd name="connsiteX307" fmla="*/ 2014439 w 3031520"/>
                <a:gd name="connsiteY307" fmla="*/ 805087 h 1160647"/>
                <a:gd name="connsiteX308" fmla="*/ 2033136 w 3031520"/>
                <a:gd name="connsiteY308" fmla="*/ 805087 h 1160647"/>
                <a:gd name="connsiteX309" fmla="*/ 2033136 w 3031520"/>
                <a:gd name="connsiteY309" fmla="*/ 722394 h 1160647"/>
                <a:gd name="connsiteX310" fmla="*/ 2128256 w 3031520"/>
                <a:gd name="connsiteY310" fmla="*/ 722394 h 1160647"/>
                <a:gd name="connsiteX311" fmla="*/ 2140186 w 3031520"/>
                <a:gd name="connsiteY311" fmla="*/ 404253 h 1160647"/>
                <a:gd name="connsiteX312" fmla="*/ 2128026 w 3031520"/>
                <a:gd name="connsiteY312" fmla="*/ 382635 h 1160647"/>
                <a:gd name="connsiteX313" fmla="*/ 2121946 w 3031520"/>
                <a:gd name="connsiteY313" fmla="*/ 378311 h 1160647"/>
                <a:gd name="connsiteX314" fmla="*/ 2130053 w 3031520"/>
                <a:gd name="connsiteY314" fmla="*/ 354532 h 1160647"/>
                <a:gd name="connsiteX315" fmla="*/ 2130053 w 3031520"/>
                <a:gd name="connsiteY315" fmla="*/ 337238 h 1160647"/>
                <a:gd name="connsiteX316" fmla="*/ 2144240 w 3031520"/>
                <a:gd name="connsiteY316" fmla="*/ 337238 h 1160647"/>
                <a:gd name="connsiteX317" fmla="*/ 2144240 w 3031520"/>
                <a:gd name="connsiteY317" fmla="*/ 315620 h 1160647"/>
                <a:gd name="connsiteX318" fmla="*/ 2146266 w 3031520"/>
                <a:gd name="connsiteY318" fmla="*/ 311296 h 1160647"/>
                <a:gd name="connsiteX319" fmla="*/ 2146266 w 3031520"/>
                <a:gd name="connsiteY319" fmla="*/ 233472 h 1160647"/>
                <a:gd name="connsiteX320" fmla="*/ 2144240 w 3031520"/>
                <a:gd name="connsiteY320" fmla="*/ 226987 h 1160647"/>
                <a:gd name="connsiteX321" fmla="*/ 2150320 w 3031520"/>
                <a:gd name="connsiteY321" fmla="*/ 220501 h 1160647"/>
                <a:gd name="connsiteX322" fmla="*/ 2150320 w 3031520"/>
                <a:gd name="connsiteY322" fmla="*/ 162133 h 1160647"/>
                <a:gd name="connsiteX323" fmla="*/ 2152346 w 3031520"/>
                <a:gd name="connsiteY323" fmla="*/ 157810 h 1160647"/>
                <a:gd name="connsiteX324" fmla="*/ 2152346 w 3031520"/>
                <a:gd name="connsiteY324" fmla="*/ 101604 h 1160647"/>
                <a:gd name="connsiteX325" fmla="*/ 2154373 w 3031520"/>
                <a:gd name="connsiteY325" fmla="*/ 82148 h 1160647"/>
                <a:gd name="connsiteX326" fmla="*/ 2158427 w 3031520"/>
                <a:gd name="connsiteY326" fmla="*/ 99442 h 1160647"/>
                <a:gd name="connsiteX327" fmla="*/ 2160453 w 3031520"/>
                <a:gd name="connsiteY327" fmla="*/ 157810 h 1160647"/>
                <a:gd name="connsiteX328" fmla="*/ 2162480 w 3031520"/>
                <a:gd name="connsiteY328" fmla="*/ 220501 h 1160647"/>
                <a:gd name="connsiteX329" fmla="*/ 2168560 w 3031520"/>
                <a:gd name="connsiteY329" fmla="*/ 226987 h 1160647"/>
                <a:gd name="connsiteX330" fmla="*/ 2166533 w 3031520"/>
                <a:gd name="connsiteY330" fmla="*/ 233472 h 1160647"/>
                <a:gd name="connsiteX331" fmla="*/ 2166533 w 3031520"/>
                <a:gd name="connsiteY331" fmla="*/ 311296 h 1160647"/>
                <a:gd name="connsiteX332" fmla="*/ 2168560 w 3031520"/>
                <a:gd name="connsiteY332" fmla="*/ 315620 h 1160647"/>
                <a:gd name="connsiteX333" fmla="*/ 2168560 w 3031520"/>
                <a:gd name="connsiteY333" fmla="*/ 337238 h 1160647"/>
                <a:gd name="connsiteX334" fmla="*/ 2182747 w 3031520"/>
                <a:gd name="connsiteY334" fmla="*/ 337238 h 1160647"/>
                <a:gd name="connsiteX335" fmla="*/ 2182747 w 3031520"/>
                <a:gd name="connsiteY335" fmla="*/ 354532 h 1160647"/>
                <a:gd name="connsiteX336" fmla="*/ 2190854 w 3031520"/>
                <a:gd name="connsiteY336" fmla="*/ 378311 h 1160647"/>
                <a:gd name="connsiteX337" fmla="*/ 2184774 w 3031520"/>
                <a:gd name="connsiteY337" fmla="*/ 382635 h 1160647"/>
                <a:gd name="connsiteX338" fmla="*/ 2172613 w 3031520"/>
                <a:gd name="connsiteY338" fmla="*/ 404253 h 1160647"/>
                <a:gd name="connsiteX339" fmla="*/ 2180720 w 3031520"/>
                <a:gd name="connsiteY339" fmla="*/ 657181 h 1160647"/>
                <a:gd name="connsiteX340" fmla="*/ 2245574 w 3031520"/>
                <a:gd name="connsiteY340" fmla="*/ 657181 h 1160647"/>
                <a:gd name="connsiteX341" fmla="*/ 2245574 w 3031520"/>
                <a:gd name="connsiteY341" fmla="*/ 732843 h 1160647"/>
                <a:gd name="connsiteX342" fmla="*/ 2253681 w 3031520"/>
                <a:gd name="connsiteY342" fmla="*/ 732843 h 1160647"/>
                <a:gd name="connsiteX343" fmla="*/ 2255708 w 3031520"/>
                <a:gd name="connsiteY343" fmla="*/ 726358 h 1160647"/>
                <a:gd name="connsiteX344" fmla="*/ 2261788 w 3031520"/>
                <a:gd name="connsiteY344" fmla="*/ 726358 h 1160647"/>
                <a:gd name="connsiteX345" fmla="*/ 2263815 w 3031520"/>
                <a:gd name="connsiteY345" fmla="*/ 735005 h 1160647"/>
                <a:gd name="connsiteX346" fmla="*/ 2275975 w 3031520"/>
                <a:gd name="connsiteY346" fmla="*/ 735005 h 1160647"/>
                <a:gd name="connsiteX347" fmla="*/ 2275975 w 3031520"/>
                <a:gd name="connsiteY347" fmla="*/ 728519 h 1160647"/>
                <a:gd name="connsiteX348" fmla="*/ 2298268 w 3031520"/>
                <a:gd name="connsiteY348" fmla="*/ 728519 h 1160647"/>
                <a:gd name="connsiteX349" fmla="*/ 2298268 w 3031520"/>
                <a:gd name="connsiteY349" fmla="*/ 735005 h 1160647"/>
                <a:gd name="connsiteX350" fmla="*/ 2318535 w 3031520"/>
                <a:gd name="connsiteY350" fmla="*/ 735005 h 1160647"/>
                <a:gd name="connsiteX351" fmla="*/ 2318535 w 3031520"/>
                <a:gd name="connsiteY351" fmla="*/ 780402 h 1160647"/>
                <a:gd name="connsiteX352" fmla="*/ 2332722 w 3031520"/>
                <a:gd name="connsiteY352" fmla="*/ 780402 h 1160647"/>
                <a:gd name="connsiteX353" fmla="*/ 2332722 w 3031520"/>
                <a:gd name="connsiteY353" fmla="*/ 767431 h 1160647"/>
                <a:gd name="connsiteX354" fmla="*/ 2348936 w 3031520"/>
                <a:gd name="connsiteY354" fmla="*/ 767431 h 1160647"/>
                <a:gd name="connsiteX355" fmla="*/ 2348936 w 3031520"/>
                <a:gd name="connsiteY355" fmla="*/ 588004 h 1160647"/>
                <a:gd name="connsiteX356" fmla="*/ 2355016 w 3031520"/>
                <a:gd name="connsiteY356" fmla="*/ 581518 h 1160647"/>
                <a:gd name="connsiteX357" fmla="*/ 2427977 w 3031520"/>
                <a:gd name="connsiteY357" fmla="*/ 581518 h 1160647"/>
                <a:gd name="connsiteX358" fmla="*/ 2427977 w 3031520"/>
                <a:gd name="connsiteY358" fmla="*/ 590166 h 1160647"/>
                <a:gd name="connsiteX359" fmla="*/ 2438110 w 3031520"/>
                <a:gd name="connsiteY359" fmla="*/ 590166 h 1160647"/>
                <a:gd name="connsiteX360" fmla="*/ 2438110 w 3031520"/>
                <a:gd name="connsiteY360" fmla="*/ 704740 h 1160647"/>
                <a:gd name="connsiteX361" fmla="*/ 2460404 w 3031520"/>
                <a:gd name="connsiteY361" fmla="*/ 704740 h 1160647"/>
                <a:gd name="connsiteX362" fmla="*/ 2460404 w 3031520"/>
                <a:gd name="connsiteY362" fmla="*/ 637725 h 1160647"/>
                <a:gd name="connsiteX363" fmla="*/ 2486751 w 3031520"/>
                <a:gd name="connsiteY363" fmla="*/ 637725 h 1160647"/>
                <a:gd name="connsiteX364" fmla="*/ 2490804 w 3031520"/>
                <a:gd name="connsiteY364" fmla="*/ 633401 h 1160647"/>
                <a:gd name="connsiteX365" fmla="*/ 2498911 w 3031520"/>
                <a:gd name="connsiteY365" fmla="*/ 633401 h 1160647"/>
                <a:gd name="connsiteX366" fmla="*/ 2502964 w 3031520"/>
                <a:gd name="connsiteY366" fmla="*/ 637725 h 1160647"/>
                <a:gd name="connsiteX367" fmla="*/ 2525258 w 3031520"/>
                <a:gd name="connsiteY367" fmla="*/ 637725 h 1160647"/>
                <a:gd name="connsiteX368" fmla="*/ 2525258 w 3031520"/>
                <a:gd name="connsiteY368" fmla="*/ 520989 h 1160647"/>
                <a:gd name="connsiteX369" fmla="*/ 2582005 w 3031520"/>
                <a:gd name="connsiteY369" fmla="*/ 510180 h 1160647"/>
                <a:gd name="connsiteX370" fmla="*/ 2582005 w 3031520"/>
                <a:gd name="connsiteY370" fmla="*/ 511261 h 1160647"/>
                <a:gd name="connsiteX371" fmla="*/ 2582005 w 3031520"/>
                <a:gd name="connsiteY371" fmla="*/ 518827 h 1160647"/>
                <a:gd name="connsiteX372" fmla="*/ 2608352 w 3031520"/>
                <a:gd name="connsiteY372" fmla="*/ 518827 h 1160647"/>
                <a:gd name="connsiteX373" fmla="*/ 2608352 w 3031520"/>
                <a:gd name="connsiteY373" fmla="*/ 773917 h 1160647"/>
                <a:gd name="connsiteX374" fmla="*/ 2630646 w 3031520"/>
                <a:gd name="connsiteY374" fmla="*/ 773917 h 1160647"/>
                <a:gd name="connsiteX375" fmla="*/ 2630646 w 3031520"/>
                <a:gd name="connsiteY375" fmla="*/ 769593 h 1160647"/>
                <a:gd name="connsiteX376" fmla="*/ 2642806 w 3031520"/>
                <a:gd name="connsiteY376" fmla="*/ 769593 h 1160647"/>
                <a:gd name="connsiteX377" fmla="*/ 2642806 w 3031520"/>
                <a:gd name="connsiteY377" fmla="*/ 773917 h 1160647"/>
                <a:gd name="connsiteX378" fmla="*/ 2667126 w 3031520"/>
                <a:gd name="connsiteY378" fmla="*/ 773917 h 1160647"/>
                <a:gd name="connsiteX379" fmla="*/ 2667126 w 3031520"/>
                <a:gd name="connsiteY379" fmla="*/ 760946 h 1160647"/>
                <a:gd name="connsiteX380" fmla="*/ 2695500 w 3031520"/>
                <a:gd name="connsiteY380" fmla="*/ 760946 h 1160647"/>
                <a:gd name="connsiteX381" fmla="*/ 2707660 w 3031520"/>
                <a:gd name="connsiteY381" fmla="*/ 756622 h 1160647"/>
                <a:gd name="connsiteX382" fmla="*/ 2727927 w 3031520"/>
                <a:gd name="connsiteY382" fmla="*/ 760946 h 1160647"/>
                <a:gd name="connsiteX383" fmla="*/ 2727927 w 3031520"/>
                <a:gd name="connsiteY383" fmla="*/ 743652 h 1160647"/>
                <a:gd name="connsiteX384" fmla="*/ 2736034 w 3031520"/>
                <a:gd name="connsiteY384" fmla="*/ 743652 h 1160647"/>
                <a:gd name="connsiteX385" fmla="*/ 2736034 w 3031520"/>
                <a:gd name="connsiteY385" fmla="*/ 730681 h 1160647"/>
                <a:gd name="connsiteX386" fmla="*/ 2792781 w 3031520"/>
                <a:gd name="connsiteY386" fmla="*/ 730681 h 1160647"/>
                <a:gd name="connsiteX387" fmla="*/ 2792781 w 3031520"/>
                <a:gd name="connsiteY387" fmla="*/ 700416 h 1160647"/>
                <a:gd name="connsiteX388" fmla="*/ 2811021 w 3031520"/>
                <a:gd name="connsiteY388" fmla="*/ 700416 h 1160647"/>
                <a:gd name="connsiteX389" fmla="*/ 2811021 w 3031520"/>
                <a:gd name="connsiteY389" fmla="*/ 693931 h 1160647"/>
                <a:gd name="connsiteX390" fmla="*/ 2823181 w 3031520"/>
                <a:gd name="connsiteY390" fmla="*/ 693931 h 1160647"/>
                <a:gd name="connsiteX391" fmla="*/ 2823181 w 3031520"/>
                <a:gd name="connsiteY391" fmla="*/ 700416 h 1160647"/>
                <a:gd name="connsiteX392" fmla="*/ 2839395 w 3031520"/>
                <a:gd name="connsiteY392" fmla="*/ 700416 h 1160647"/>
                <a:gd name="connsiteX393" fmla="*/ 2839395 w 3031520"/>
                <a:gd name="connsiteY393" fmla="*/ 750137 h 1160647"/>
                <a:gd name="connsiteX394" fmla="*/ 2871822 w 3031520"/>
                <a:gd name="connsiteY394" fmla="*/ 750137 h 1160647"/>
                <a:gd name="connsiteX395" fmla="*/ 2871822 w 3031520"/>
                <a:gd name="connsiteY395" fmla="*/ 724196 h 1160647"/>
                <a:gd name="connsiteX396" fmla="*/ 2910329 w 3031520"/>
                <a:gd name="connsiteY396" fmla="*/ 724196 h 1160647"/>
                <a:gd name="connsiteX397" fmla="*/ 2910329 w 3031520"/>
                <a:gd name="connsiteY397" fmla="*/ 693931 h 1160647"/>
                <a:gd name="connsiteX398" fmla="*/ 2958970 w 3031520"/>
                <a:gd name="connsiteY398" fmla="*/ 693931 h 1160647"/>
                <a:gd name="connsiteX399" fmla="*/ 2958970 w 3031520"/>
                <a:gd name="connsiteY399" fmla="*/ 805087 h 1160647"/>
                <a:gd name="connsiteX400" fmla="*/ 2958970 w 3031520"/>
                <a:gd name="connsiteY400" fmla="*/ 818866 h 1160647"/>
                <a:gd name="connsiteX401" fmla="*/ 3031519 w 3031520"/>
                <a:gd name="connsiteY401" fmla="*/ 818866 h 1160647"/>
                <a:gd name="connsiteX402" fmla="*/ 3031520 w 3031520"/>
                <a:gd name="connsiteY402" fmla="*/ 1160647 h 1160647"/>
                <a:gd name="connsiteX403" fmla="*/ 2054 w 3031520"/>
                <a:gd name="connsiteY403" fmla="*/ 1158314 h 1160647"/>
                <a:gd name="connsiteX404" fmla="*/ 0 w 3031520"/>
                <a:gd name="connsiteY404" fmla="*/ 724196 h 1160647"/>
                <a:gd name="connsiteX405" fmla="*/ 20267 w 3031520"/>
                <a:gd name="connsiteY405" fmla="*/ 724196 h 1160647"/>
                <a:gd name="connsiteX406" fmla="*/ 20774 w 3031520"/>
                <a:gd name="connsiteY406" fmla="*/ 723115 h 1160647"/>
                <a:gd name="connsiteX407" fmla="*/ 24320 w 3031520"/>
                <a:gd name="connsiteY407" fmla="*/ 715549 h 1160647"/>
                <a:gd name="connsiteX408" fmla="*/ 26094 w 3031520"/>
                <a:gd name="connsiteY408" fmla="*/ 715819 h 1160647"/>
                <a:gd name="connsiteX409" fmla="*/ 38507 w 3031520"/>
                <a:gd name="connsiteY409" fmla="*/ 717710 h 1160647"/>
                <a:gd name="connsiteX410" fmla="*/ 39014 w 3031520"/>
                <a:gd name="connsiteY410" fmla="*/ 719062 h 1160647"/>
                <a:gd name="connsiteX411" fmla="*/ 42560 w 3031520"/>
                <a:gd name="connsiteY411" fmla="*/ 728519 h 1160647"/>
                <a:gd name="connsiteX412" fmla="*/ 68907 w 3031520"/>
                <a:gd name="connsiteY412" fmla="*/ 730681 h 1160647"/>
                <a:gd name="connsiteX413" fmla="*/ 68907 w 3031520"/>
                <a:gd name="connsiteY413" fmla="*/ 607460 h 1160647"/>
                <a:gd name="connsiteX414" fmla="*/ 70934 w 3031520"/>
                <a:gd name="connsiteY414" fmla="*/ 607460 h 1160647"/>
                <a:gd name="connsiteX415" fmla="*/ 85121 w 3031520"/>
                <a:gd name="connsiteY415" fmla="*/ 607460 h 1160647"/>
                <a:gd name="connsiteX416" fmla="*/ 85121 w 3031520"/>
                <a:gd name="connsiteY416" fmla="*/ 471268 h 1160647"/>
                <a:gd name="connsiteX417" fmla="*/ 86894 w 3031520"/>
                <a:gd name="connsiteY417" fmla="*/ 471268 h 1160647"/>
                <a:gd name="connsiteX418" fmla="*/ 99308 w 3031520"/>
                <a:gd name="connsiteY418" fmla="*/ 471268 h 1160647"/>
                <a:gd name="connsiteX419" fmla="*/ 99308 w 3031520"/>
                <a:gd name="connsiteY419" fmla="*/ 356694 h 1160647"/>
                <a:gd name="connsiteX420" fmla="*/ 103361 w 3031520"/>
                <a:gd name="connsiteY420" fmla="*/ 328590 h 1160647"/>
                <a:gd name="connsiteX421" fmla="*/ 105388 w 3031520"/>
                <a:gd name="connsiteY421" fmla="*/ 328590 h 1160647"/>
                <a:gd name="connsiteX422" fmla="*/ 119575 w 3031520"/>
                <a:gd name="connsiteY422" fmla="*/ 328590 h 1160647"/>
                <a:gd name="connsiteX423" fmla="*/ 156055 w 3031520"/>
                <a:gd name="connsiteY423" fmla="*/ 246443 h 1160647"/>
                <a:gd name="connsiteX424" fmla="*/ 160109 w 3031520"/>
                <a:gd name="connsiteY424" fmla="*/ 0 h 1160647"/>
                <a:gd name="connsiteX0" fmla="*/ 160109 w 3032161"/>
                <a:gd name="connsiteY0" fmla="*/ 0 h 1160647"/>
                <a:gd name="connsiteX1" fmla="*/ 162135 w 3032161"/>
                <a:gd name="connsiteY1" fmla="*/ 246443 h 1160647"/>
                <a:gd name="connsiteX2" fmla="*/ 200642 w 3032161"/>
                <a:gd name="connsiteY2" fmla="*/ 326429 h 1160647"/>
                <a:gd name="connsiteX3" fmla="*/ 202669 w 3032161"/>
                <a:gd name="connsiteY3" fmla="*/ 326429 h 1160647"/>
                <a:gd name="connsiteX4" fmla="*/ 216856 w 3032161"/>
                <a:gd name="connsiteY4" fmla="*/ 326429 h 1160647"/>
                <a:gd name="connsiteX5" fmla="*/ 216856 w 3032161"/>
                <a:gd name="connsiteY5" fmla="*/ 350208 h 1160647"/>
                <a:gd name="connsiteX6" fmla="*/ 217363 w 3032161"/>
                <a:gd name="connsiteY6" fmla="*/ 351019 h 1160647"/>
                <a:gd name="connsiteX7" fmla="*/ 220909 w 3032161"/>
                <a:gd name="connsiteY7" fmla="*/ 356694 h 1160647"/>
                <a:gd name="connsiteX8" fmla="*/ 220909 w 3032161"/>
                <a:gd name="connsiteY8" fmla="*/ 471268 h 1160647"/>
                <a:gd name="connsiteX9" fmla="*/ 223189 w 3032161"/>
                <a:gd name="connsiteY9" fmla="*/ 471268 h 1160647"/>
                <a:gd name="connsiteX10" fmla="*/ 239150 w 3032161"/>
                <a:gd name="connsiteY10" fmla="*/ 471268 h 1160647"/>
                <a:gd name="connsiteX11" fmla="*/ 239150 w 3032161"/>
                <a:gd name="connsiteY11" fmla="*/ 611783 h 1160647"/>
                <a:gd name="connsiteX12" fmla="*/ 240670 w 3032161"/>
                <a:gd name="connsiteY12" fmla="*/ 611513 h 1160647"/>
                <a:gd name="connsiteX13" fmla="*/ 251310 w 3032161"/>
                <a:gd name="connsiteY13" fmla="*/ 609622 h 1160647"/>
                <a:gd name="connsiteX14" fmla="*/ 249283 w 3032161"/>
                <a:gd name="connsiteY14" fmla="*/ 698254 h 1160647"/>
                <a:gd name="connsiteX15" fmla="*/ 250803 w 3032161"/>
                <a:gd name="connsiteY15" fmla="*/ 698525 h 1160647"/>
                <a:gd name="connsiteX16" fmla="*/ 261443 w 3032161"/>
                <a:gd name="connsiteY16" fmla="*/ 700416 h 1160647"/>
                <a:gd name="connsiteX17" fmla="*/ 261696 w 3032161"/>
                <a:gd name="connsiteY17" fmla="*/ 701227 h 1160647"/>
                <a:gd name="connsiteX18" fmla="*/ 263470 w 3032161"/>
                <a:gd name="connsiteY18" fmla="*/ 706902 h 1160647"/>
                <a:gd name="connsiteX19" fmla="*/ 264230 w 3032161"/>
                <a:gd name="connsiteY19" fmla="*/ 704470 h 1160647"/>
                <a:gd name="connsiteX20" fmla="*/ 269550 w 3032161"/>
                <a:gd name="connsiteY20" fmla="*/ 687446 h 1160647"/>
                <a:gd name="connsiteX21" fmla="*/ 271323 w 3032161"/>
                <a:gd name="connsiteY21" fmla="*/ 687446 h 1160647"/>
                <a:gd name="connsiteX22" fmla="*/ 283737 w 3032161"/>
                <a:gd name="connsiteY22" fmla="*/ 687446 h 1160647"/>
                <a:gd name="connsiteX23" fmla="*/ 283737 w 3032161"/>
                <a:gd name="connsiteY23" fmla="*/ 719872 h 1160647"/>
                <a:gd name="connsiteX24" fmla="*/ 284750 w 3032161"/>
                <a:gd name="connsiteY24" fmla="*/ 720413 h 1160647"/>
                <a:gd name="connsiteX25" fmla="*/ 291844 w 3032161"/>
                <a:gd name="connsiteY25" fmla="*/ 724196 h 1160647"/>
                <a:gd name="connsiteX26" fmla="*/ 291844 w 3032161"/>
                <a:gd name="connsiteY26" fmla="*/ 725547 h 1160647"/>
                <a:gd name="connsiteX27" fmla="*/ 291844 w 3032161"/>
                <a:gd name="connsiteY27" fmla="*/ 735005 h 1160647"/>
                <a:gd name="connsiteX28" fmla="*/ 336431 w 3032161"/>
                <a:gd name="connsiteY28" fmla="*/ 735005 h 1160647"/>
                <a:gd name="connsiteX29" fmla="*/ 336431 w 3032161"/>
                <a:gd name="connsiteY29" fmla="*/ 736086 h 1160647"/>
                <a:gd name="connsiteX30" fmla="*/ 336431 w 3032161"/>
                <a:gd name="connsiteY30" fmla="*/ 743652 h 1160647"/>
                <a:gd name="connsiteX31" fmla="*/ 338457 w 3032161"/>
                <a:gd name="connsiteY31" fmla="*/ 743652 h 1160647"/>
                <a:gd name="connsiteX32" fmla="*/ 352644 w 3032161"/>
                <a:gd name="connsiteY32" fmla="*/ 743652 h 1160647"/>
                <a:gd name="connsiteX33" fmla="*/ 352644 w 3032161"/>
                <a:gd name="connsiteY33" fmla="*/ 713387 h 1160647"/>
                <a:gd name="connsiteX34" fmla="*/ 397231 w 3032161"/>
                <a:gd name="connsiteY34" fmla="*/ 713387 h 1160647"/>
                <a:gd name="connsiteX35" fmla="*/ 397231 w 3032161"/>
                <a:gd name="connsiteY35" fmla="*/ 712036 h 1160647"/>
                <a:gd name="connsiteX36" fmla="*/ 397231 w 3032161"/>
                <a:gd name="connsiteY36" fmla="*/ 702578 h 1160647"/>
                <a:gd name="connsiteX37" fmla="*/ 398245 w 3032161"/>
                <a:gd name="connsiteY37" fmla="*/ 702578 h 1160647"/>
                <a:gd name="connsiteX38" fmla="*/ 405338 w 3032161"/>
                <a:gd name="connsiteY38" fmla="*/ 702578 h 1160647"/>
                <a:gd name="connsiteX39" fmla="*/ 405338 w 3032161"/>
                <a:gd name="connsiteY39" fmla="*/ 700687 h 1160647"/>
                <a:gd name="connsiteX40" fmla="*/ 405338 w 3032161"/>
                <a:gd name="connsiteY40" fmla="*/ 687446 h 1160647"/>
                <a:gd name="connsiteX41" fmla="*/ 406098 w 3032161"/>
                <a:gd name="connsiteY41" fmla="*/ 687446 h 1160647"/>
                <a:gd name="connsiteX42" fmla="*/ 411418 w 3032161"/>
                <a:gd name="connsiteY42" fmla="*/ 687446 h 1160647"/>
                <a:gd name="connsiteX43" fmla="*/ 411418 w 3032161"/>
                <a:gd name="connsiteY43" fmla="*/ 686365 h 1160647"/>
                <a:gd name="connsiteX44" fmla="*/ 411418 w 3032161"/>
                <a:gd name="connsiteY44" fmla="*/ 678798 h 1160647"/>
                <a:gd name="connsiteX45" fmla="*/ 413445 w 3032161"/>
                <a:gd name="connsiteY45" fmla="*/ 678798 h 1160647"/>
                <a:gd name="connsiteX46" fmla="*/ 427632 w 3032161"/>
                <a:gd name="connsiteY46" fmla="*/ 678798 h 1160647"/>
                <a:gd name="connsiteX47" fmla="*/ 427632 w 3032161"/>
                <a:gd name="connsiteY47" fmla="*/ 679879 h 1160647"/>
                <a:gd name="connsiteX48" fmla="*/ 427632 w 3032161"/>
                <a:gd name="connsiteY48" fmla="*/ 687446 h 1160647"/>
                <a:gd name="connsiteX49" fmla="*/ 449925 w 3032161"/>
                <a:gd name="connsiteY49" fmla="*/ 687446 h 1160647"/>
                <a:gd name="connsiteX50" fmla="*/ 449925 w 3032161"/>
                <a:gd name="connsiteY50" fmla="*/ 685554 h 1160647"/>
                <a:gd name="connsiteX51" fmla="*/ 449925 w 3032161"/>
                <a:gd name="connsiteY51" fmla="*/ 672313 h 1160647"/>
                <a:gd name="connsiteX52" fmla="*/ 451699 w 3032161"/>
                <a:gd name="connsiteY52" fmla="*/ 672313 h 1160647"/>
                <a:gd name="connsiteX53" fmla="*/ 464112 w 3032161"/>
                <a:gd name="connsiteY53" fmla="*/ 672313 h 1160647"/>
                <a:gd name="connsiteX54" fmla="*/ 464112 w 3032161"/>
                <a:gd name="connsiteY54" fmla="*/ 696093 h 1160647"/>
                <a:gd name="connsiteX55" fmla="*/ 465126 w 3032161"/>
                <a:gd name="connsiteY55" fmla="*/ 696093 h 1160647"/>
                <a:gd name="connsiteX56" fmla="*/ 472219 w 3032161"/>
                <a:gd name="connsiteY56" fmla="*/ 696093 h 1160647"/>
                <a:gd name="connsiteX57" fmla="*/ 472219 w 3032161"/>
                <a:gd name="connsiteY57" fmla="*/ 695012 h 1160647"/>
                <a:gd name="connsiteX58" fmla="*/ 472219 w 3032161"/>
                <a:gd name="connsiteY58" fmla="*/ 687446 h 1160647"/>
                <a:gd name="connsiteX59" fmla="*/ 473992 w 3032161"/>
                <a:gd name="connsiteY59" fmla="*/ 687446 h 1160647"/>
                <a:gd name="connsiteX60" fmla="*/ 486406 w 3032161"/>
                <a:gd name="connsiteY60" fmla="*/ 687446 h 1160647"/>
                <a:gd name="connsiteX61" fmla="*/ 486406 w 3032161"/>
                <a:gd name="connsiteY61" fmla="*/ 713387 h 1160647"/>
                <a:gd name="connsiteX62" fmla="*/ 488433 w 3032161"/>
                <a:gd name="connsiteY62" fmla="*/ 713387 h 1160647"/>
                <a:gd name="connsiteX63" fmla="*/ 502619 w 3032161"/>
                <a:gd name="connsiteY63" fmla="*/ 713387 h 1160647"/>
                <a:gd name="connsiteX64" fmla="*/ 502619 w 3032161"/>
                <a:gd name="connsiteY64" fmla="*/ 715008 h 1160647"/>
                <a:gd name="connsiteX65" fmla="*/ 502619 w 3032161"/>
                <a:gd name="connsiteY65" fmla="*/ 726358 h 1160647"/>
                <a:gd name="connsiteX66" fmla="*/ 503379 w 3032161"/>
                <a:gd name="connsiteY66" fmla="*/ 726358 h 1160647"/>
                <a:gd name="connsiteX67" fmla="*/ 508700 w 3032161"/>
                <a:gd name="connsiteY67" fmla="*/ 726358 h 1160647"/>
                <a:gd name="connsiteX68" fmla="*/ 508700 w 3032161"/>
                <a:gd name="connsiteY68" fmla="*/ 725547 h 1160647"/>
                <a:gd name="connsiteX69" fmla="*/ 508700 w 3032161"/>
                <a:gd name="connsiteY69" fmla="*/ 719872 h 1160647"/>
                <a:gd name="connsiteX70" fmla="*/ 539100 w 3032161"/>
                <a:gd name="connsiteY70" fmla="*/ 719872 h 1160647"/>
                <a:gd name="connsiteX71" fmla="*/ 539100 w 3032161"/>
                <a:gd name="connsiteY71" fmla="*/ 743652 h 1160647"/>
                <a:gd name="connsiteX72" fmla="*/ 540113 w 3032161"/>
                <a:gd name="connsiteY72" fmla="*/ 743652 h 1160647"/>
                <a:gd name="connsiteX73" fmla="*/ 547207 w 3032161"/>
                <a:gd name="connsiteY73" fmla="*/ 743652 h 1160647"/>
                <a:gd name="connsiteX74" fmla="*/ 547207 w 3032161"/>
                <a:gd name="connsiteY74" fmla="*/ 744733 h 1160647"/>
                <a:gd name="connsiteX75" fmla="*/ 547207 w 3032161"/>
                <a:gd name="connsiteY75" fmla="*/ 752299 h 1160647"/>
                <a:gd name="connsiteX76" fmla="*/ 547967 w 3032161"/>
                <a:gd name="connsiteY76" fmla="*/ 752299 h 1160647"/>
                <a:gd name="connsiteX77" fmla="*/ 553287 w 3032161"/>
                <a:gd name="connsiteY77" fmla="*/ 752299 h 1160647"/>
                <a:gd name="connsiteX78" fmla="*/ 553287 w 3032161"/>
                <a:gd name="connsiteY78" fmla="*/ 750137 h 1160647"/>
                <a:gd name="connsiteX79" fmla="*/ 553287 w 3032161"/>
                <a:gd name="connsiteY79" fmla="*/ 735005 h 1160647"/>
                <a:gd name="connsiteX80" fmla="*/ 554300 w 3032161"/>
                <a:gd name="connsiteY80" fmla="*/ 735005 h 1160647"/>
                <a:gd name="connsiteX81" fmla="*/ 561394 w 3032161"/>
                <a:gd name="connsiteY81" fmla="*/ 735005 h 1160647"/>
                <a:gd name="connsiteX82" fmla="*/ 561394 w 3032161"/>
                <a:gd name="connsiteY82" fmla="*/ 736086 h 1160647"/>
                <a:gd name="connsiteX83" fmla="*/ 561394 w 3032161"/>
                <a:gd name="connsiteY83" fmla="*/ 743652 h 1160647"/>
                <a:gd name="connsiteX84" fmla="*/ 566714 w 3032161"/>
                <a:gd name="connsiteY84" fmla="*/ 741659 h 1160647"/>
                <a:gd name="connsiteX85" fmla="*/ 567474 w 3032161"/>
                <a:gd name="connsiteY85" fmla="*/ 740679 h 1160647"/>
                <a:gd name="connsiteX86" fmla="*/ 567474 w 3032161"/>
                <a:gd name="connsiteY86" fmla="*/ 735005 h 1160647"/>
                <a:gd name="connsiteX87" fmla="*/ 605981 w 3032161"/>
                <a:gd name="connsiteY87" fmla="*/ 735005 h 1160647"/>
                <a:gd name="connsiteX88" fmla="*/ 605981 w 3032161"/>
                <a:gd name="connsiteY88" fmla="*/ 758784 h 1160647"/>
                <a:gd name="connsiteX89" fmla="*/ 608007 w 3032161"/>
                <a:gd name="connsiteY89" fmla="*/ 758784 h 1160647"/>
                <a:gd name="connsiteX90" fmla="*/ 622194 w 3032161"/>
                <a:gd name="connsiteY90" fmla="*/ 758784 h 1160647"/>
                <a:gd name="connsiteX91" fmla="*/ 622194 w 3032161"/>
                <a:gd name="connsiteY91" fmla="*/ 759865 h 1160647"/>
                <a:gd name="connsiteX92" fmla="*/ 622194 w 3032161"/>
                <a:gd name="connsiteY92" fmla="*/ 767431 h 1160647"/>
                <a:gd name="connsiteX93" fmla="*/ 623968 w 3032161"/>
                <a:gd name="connsiteY93" fmla="*/ 767431 h 1160647"/>
                <a:gd name="connsiteX94" fmla="*/ 636381 w 3032161"/>
                <a:gd name="connsiteY94" fmla="*/ 767431 h 1160647"/>
                <a:gd name="connsiteX95" fmla="*/ 636381 w 3032161"/>
                <a:gd name="connsiteY95" fmla="*/ 743652 h 1160647"/>
                <a:gd name="connsiteX96" fmla="*/ 637394 w 3032161"/>
                <a:gd name="connsiteY96" fmla="*/ 743652 h 1160647"/>
                <a:gd name="connsiteX97" fmla="*/ 644488 w 3032161"/>
                <a:gd name="connsiteY97" fmla="*/ 743652 h 1160647"/>
                <a:gd name="connsiteX98" fmla="*/ 644488 w 3032161"/>
                <a:gd name="connsiteY98" fmla="*/ 711225 h 1160647"/>
                <a:gd name="connsiteX99" fmla="*/ 645501 w 3032161"/>
                <a:gd name="connsiteY99" fmla="*/ 711225 h 1160647"/>
                <a:gd name="connsiteX100" fmla="*/ 652595 w 3032161"/>
                <a:gd name="connsiteY100" fmla="*/ 711225 h 1160647"/>
                <a:gd name="connsiteX101" fmla="*/ 652595 w 3032161"/>
                <a:gd name="connsiteY101" fmla="*/ 709334 h 1160647"/>
                <a:gd name="connsiteX102" fmla="*/ 652595 w 3032161"/>
                <a:gd name="connsiteY102" fmla="*/ 696093 h 1160647"/>
                <a:gd name="connsiteX103" fmla="*/ 651328 w 3032161"/>
                <a:gd name="connsiteY103" fmla="*/ 694471 h 1160647"/>
                <a:gd name="connsiteX104" fmla="*/ 656648 w 3032161"/>
                <a:gd name="connsiteY104" fmla="*/ 683122 h 1160647"/>
                <a:gd name="connsiteX105" fmla="*/ 664755 w 3032161"/>
                <a:gd name="connsiteY105" fmla="*/ 711225 h 1160647"/>
                <a:gd name="connsiteX106" fmla="*/ 665515 w 3032161"/>
                <a:gd name="connsiteY106" fmla="*/ 711225 h 1160647"/>
                <a:gd name="connsiteX107" fmla="*/ 670835 w 3032161"/>
                <a:gd name="connsiteY107" fmla="*/ 711225 h 1160647"/>
                <a:gd name="connsiteX108" fmla="*/ 670835 w 3032161"/>
                <a:gd name="connsiteY108" fmla="*/ 605298 h 1160647"/>
                <a:gd name="connsiteX109" fmla="*/ 672355 w 3032161"/>
                <a:gd name="connsiteY109" fmla="*/ 605298 h 1160647"/>
                <a:gd name="connsiteX110" fmla="*/ 682995 w 3032161"/>
                <a:gd name="connsiteY110" fmla="*/ 605298 h 1160647"/>
                <a:gd name="connsiteX111" fmla="*/ 682995 w 3032161"/>
                <a:gd name="connsiteY111" fmla="*/ 557739 h 1160647"/>
                <a:gd name="connsiteX112" fmla="*/ 709342 w 3032161"/>
                <a:gd name="connsiteY112" fmla="*/ 557739 h 1160647"/>
                <a:gd name="connsiteX113" fmla="*/ 709342 w 3032161"/>
                <a:gd name="connsiteY113" fmla="*/ 536121 h 1160647"/>
                <a:gd name="connsiteX114" fmla="*/ 743796 w 3032161"/>
                <a:gd name="connsiteY114" fmla="*/ 536121 h 1160647"/>
                <a:gd name="connsiteX115" fmla="*/ 743796 w 3032161"/>
                <a:gd name="connsiteY115" fmla="*/ 538553 h 1160647"/>
                <a:gd name="connsiteX116" fmla="*/ 743796 w 3032161"/>
                <a:gd name="connsiteY116" fmla="*/ 555577 h 1160647"/>
                <a:gd name="connsiteX117" fmla="*/ 746076 w 3032161"/>
                <a:gd name="connsiteY117" fmla="*/ 555577 h 1160647"/>
                <a:gd name="connsiteX118" fmla="*/ 762036 w 3032161"/>
                <a:gd name="connsiteY118" fmla="*/ 555577 h 1160647"/>
                <a:gd name="connsiteX119" fmla="*/ 762036 w 3032161"/>
                <a:gd name="connsiteY119" fmla="*/ 603136 h 1160647"/>
                <a:gd name="connsiteX120" fmla="*/ 763049 w 3032161"/>
                <a:gd name="connsiteY120" fmla="*/ 603136 h 1160647"/>
                <a:gd name="connsiteX121" fmla="*/ 770143 w 3032161"/>
                <a:gd name="connsiteY121" fmla="*/ 603136 h 1160647"/>
                <a:gd name="connsiteX122" fmla="*/ 784330 w 3032161"/>
                <a:gd name="connsiteY122" fmla="*/ 607460 h 1160647"/>
                <a:gd name="connsiteX123" fmla="*/ 784330 w 3032161"/>
                <a:gd name="connsiteY123" fmla="*/ 646372 h 1160647"/>
                <a:gd name="connsiteX124" fmla="*/ 785343 w 3032161"/>
                <a:gd name="connsiteY124" fmla="*/ 646372 h 1160647"/>
                <a:gd name="connsiteX125" fmla="*/ 792436 w 3032161"/>
                <a:gd name="connsiteY125" fmla="*/ 646372 h 1160647"/>
                <a:gd name="connsiteX126" fmla="*/ 792436 w 3032161"/>
                <a:gd name="connsiteY126" fmla="*/ 647993 h 1160647"/>
                <a:gd name="connsiteX127" fmla="*/ 792436 w 3032161"/>
                <a:gd name="connsiteY127" fmla="*/ 659342 h 1160647"/>
                <a:gd name="connsiteX128" fmla="*/ 794463 w 3032161"/>
                <a:gd name="connsiteY128" fmla="*/ 659342 h 1160647"/>
                <a:gd name="connsiteX129" fmla="*/ 808650 w 3032161"/>
                <a:gd name="connsiteY129" fmla="*/ 659342 h 1160647"/>
                <a:gd name="connsiteX130" fmla="*/ 814730 w 3032161"/>
                <a:gd name="connsiteY130" fmla="*/ 665828 h 1160647"/>
                <a:gd name="connsiteX131" fmla="*/ 814730 w 3032161"/>
                <a:gd name="connsiteY131" fmla="*/ 687446 h 1160647"/>
                <a:gd name="connsiteX132" fmla="*/ 817010 w 3032161"/>
                <a:gd name="connsiteY132" fmla="*/ 687446 h 1160647"/>
                <a:gd name="connsiteX133" fmla="*/ 832970 w 3032161"/>
                <a:gd name="connsiteY133" fmla="*/ 687446 h 1160647"/>
                <a:gd name="connsiteX134" fmla="*/ 832970 w 3032161"/>
                <a:gd name="connsiteY134" fmla="*/ 688526 h 1160647"/>
                <a:gd name="connsiteX135" fmla="*/ 832970 w 3032161"/>
                <a:gd name="connsiteY135" fmla="*/ 696093 h 1160647"/>
                <a:gd name="connsiteX136" fmla="*/ 834237 w 3032161"/>
                <a:gd name="connsiteY136" fmla="*/ 696093 h 1160647"/>
                <a:gd name="connsiteX137" fmla="*/ 843104 w 3032161"/>
                <a:gd name="connsiteY137" fmla="*/ 696093 h 1160647"/>
                <a:gd name="connsiteX138" fmla="*/ 843104 w 3032161"/>
                <a:gd name="connsiteY138" fmla="*/ 698254 h 1160647"/>
                <a:gd name="connsiteX139" fmla="*/ 843104 w 3032161"/>
                <a:gd name="connsiteY139" fmla="*/ 713387 h 1160647"/>
                <a:gd name="connsiteX140" fmla="*/ 847157 w 3032161"/>
                <a:gd name="connsiteY140" fmla="*/ 711495 h 1160647"/>
                <a:gd name="connsiteX141" fmla="*/ 847157 w 3032161"/>
                <a:gd name="connsiteY141" fmla="*/ 698254 h 1160647"/>
                <a:gd name="connsiteX142" fmla="*/ 848170 w 3032161"/>
                <a:gd name="connsiteY142" fmla="*/ 698254 h 1160647"/>
                <a:gd name="connsiteX143" fmla="*/ 855264 w 3032161"/>
                <a:gd name="connsiteY143" fmla="*/ 698254 h 1160647"/>
                <a:gd name="connsiteX144" fmla="*/ 855264 w 3032161"/>
                <a:gd name="connsiteY144" fmla="*/ 699876 h 1160647"/>
                <a:gd name="connsiteX145" fmla="*/ 855264 w 3032161"/>
                <a:gd name="connsiteY145" fmla="*/ 711225 h 1160647"/>
                <a:gd name="connsiteX146" fmla="*/ 856024 w 3032161"/>
                <a:gd name="connsiteY146" fmla="*/ 711225 h 1160647"/>
                <a:gd name="connsiteX147" fmla="*/ 861344 w 3032161"/>
                <a:gd name="connsiteY147" fmla="*/ 711225 h 1160647"/>
                <a:gd name="connsiteX148" fmla="*/ 909984 w 3032161"/>
                <a:gd name="connsiteY148" fmla="*/ 706902 h 1160647"/>
                <a:gd name="connsiteX149" fmla="*/ 909984 w 3032161"/>
                <a:gd name="connsiteY149" fmla="*/ 708253 h 1160647"/>
                <a:gd name="connsiteX150" fmla="*/ 909984 w 3032161"/>
                <a:gd name="connsiteY150" fmla="*/ 717710 h 1160647"/>
                <a:gd name="connsiteX151" fmla="*/ 910744 w 3032161"/>
                <a:gd name="connsiteY151" fmla="*/ 717710 h 1160647"/>
                <a:gd name="connsiteX152" fmla="*/ 916065 w 3032161"/>
                <a:gd name="connsiteY152" fmla="*/ 717710 h 1160647"/>
                <a:gd name="connsiteX153" fmla="*/ 916065 w 3032161"/>
                <a:gd name="connsiteY153" fmla="*/ 719872 h 1160647"/>
                <a:gd name="connsiteX154" fmla="*/ 916065 w 3032161"/>
                <a:gd name="connsiteY154" fmla="*/ 735005 h 1160647"/>
                <a:gd name="connsiteX155" fmla="*/ 918091 w 3032161"/>
                <a:gd name="connsiteY155" fmla="*/ 733654 h 1160647"/>
                <a:gd name="connsiteX156" fmla="*/ 932278 w 3032161"/>
                <a:gd name="connsiteY156" fmla="*/ 724196 h 1160647"/>
                <a:gd name="connsiteX157" fmla="*/ 938358 w 3032161"/>
                <a:gd name="connsiteY157" fmla="*/ 683122 h 1160647"/>
                <a:gd name="connsiteX158" fmla="*/ 939118 w 3032161"/>
                <a:gd name="connsiteY158" fmla="*/ 682852 h 1160647"/>
                <a:gd name="connsiteX159" fmla="*/ 944438 w 3032161"/>
                <a:gd name="connsiteY159" fmla="*/ 680960 h 1160647"/>
                <a:gd name="connsiteX160" fmla="*/ 946465 w 3032161"/>
                <a:gd name="connsiteY160" fmla="*/ 611783 h 1160647"/>
                <a:gd name="connsiteX161" fmla="*/ 948492 w 3032161"/>
                <a:gd name="connsiteY161" fmla="*/ 680960 h 1160647"/>
                <a:gd name="connsiteX162" fmla="*/ 949252 w 3032161"/>
                <a:gd name="connsiteY162" fmla="*/ 681230 h 1160647"/>
                <a:gd name="connsiteX163" fmla="*/ 954572 w 3032161"/>
                <a:gd name="connsiteY163" fmla="*/ 683122 h 1160647"/>
                <a:gd name="connsiteX164" fmla="*/ 954572 w 3032161"/>
                <a:gd name="connsiteY164" fmla="*/ 596651 h 1160647"/>
                <a:gd name="connsiteX165" fmla="*/ 958625 w 3032161"/>
                <a:gd name="connsiteY165" fmla="*/ 564224 h 1160647"/>
                <a:gd name="connsiteX166" fmla="*/ 997132 w 3032161"/>
                <a:gd name="connsiteY166" fmla="*/ 564224 h 1160647"/>
                <a:gd name="connsiteX167" fmla="*/ 997132 w 3032161"/>
                <a:gd name="connsiteY167" fmla="*/ 596651 h 1160647"/>
                <a:gd name="connsiteX168" fmla="*/ 997892 w 3032161"/>
                <a:gd name="connsiteY168" fmla="*/ 596651 h 1160647"/>
                <a:gd name="connsiteX169" fmla="*/ 1003212 w 3032161"/>
                <a:gd name="connsiteY169" fmla="*/ 596651 h 1160647"/>
                <a:gd name="connsiteX170" fmla="*/ 1003212 w 3032161"/>
                <a:gd name="connsiteY170" fmla="*/ 514503 h 1160647"/>
                <a:gd name="connsiteX171" fmla="*/ 1004986 w 3032161"/>
                <a:gd name="connsiteY171" fmla="*/ 514503 h 1160647"/>
                <a:gd name="connsiteX172" fmla="*/ 1017399 w 3032161"/>
                <a:gd name="connsiteY172" fmla="*/ 514503 h 1160647"/>
                <a:gd name="connsiteX173" fmla="*/ 1017399 w 3032161"/>
                <a:gd name="connsiteY173" fmla="*/ 512612 h 1160647"/>
                <a:gd name="connsiteX174" fmla="*/ 1017399 w 3032161"/>
                <a:gd name="connsiteY174" fmla="*/ 499371 h 1160647"/>
                <a:gd name="connsiteX175" fmla="*/ 1039693 w 3032161"/>
                <a:gd name="connsiteY175" fmla="*/ 499371 h 1160647"/>
                <a:gd name="connsiteX176" fmla="*/ 1039693 w 3032161"/>
                <a:gd name="connsiteY176" fmla="*/ 498290 h 1160647"/>
                <a:gd name="connsiteX177" fmla="*/ 1039693 w 3032161"/>
                <a:gd name="connsiteY177" fmla="*/ 490724 h 1160647"/>
                <a:gd name="connsiteX178" fmla="*/ 1041466 w 3032161"/>
                <a:gd name="connsiteY178" fmla="*/ 490724 h 1160647"/>
                <a:gd name="connsiteX179" fmla="*/ 1053880 w 3032161"/>
                <a:gd name="connsiteY179" fmla="*/ 490724 h 1160647"/>
                <a:gd name="connsiteX180" fmla="*/ 1053880 w 3032161"/>
                <a:gd name="connsiteY180" fmla="*/ 491805 h 1160647"/>
                <a:gd name="connsiteX181" fmla="*/ 1053880 w 3032161"/>
                <a:gd name="connsiteY181" fmla="*/ 499371 h 1160647"/>
                <a:gd name="connsiteX182" fmla="*/ 1054640 w 3032161"/>
                <a:gd name="connsiteY182" fmla="*/ 499371 h 1160647"/>
                <a:gd name="connsiteX183" fmla="*/ 1059960 w 3032161"/>
                <a:gd name="connsiteY183" fmla="*/ 499371 h 1160647"/>
                <a:gd name="connsiteX184" fmla="*/ 1070093 w 3032161"/>
                <a:gd name="connsiteY184" fmla="*/ 495047 h 1160647"/>
                <a:gd name="connsiteX185" fmla="*/ 1074146 w 3032161"/>
                <a:gd name="connsiteY185" fmla="*/ 498290 h 1160647"/>
                <a:gd name="connsiteX186" fmla="*/ 1074146 w 3032161"/>
                <a:gd name="connsiteY186" fmla="*/ 490724 h 1160647"/>
                <a:gd name="connsiteX187" fmla="*/ 1076426 w 3032161"/>
                <a:gd name="connsiteY187" fmla="*/ 490724 h 1160647"/>
                <a:gd name="connsiteX188" fmla="*/ 1092387 w 3032161"/>
                <a:gd name="connsiteY188" fmla="*/ 490724 h 1160647"/>
                <a:gd name="connsiteX189" fmla="*/ 1092387 w 3032161"/>
                <a:gd name="connsiteY189" fmla="*/ 491805 h 1160647"/>
                <a:gd name="connsiteX190" fmla="*/ 1092387 w 3032161"/>
                <a:gd name="connsiteY190" fmla="*/ 499371 h 1160647"/>
                <a:gd name="connsiteX191" fmla="*/ 1122787 w 3032161"/>
                <a:gd name="connsiteY191" fmla="*/ 499371 h 1160647"/>
                <a:gd name="connsiteX192" fmla="*/ 1122787 w 3032161"/>
                <a:gd name="connsiteY192" fmla="*/ 500992 h 1160647"/>
                <a:gd name="connsiteX193" fmla="*/ 1122787 w 3032161"/>
                <a:gd name="connsiteY193" fmla="*/ 512342 h 1160647"/>
                <a:gd name="connsiteX194" fmla="*/ 1149134 w 3032161"/>
                <a:gd name="connsiteY194" fmla="*/ 512342 h 1160647"/>
                <a:gd name="connsiteX195" fmla="*/ 1149134 w 3032161"/>
                <a:gd name="connsiteY195" fmla="*/ 542606 h 1160647"/>
                <a:gd name="connsiteX196" fmla="*/ 1149894 w 3032161"/>
                <a:gd name="connsiteY196" fmla="*/ 542606 h 1160647"/>
                <a:gd name="connsiteX197" fmla="*/ 1155214 w 3032161"/>
                <a:gd name="connsiteY197" fmla="*/ 542606 h 1160647"/>
                <a:gd name="connsiteX198" fmla="*/ 1155214 w 3032161"/>
                <a:gd name="connsiteY198" fmla="*/ 543687 h 1160647"/>
                <a:gd name="connsiteX199" fmla="*/ 1155214 w 3032161"/>
                <a:gd name="connsiteY199" fmla="*/ 551254 h 1160647"/>
                <a:gd name="connsiteX200" fmla="*/ 1159268 w 3032161"/>
                <a:gd name="connsiteY200" fmla="*/ 581518 h 1160647"/>
                <a:gd name="connsiteX201" fmla="*/ 1160028 w 3032161"/>
                <a:gd name="connsiteY201" fmla="*/ 581518 h 1160647"/>
                <a:gd name="connsiteX202" fmla="*/ 1165348 w 3032161"/>
                <a:gd name="connsiteY202" fmla="*/ 581518 h 1160647"/>
                <a:gd name="connsiteX203" fmla="*/ 1165348 w 3032161"/>
                <a:gd name="connsiteY203" fmla="*/ 582329 h 1160647"/>
                <a:gd name="connsiteX204" fmla="*/ 1165348 w 3032161"/>
                <a:gd name="connsiteY204" fmla="*/ 588004 h 1160647"/>
                <a:gd name="connsiteX205" fmla="*/ 1166361 w 3032161"/>
                <a:gd name="connsiteY205" fmla="*/ 588004 h 1160647"/>
                <a:gd name="connsiteX206" fmla="*/ 1173454 w 3032161"/>
                <a:gd name="connsiteY206" fmla="*/ 588004 h 1160647"/>
                <a:gd name="connsiteX207" fmla="*/ 1173454 w 3032161"/>
                <a:gd name="connsiteY207" fmla="*/ 618269 h 1160647"/>
                <a:gd name="connsiteX208" fmla="*/ 1175481 w 3032161"/>
                <a:gd name="connsiteY208" fmla="*/ 618269 h 1160647"/>
                <a:gd name="connsiteX209" fmla="*/ 1189668 w 3032161"/>
                <a:gd name="connsiteY209" fmla="*/ 618269 h 1160647"/>
                <a:gd name="connsiteX210" fmla="*/ 1189668 w 3032161"/>
                <a:gd name="connsiteY210" fmla="*/ 642048 h 1160647"/>
                <a:gd name="connsiteX211" fmla="*/ 1191695 w 3032161"/>
                <a:gd name="connsiteY211" fmla="*/ 643669 h 1160647"/>
                <a:gd name="connsiteX212" fmla="*/ 1191695 w 3032161"/>
                <a:gd name="connsiteY212" fmla="*/ 655019 h 1160647"/>
                <a:gd name="connsiteX213" fmla="*/ 1192455 w 3032161"/>
                <a:gd name="connsiteY213" fmla="*/ 655019 h 1160647"/>
                <a:gd name="connsiteX214" fmla="*/ 1197775 w 3032161"/>
                <a:gd name="connsiteY214" fmla="*/ 655019 h 1160647"/>
                <a:gd name="connsiteX215" fmla="*/ 1197775 w 3032161"/>
                <a:gd name="connsiteY215" fmla="*/ 678798 h 1160647"/>
                <a:gd name="connsiteX216" fmla="*/ 1199041 w 3032161"/>
                <a:gd name="connsiteY216" fmla="*/ 678798 h 1160647"/>
                <a:gd name="connsiteX217" fmla="*/ 1207908 w 3032161"/>
                <a:gd name="connsiteY217" fmla="*/ 678798 h 1160647"/>
                <a:gd name="connsiteX218" fmla="*/ 1209935 w 3032161"/>
                <a:gd name="connsiteY218" fmla="*/ 682852 h 1160647"/>
                <a:gd name="connsiteX219" fmla="*/ 1209935 w 3032161"/>
                <a:gd name="connsiteY219" fmla="*/ 696093 h 1160647"/>
                <a:gd name="connsiteX220" fmla="*/ 1211455 w 3032161"/>
                <a:gd name="connsiteY220" fmla="*/ 694201 h 1160647"/>
                <a:gd name="connsiteX221" fmla="*/ 1222095 w 3032161"/>
                <a:gd name="connsiteY221" fmla="*/ 680960 h 1160647"/>
                <a:gd name="connsiteX222" fmla="*/ 1250469 w 3032161"/>
                <a:gd name="connsiteY222" fmla="*/ 680960 h 1160647"/>
                <a:gd name="connsiteX223" fmla="*/ 1250469 w 3032161"/>
                <a:gd name="connsiteY223" fmla="*/ 767431 h 1160647"/>
                <a:gd name="connsiteX224" fmla="*/ 1251229 w 3032161"/>
                <a:gd name="connsiteY224" fmla="*/ 767431 h 1160647"/>
                <a:gd name="connsiteX225" fmla="*/ 1256549 w 3032161"/>
                <a:gd name="connsiteY225" fmla="*/ 767431 h 1160647"/>
                <a:gd name="connsiteX226" fmla="*/ 1257309 w 3032161"/>
                <a:gd name="connsiteY226" fmla="*/ 766080 h 1160647"/>
                <a:gd name="connsiteX227" fmla="*/ 1262629 w 3032161"/>
                <a:gd name="connsiteY227" fmla="*/ 756622 h 1160647"/>
                <a:gd name="connsiteX228" fmla="*/ 1262629 w 3032161"/>
                <a:gd name="connsiteY228" fmla="*/ 758514 h 1160647"/>
                <a:gd name="connsiteX229" fmla="*/ 1262629 w 3032161"/>
                <a:gd name="connsiteY229" fmla="*/ 771755 h 1160647"/>
                <a:gd name="connsiteX230" fmla="*/ 1266682 w 3032161"/>
                <a:gd name="connsiteY230" fmla="*/ 726358 h 1160647"/>
                <a:gd name="connsiteX231" fmla="*/ 1267442 w 3032161"/>
                <a:gd name="connsiteY231" fmla="*/ 726358 h 1160647"/>
                <a:gd name="connsiteX232" fmla="*/ 1272762 w 3032161"/>
                <a:gd name="connsiteY232" fmla="*/ 726358 h 1160647"/>
                <a:gd name="connsiteX233" fmla="*/ 1272762 w 3032161"/>
                <a:gd name="connsiteY233" fmla="*/ 661504 h 1160647"/>
                <a:gd name="connsiteX234" fmla="*/ 1273776 w 3032161"/>
                <a:gd name="connsiteY234" fmla="*/ 661504 h 1160647"/>
                <a:gd name="connsiteX235" fmla="*/ 1280869 w 3032161"/>
                <a:gd name="connsiteY235" fmla="*/ 661504 h 1160647"/>
                <a:gd name="connsiteX236" fmla="*/ 1293029 w 3032161"/>
                <a:gd name="connsiteY236" fmla="*/ 618269 h 1160647"/>
                <a:gd name="connsiteX237" fmla="*/ 1294296 w 3032161"/>
                <a:gd name="connsiteY237" fmla="*/ 618269 h 1160647"/>
                <a:gd name="connsiteX238" fmla="*/ 1303163 w 3032161"/>
                <a:gd name="connsiteY238" fmla="*/ 618269 h 1160647"/>
                <a:gd name="connsiteX239" fmla="*/ 1313296 w 3032161"/>
                <a:gd name="connsiteY239" fmla="*/ 661504 h 1160647"/>
                <a:gd name="connsiteX240" fmla="*/ 1314309 w 3032161"/>
                <a:gd name="connsiteY240" fmla="*/ 661504 h 1160647"/>
                <a:gd name="connsiteX241" fmla="*/ 1321403 w 3032161"/>
                <a:gd name="connsiteY241" fmla="*/ 661504 h 1160647"/>
                <a:gd name="connsiteX242" fmla="*/ 1321403 w 3032161"/>
                <a:gd name="connsiteY242" fmla="*/ 700416 h 1160647"/>
                <a:gd name="connsiteX243" fmla="*/ 1323176 w 3032161"/>
                <a:gd name="connsiteY243" fmla="*/ 700416 h 1160647"/>
                <a:gd name="connsiteX244" fmla="*/ 1335590 w 3032161"/>
                <a:gd name="connsiteY244" fmla="*/ 700416 h 1160647"/>
                <a:gd name="connsiteX245" fmla="*/ 1335590 w 3032161"/>
                <a:gd name="connsiteY245" fmla="*/ 702578 h 1160647"/>
                <a:gd name="connsiteX246" fmla="*/ 1335590 w 3032161"/>
                <a:gd name="connsiteY246" fmla="*/ 717710 h 1160647"/>
                <a:gd name="connsiteX247" fmla="*/ 1339643 w 3032161"/>
                <a:gd name="connsiteY247" fmla="*/ 715549 h 1160647"/>
                <a:gd name="connsiteX248" fmla="*/ 1339643 w 3032161"/>
                <a:gd name="connsiteY248" fmla="*/ 700416 h 1160647"/>
                <a:gd name="connsiteX249" fmla="*/ 1341163 w 3032161"/>
                <a:gd name="connsiteY249" fmla="*/ 700416 h 1160647"/>
                <a:gd name="connsiteX250" fmla="*/ 1351803 w 3032161"/>
                <a:gd name="connsiteY250" fmla="*/ 700416 h 1160647"/>
                <a:gd name="connsiteX251" fmla="*/ 1351803 w 3032161"/>
                <a:gd name="connsiteY251" fmla="*/ 702037 h 1160647"/>
                <a:gd name="connsiteX252" fmla="*/ 1351803 w 3032161"/>
                <a:gd name="connsiteY252" fmla="*/ 713387 h 1160647"/>
                <a:gd name="connsiteX253" fmla="*/ 1382204 w 3032161"/>
                <a:gd name="connsiteY253" fmla="*/ 713387 h 1160647"/>
                <a:gd name="connsiteX254" fmla="*/ 1382204 w 3032161"/>
                <a:gd name="connsiteY254" fmla="*/ 676637 h 1160647"/>
                <a:gd name="connsiteX255" fmla="*/ 1383470 w 3032161"/>
                <a:gd name="connsiteY255" fmla="*/ 676637 h 1160647"/>
                <a:gd name="connsiteX256" fmla="*/ 1392337 w 3032161"/>
                <a:gd name="connsiteY256" fmla="*/ 676637 h 1160647"/>
                <a:gd name="connsiteX257" fmla="*/ 1392337 w 3032161"/>
                <a:gd name="connsiteY257" fmla="*/ 698254 h 1160647"/>
                <a:gd name="connsiteX258" fmla="*/ 1394364 w 3032161"/>
                <a:gd name="connsiteY258" fmla="*/ 665828 h 1160647"/>
                <a:gd name="connsiteX259" fmla="*/ 1416657 w 3032161"/>
                <a:gd name="connsiteY259" fmla="*/ 665828 h 1160647"/>
                <a:gd name="connsiteX260" fmla="*/ 1416657 w 3032161"/>
                <a:gd name="connsiteY260" fmla="*/ 664206 h 1160647"/>
                <a:gd name="connsiteX261" fmla="*/ 1416657 w 3032161"/>
                <a:gd name="connsiteY261" fmla="*/ 652857 h 1160647"/>
                <a:gd name="connsiteX262" fmla="*/ 1417417 w 3032161"/>
                <a:gd name="connsiteY262" fmla="*/ 652857 h 1160647"/>
                <a:gd name="connsiteX263" fmla="*/ 1422737 w 3032161"/>
                <a:gd name="connsiteY263" fmla="*/ 652857 h 1160647"/>
                <a:gd name="connsiteX264" fmla="*/ 1422737 w 3032161"/>
                <a:gd name="connsiteY264" fmla="*/ 650966 h 1160647"/>
                <a:gd name="connsiteX265" fmla="*/ 1422737 w 3032161"/>
                <a:gd name="connsiteY265" fmla="*/ 637725 h 1160647"/>
                <a:gd name="connsiteX266" fmla="*/ 1426791 w 3032161"/>
                <a:gd name="connsiteY266" fmla="*/ 644210 h 1160647"/>
                <a:gd name="connsiteX267" fmla="*/ 1429071 w 3032161"/>
                <a:gd name="connsiteY267" fmla="*/ 644210 h 1160647"/>
                <a:gd name="connsiteX268" fmla="*/ 1445031 w 3032161"/>
                <a:gd name="connsiteY268" fmla="*/ 644210 h 1160647"/>
                <a:gd name="connsiteX269" fmla="*/ 1445031 w 3032161"/>
                <a:gd name="connsiteY269" fmla="*/ 643399 h 1160647"/>
                <a:gd name="connsiteX270" fmla="*/ 1445031 w 3032161"/>
                <a:gd name="connsiteY270" fmla="*/ 637725 h 1160647"/>
                <a:gd name="connsiteX271" fmla="*/ 1445791 w 3032161"/>
                <a:gd name="connsiteY271" fmla="*/ 637725 h 1160647"/>
                <a:gd name="connsiteX272" fmla="*/ 1451111 w 3032161"/>
                <a:gd name="connsiteY272" fmla="*/ 637725 h 1160647"/>
                <a:gd name="connsiteX273" fmla="*/ 1451111 w 3032161"/>
                <a:gd name="connsiteY273" fmla="*/ 639076 h 1160647"/>
                <a:gd name="connsiteX274" fmla="*/ 1451111 w 3032161"/>
                <a:gd name="connsiteY274" fmla="*/ 648534 h 1160647"/>
                <a:gd name="connsiteX275" fmla="*/ 1489618 w 3032161"/>
                <a:gd name="connsiteY275" fmla="*/ 648534 h 1160647"/>
                <a:gd name="connsiteX276" fmla="*/ 1489618 w 3032161"/>
                <a:gd name="connsiteY276" fmla="*/ 786887 h 1160647"/>
                <a:gd name="connsiteX277" fmla="*/ 1491138 w 3032161"/>
                <a:gd name="connsiteY277" fmla="*/ 786887 h 1160647"/>
                <a:gd name="connsiteX278" fmla="*/ 1501778 w 3032161"/>
                <a:gd name="connsiteY278" fmla="*/ 786887 h 1160647"/>
                <a:gd name="connsiteX279" fmla="*/ 1501778 w 3032161"/>
                <a:gd name="connsiteY279" fmla="*/ 773917 h 1160647"/>
                <a:gd name="connsiteX280" fmla="*/ 1505832 w 3032161"/>
                <a:gd name="connsiteY280" fmla="*/ 773917 h 1160647"/>
                <a:gd name="connsiteX281" fmla="*/ 1505832 w 3032161"/>
                <a:gd name="connsiteY281" fmla="*/ 786887 h 1160647"/>
                <a:gd name="connsiteX282" fmla="*/ 1536232 w 3032161"/>
                <a:gd name="connsiteY282" fmla="*/ 786887 h 1160647"/>
                <a:gd name="connsiteX283" fmla="*/ 1536232 w 3032161"/>
                <a:gd name="connsiteY283" fmla="*/ 756622 h 1160647"/>
                <a:gd name="connsiteX284" fmla="*/ 1548392 w 3032161"/>
                <a:gd name="connsiteY284" fmla="*/ 756622 h 1160647"/>
                <a:gd name="connsiteX285" fmla="*/ 1560552 w 3032161"/>
                <a:gd name="connsiteY285" fmla="*/ 754461 h 1160647"/>
                <a:gd name="connsiteX286" fmla="*/ 1564606 w 3032161"/>
                <a:gd name="connsiteY286" fmla="*/ 756622 h 1160647"/>
                <a:gd name="connsiteX287" fmla="*/ 1574739 w 3032161"/>
                <a:gd name="connsiteY287" fmla="*/ 756622 h 1160647"/>
                <a:gd name="connsiteX288" fmla="*/ 1574739 w 3032161"/>
                <a:gd name="connsiteY288" fmla="*/ 786887 h 1160647"/>
                <a:gd name="connsiteX289" fmla="*/ 1582846 w 3032161"/>
                <a:gd name="connsiteY289" fmla="*/ 786887 h 1160647"/>
                <a:gd name="connsiteX290" fmla="*/ 1582846 w 3032161"/>
                <a:gd name="connsiteY290" fmla="*/ 804182 h 1160647"/>
                <a:gd name="connsiteX291" fmla="*/ 1592182 w 3032161"/>
                <a:gd name="connsiteY291" fmla="*/ 805087 h 1160647"/>
                <a:gd name="connsiteX292" fmla="*/ 1605140 w 3032161"/>
                <a:gd name="connsiteY292" fmla="*/ 805087 h 1160647"/>
                <a:gd name="connsiteX293" fmla="*/ 1605140 w 3032161"/>
                <a:gd name="connsiteY293" fmla="*/ 789049 h 1160647"/>
                <a:gd name="connsiteX294" fmla="*/ 1673096 w 3032161"/>
                <a:gd name="connsiteY294" fmla="*/ 789049 h 1160647"/>
                <a:gd name="connsiteX295" fmla="*/ 1673096 w 3032161"/>
                <a:gd name="connsiteY295" fmla="*/ 703796 h 1160647"/>
                <a:gd name="connsiteX296" fmla="*/ 1745104 w 3032161"/>
                <a:gd name="connsiteY296" fmla="*/ 703796 h 1160647"/>
                <a:gd name="connsiteX297" fmla="*/ 1745104 w 3032161"/>
                <a:gd name="connsiteY297" fmla="*/ 782564 h 1160647"/>
                <a:gd name="connsiteX298" fmla="*/ 1747008 w 3032161"/>
                <a:gd name="connsiteY298" fmla="*/ 782564 h 1160647"/>
                <a:gd name="connsiteX299" fmla="*/ 1748250 w 3032161"/>
                <a:gd name="connsiteY299" fmla="*/ 805087 h 1160647"/>
                <a:gd name="connsiteX300" fmla="*/ 1757926 w 3032161"/>
                <a:gd name="connsiteY300" fmla="*/ 805087 h 1160647"/>
                <a:gd name="connsiteX301" fmla="*/ 1759168 w 3032161"/>
                <a:gd name="connsiteY301" fmla="*/ 782564 h 1160647"/>
                <a:gd name="connsiteX302" fmla="*/ 1765248 w 3032161"/>
                <a:gd name="connsiteY302" fmla="*/ 782564 h 1160647"/>
                <a:gd name="connsiteX303" fmla="*/ 1766490 w 3032161"/>
                <a:gd name="connsiteY303" fmla="*/ 805087 h 1160647"/>
                <a:gd name="connsiteX304" fmla="*/ 1817112 w 3032161"/>
                <a:gd name="connsiteY304" fmla="*/ 805087 h 1160647"/>
                <a:gd name="connsiteX305" fmla="*/ 1817112 w 3032161"/>
                <a:gd name="connsiteY305" fmla="*/ 642059 h 1160647"/>
                <a:gd name="connsiteX306" fmla="*/ 2014439 w 3032161"/>
                <a:gd name="connsiteY306" fmla="*/ 642059 h 1160647"/>
                <a:gd name="connsiteX307" fmla="*/ 2014439 w 3032161"/>
                <a:gd name="connsiteY307" fmla="*/ 805087 h 1160647"/>
                <a:gd name="connsiteX308" fmla="*/ 2033136 w 3032161"/>
                <a:gd name="connsiteY308" fmla="*/ 805087 h 1160647"/>
                <a:gd name="connsiteX309" fmla="*/ 2033136 w 3032161"/>
                <a:gd name="connsiteY309" fmla="*/ 722394 h 1160647"/>
                <a:gd name="connsiteX310" fmla="*/ 2128256 w 3032161"/>
                <a:gd name="connsiteY310" fmla="*/ 722394 h 1160647"/>
                <a:gd name="connsiteX311" fmla="*/ 2140186 w 3032161"/>
                <a:gd name="connsiteY311" fmla="*/ 404253 h 1160647"/>
                <a:gd name="connsiteX312" fmla="*/ 2128026 w 3032161"/>
                <a:gd name="connsiteY312" fmla="*/ 382635 h 1160647"/>
                <a:gd name="connsiteX313" fmla="*/ 2121946 w 3032161"/>
                <a:gd name="connsiteY313" fmla="*/ 378311 h 1160647"/>
                <a:gd name="connsiteX314" fmla="*/ 2130053 w 3032161"/>
                <a:gd name="connsiteY314" fmla="*/ 354532 h 1160647"/>
                <a:gd name="connsiteX315" fmla="*/ 2130053 w 3032161"/>
                <a:gd name="connsiteY315" fmla="*/ 337238 h 1160647"/>
                <a:gd name="connsiteX316" fmla="*/ 2144240 w 3032161"/>
                <a:gd name="connsiteY316" fmla="*/ 337238 h 1160647"/>
                <a:gd name="connsiteX317" fmla="*/ 2144240 w 3032161"/>
                <a:gd name="connsiteY317" fmla="*/ 315620 h 1160647"/>
                <a:gd name="connsiteX318" fmla="*/ 2146266 w 3032161"/>
                <a:gd name="connsiteY318" fmla="*/ 311296 h 1160647"/>
                <a:gd name="connsiteX319" fmla="*/ 2146266 w 3032161"/>
                <a:gd name="connsiteY319" fmla="*/ 233472 h 1160647"/>
                <a:gd name="connsiteX320" fmla="*/ 2144240 w 3032161"/>
                <a:gd name="connsiteY320" fmla="*/ 226987 h 1160647"/>
                <a:gd name="connsiteX321" fmla="*/ 2150320 w 3032161"/>
                <a:gd name="connsiteY321" fmla="*/ 220501 h 1160647"/>
                <a:gd name="connsiteX322" fmla="*/ 2150320 w 3032161"/>
                <a:gd name="connsiteY322" fmla="*/ 162133 h 1160647"/>
                <a:gd name="connsiteX323" fmla="*/ 2152346 w 3032161"/>
                <a:gd name="connsiteY323" fmla="*/ 157810 h 1160647"/>
                <a:gd name="connsiteX324" fmla="*/ 2152346 w 3032161"/>
                <a:gd name="connsiteY324" fmla="*/ 101604 h 1160647"/>
                <a:gd name="connsiteX325" fmla="*/ 2154373 w 3032161"/>
                <a:gd name="connsiteY325" fmla="*/ 82148 h 1160647"/>
                <a:gd name="connsiteX326" fmla="*/ 2158427 w 3032161"/>
                <a:gd name="connsiteY326" fmla="*/ 99442 h 1160647"/>
                <a:gd name="connsiteX327" fmla="*/ 2160453 w 3032161"/>
                <a:gd name="connsiteY327" fmla="*/ 157810 h 1160647"/>
                <a:gd name="connsiteX328" fmla="*/ 2162480 w 3032161"/>
                <a:gd name="connsiteY328" fmla="*/ 220501 h 1160647"/>
                <a:gd name="connsiteX329" fmla="*/ 2168560 w 3032161"/>
                <a:gd name="connsiteY329" fmla="*/ 226987 h 1160647"/>
                <a:gd name="connsiteX330" fmla="*/ 2166533 w 3032161"/>
                <a:gd name="connsiteY330" fmla="*/ 233472 h 1160647"/>
                <a:gd name="connsiteX331" fmla="*/ 2166533 w 3032161"/>
                <a:gd name="connsiteY331" fmla="*/ 311296 h 1160647"/>
                <a:gd name="connsiteX332" fmla="*/ 2168560 w 3032161"/>
                <a:gd name="connsiteY332" fmla="*/ 315620 h 1160647"/>
                <a:gd name="connsiteX333" fmla="*/ 2168560 w 3032161"/>
                <a:gd name="connsiteY333" fmla="*/ 337238 h 1160647"/>
                <a:gd name="connsiteX334" fmla="*/ 2182747 w 3032161"/>
                <a:gd name="connsiteY334" fmla="*/ 337238 h 1160647"/>
                <a:gd name="connsiteX335" fmla="*/ 2182747 w 3032161"/>
                <a:gd name="connsiteY335" fmla="*/ 354532 h 1160647"/>
                <a:gd name="connsiteX336" fmla="*/ 2190854 w 3032161"/>
                <a:gd name="connsiteY336" fmla="*/ 378311 h 1160647"/>
                <a:gd name="connsiteX337" fmla="*/ 2184774 w 3032161"/>
                <a:gd name="connsiteY337" fmla="*/ 382635 h 1160647"/>
                <a:gd name="connsiteX338" fmla="*/ 2172613 w 3032161"/>
                <a:gd name="connsiteY338" fmla="*/ 404253 h 1160647"/>
                <a:gd name="connsiteX339" fmla="*/ 2180720 w 3032161"/>
                <a:gd name="connsiteY339" fmla="*/ 657181 h 1160647"/>
                <a:gd name="connsiteX340" fmla="*/ 2245574 w 3032161"/>
                <a:gd name="connsiteY340" fmla="*/ 657181 h 1160647"/>
                <a:gd name="connsiteX341" fmla="*/ 2245574 w 3032161"/>
                <a:gd name="connsiteY341" fmla="*/ 732843 h 1160647"/>
                <a:gd name="connsiteX342" fmla="*/ 2253681 w 3032161"/>
                <a:gd name="connsiteY342" fmla="*/ 732843 h 1160647"/>
                <a:gd name="connsiteX343" fmla="*/ 2255708 w 3032161"/>
                <a:gd name="connsiteY343" fmla="*/ 726358 h 1160647"/>
                <a:gd name="connsiteX344" fmla="*/ 2261788 w 3032161"/>
                <a:gd name="connsiteY344" fmla="*/ 726358 h 1160647"/>
                <a:gd name="connsiteX345" fmla="*/ 2263815 w 3032161"/>
                <a:gd name="connsiteY345" fmla="*/ 735005 h 1160647"/>
                <a:gd name="connsiteX346" fmla="*/ 2275975 w 3032161"/>
                <a:gd name="connsiteY346" fmla="*/ 735005 h 1160647"/>
                <a:gd name="connsiteX347" fmla="*/ 2275975 w 3032161"/>
                <a:gd name="connsiteY347" fmla="*/ 728519 h 1160647"/>
                <a:gd name="connsiteX348" fmla="*/ 2298268 w 3032161"/>
                <a:gd name="connsiteY348" fmla="*/ 728519 h 1160647"/>
                <a:gd name="connsiteX349" fmla="*/ 2298268 w 3032161"/>
                <a:gd name="connsiteY349" fmla="*/ 735005 h 1160647"/>
                <a:gd name="connsiteX350" fmla="*/ 2318535 w 3032161"/>
                <a:gd name="connsiteY350" fmla="*/ 735005 h 1160647"/>
                <a:gd name="connsiteX351" fmla="*/ 2318535 w 3032161"/>
                <a:gd name="connsiteY351" fmla="*/ 780402 h 1160647"/>
                <a:gd name="connsiteX352" fmla="*/ 2332722 w 3032161"/>
                <a:gd name="connsiteY352" fmla="*/ 780402 h 1160647"/>
                <a:gd name="connsiteX353" fmla="*/ 2332722 w 3032161"/>
                <a:gd name="connsiteY353" fmla="*/ 767431 h 1160647"/>
                <a:gd name="connsiteX354" fmla="*/ 2348936 w 3032161"/>
                <a:gd name="connsiteY354" fmla="*/ 767431 h 1160647"/>
                <a:gd name="connsiteX355" fmla="*/ 2348936 w 3032161"/>
                <a:gd name="connsiteY355" fmla="*/ 588004 h 1160647"/>
                <a:gd name="connsiteX356" fmla="*/ 2355016 w 3032161"/>
                <a:gd name="connsiteY356" fmla="*/ 581518 h 1160647"/>
                <a:gd name="connsiteX357" fmla="*/ 2427977 w 3032161"/>
                <a:gd name="connsiteY357" fmla="*/ 581518 h 1160647"/>
                <a:gd name="connsiteX358" fmla="*/ 2427977 w 3032161"/>
                <a:gd name="connsiteY358" fmla="*/ 590166 h 1160647"/>
                <a:gd name="connsiteX359" fmla="*/ 2438110 w 3032161"/>
                <a:gd name="connsiteY359" fmla="*/ 590166 h 1160647"/>
                <a:gd name="connsiteX360" fmla="*/ 2438110 w 3032161"/>
                <a:gd name="connsiteY360" fmla="*/ 704740 h 1160647"/>
                <a:gd name="connsiteX361" fmla="*/ 2460404 w 3032161"/>
                <a:gd name="connsiteY361" fmla="*/ 704740 h 1160647"/>
                <a:gd name="connsiteX362" fmla="*/ 2460404 w 3032161"/>
                <a:gd name="connsiteY362" fmla="*/ 637725 h 1160647"/>
                <a:gd name="connsiteX363" fmla="*/ 2486751 w 3032161"/>
                <a:gd name="connsiteY363" fmla="*/ 637725 h 1160647"/>
                <a:gd name="connsiteX364" fmla="*/ 2490804 w 3032161"/>
                <a:gd name="connsiteY364" fmla="*/ 633401 h 1160647"/>
                <a:gd name="connsiteX365" fmla="*/ 2498911 w 3032161"/>
                <a:gd name="connsiteY365" fmla="*/ 633401 h 1160647"/>
                <a:gd name="connsiteX366" fmla="*/ 2502964 w 3032161"/>
                <a:gd name="connsiteY366" fmla="*/ 637725 h 1160647"/>
                <a:gd name="connsiteX367" fmla="*/ 2525258 w 3032161"/>
                <a:gd name="connsiteY367" fmla="*/ 637725 h 1160647"/>
                <a:gd name="connsiteX368" fmla="*/ 2525258 w 3032161"/>
                <a:gd name="connsiteY368" fmla="*/ 520989 h 1160647"/>
                <a:gd name="connsiteX369" fmla="*/ 2582005 w 3032161"/>
                <a:gd name="connsiteY369" fmla="*/ 510180 h 1160647"/>
                <a:gd name="connsiteX370" fmla="*/ 2582005 w 3032161"/>
                <a:gd name="connsiteY370" fmla="*/ 511261 h 1160647"/>
                <a:gd name="connsiteX371" fmla="*/ 2582005 w 3032161"/>
                <a:gd name="connsiteY371" fmla="*/ 518827 h 1160647"/>
                <a:gd name="connsiteX372" fmla="*/ 2608352 w 3032161"/>
                <a:gd name="connsiteY372" fmla="*/ 518827 h 1160647"/>
                <a:gd name="connsiteX373" fmla="*/ 2608352 w 3032161"/>
                <a:gd name="connsiteY373" fmla="*/ 773917 h 1160647"/>
                <a:gd name="connsiteX374" fmla="*/ 2630646 w 3032161"/>
                <a:gd name="connsiteY374" fmla="*/ 773917 h 1160647"/>
                <a:gd name="connsiteX375" fmla="*/ 2630646 w 3032161"/>
                <a:gd name="connsiteY375" fmla="*/ 769593 h 1160647"/>
                <a:gd name="connsiteX376" fmla="*/ 2642806 w 3032161"/>
                <a:gd name="connsiteY376" fmla="*/ 769593 h 1160647"/>
                <a:gd name="connsiteX377" fmla="*/ 2642806 w 3032161"/>
                <a:gd name="connsiteY377" fmla="*/ 773917 h 1160647"/>
                <a:gd name="connsiteX378" fmla="*/ 2667126 w 3032161"/>
                <a:gd name="connsiteY378" fmla="*/ 773917 h 1160647"/>
                <a:gd name="connsiteX379" fmla="*/ 2667126 w 3032161"/>
                <a:gd name="connsiteY379" fmla="*/ 760946 h 1160647"/>
                <a:gd name="connsiteX380" fmla="*/ 2695500 w 3032161"/>
                <a:gd name="connsiteY380" fmla="*/ 760946 h 1160647"/>
                <a:gd name="connsiteX381" fmla="*/ 2707660 w 3032161"/>
                <a:gd name="connsiteY381" fmla="*/ 756622 h 1160647"/>
                <a:gd name="connsiteX382" fmla="*/ 2727927 w 3032161"/>
                <a:gd name="connsiteY382" fmla="*/ 760946 h 1160647"/>
                <a:gd name="connsiteX383" fmla="*/ 2727927 w 3032161"/>
                <a:gd name="connsiteY383" fmla="*/ 743652 h 1160647"/>
                <a:gd name="connsiteX384" fmla="*/ 2736034 w 3032161"/>
                <a:gd name="connsiteY384" fmla="*/ 743652 h 1160647"/>
                <a:gd name="connsiteX385" fmla="*/ 2736034 w 3032161"/>
                <a:gd name="connsiteY385" fmla="*/ 730681 h 1160647"/>
                <a:gd name="connsiteX386" fmla="*/ 2792781 w 3032161"/>
                <a:gd name="connsiteY386" fmla="*/ 730681 h 1160647"/>
                <a:gd name="connsiteX387" fmla="*/ 2792781 w 3032161"/>
                <a:gd name="connsiteY387" fmla="*/ 700416 h 1160647"/>
                <a:gd name="connsiteX388" fmla="*/ 2811021 w 3032161"/>
                <a:gd name="connsiteY388" fmla="*/ 700416 h 1160647"/>
                <a:gd name="connsiteX389" fmla="*/ 2811021 w 3032161"/>
                <a:gd name="connsiteY389" fmla="*/ 693931 h 1160647"/>
                <a:gd name="connsiteX390" fmla="*/ 2823181 w 3032161"/>
                <a:gd name="connsiteY390" fmla="*/ 693931 h 1160647"/>
                <a:gd name="connsiteX391" fmla="*/ 2823181 w 3032161"/>
                <a:gd name="connsiteY391" fmla="*/ 700416 h 1160647"/>
                <a:gd name="connsiteX392" fmla="*/ 2839395 w 3032161"/>
                <a:gd name="connsiteY392" fmla="*/ 700416 h 1160647"/>
                <a:gd name="connsiteX393" fmla="*/ 2839395 w 3032161"/>
                <a:gd name="connsiteY393" fmla="*/ 750137 h 1160647"/>
                <a:gd name="connsiteX394" fmla="*/ 2871822 w 3032161"/>
                <a:gd name="connsiteY394" fmla="*/ 750137 h 1160647"/>
                <a:gd name="connsiteX395" fmla="*/ 2871822 w 3032161"/>
                <a:gd name="connsiteY395" fmla="*/ 724196 h 1160647"/>
                <a:gd name="connsiteX396" fmla="*/ 2910329 w 3032161"/>
                <a:gd name="connsiteY396" fmla="*/ 724196 h 1160647"/>
                <a:gd name="connsiteX397" fmla="*/ 2910329 w 3032161"/>
                <a:gd name="connsiteY397" fmla="*/ 693931 h 1160647"/>
                <a:gd name="connsiteX398" fmla="*/ 2958970 w 3032161"/>
                <a:gd name="connsiteY398" fmla="*/ 693931 h 1160647"/>
                <a:gd name="connsiteX399" fmla="*/ 2958970 w 3032161"/>
                <a:gd name="connsiteY399" fmla="*/ 805087 h 1160647"/>
                <a:gd name="connsiteX400" fmla="*/ 2958970 w 3032161"/>
                <a:gd name="connsiteY400" fmla="*/ 818866 h 1160647"/>
                <a:gd name="connsiteX401" fmla="*/ 3031519 w 3032161"/>
                <a:gd name="connsiteY401" fmla="*/ 818866 h 1160647"/>
                <a:gd name="connsiteX402" fmla="*/ 3031520 w 3032161"/>
                <a:gd name="connsiteY402" fmla="*/ 1160647 h 1160647"/>
                <a:gd name="connsiteX403" fmla="*/ 2054 w 3032161"/>
                <a:gd name="connsiteY403" fmla="*/ 1158314 h 1160647"/>
                <a:gd name="connsiteX404" fmla="*/ 0 w 3032161"/>
                <a:gd name="connsiteY404" fmla="*/ 724196 h 1160647"/>
                <a:gd name="connsiteX405" fmla="*/ 20267 w 3032161"/>
                <a:gd name="connsiteY405" fmla="*/ 724196 h 1160647"/>
                <a:gd name="connsiteX406" fmla="*/ 20774 w 3032161"/>
                <a:gd name="connsiteY406" fmla="*/ 723115 h 1160647"/>
                <a:gd name="connsiteX407" fmla="*/ 24320 w 3032161"/>
                <a:gd name="connsiteY407" fmla="*/ 715549 h 1160647"/>
                <a:gd name="connsiteX408" fmla="*/ 26094 w 3032161"/>
                <a:gd name="connsiteY408" fmla="*/ 715819 h 1160647"/>
                <a:gd name="connsiteX409" fmla="*/ 38507 w 3032161"/>
                <a:gd name="connsiteY409" fmla="*/ 717710 h 1160647"/>
                <a:gd name="connsiteX410" fmla="*/ 39014 w 3032161"/>
                <a:gd name="connsiteY410" fmla="*/ 719062 h 1160647"/>
                <a:gd name="connsiteX411" fmla="*/ 42560 w 3032161"/>
                <a:gd name="connsiteY411" fmla="*/ 728519 h 1160647"/>
                <a:gd name="connsiteX412" fmla="*/ 68907 w 3032161"/>
                <a:gd name="connsiteY412" fmla="*/ 730681 h 1160647"/>
                <a:gd name="connsiteX413" fmla="*/ 68907 w 3032161"/>
                <a:gd name="connsiteY413" fmla="*/ 607460 h 1160647"/>
                <a:gd name="connsiteX414" fmla="*/ 70934 w 3032161"/>
                <a:gd name="connsiteY414" fmla="*/ 607460 h 1160647"/>
                <a:gd name="connsiteX415" fmla="*/ 85121 w 3032161"/>
                <a:gd name="connsiteY415" fmla="*/ 607460 h 1160647"/>
                <a:gd name="connsiteX416" fmla="*/ 85121 w 3032161"/>
                <a:gd name="connsiteY416" fmla="*/ 471268 h 1160647"/>
                <a:gd name="connsiteX417" fmla="*/ 86894 w 3032161"/>
                <a:gd name="connsiteY417" fmla="*/ 471268 h 1160647"/>
                <a:gd name="connsiteX418" fmla="*/ 99308 w 3032161"/>
                <a:gd name="connsiteY418" fmla="*/ 471268 h 1160647"/>
                <a:gd name="connsiteX419" fmla="*/ 99308 w 3032161"/>
                <a:gd name="connsiteY419" fmla="*/ 356694 h 1160647"/>
                <a:gd name="connsiteX420" fmla="*/ 103361 w 3032161"/>
                <a:gd name="connsiteY420" fmla="*/ 328590 h 1160647"/>
                <a:gd name="connsiteX421" fmla="*/ 105388 w 3032161"/>
                <a:gd name="connsiteY421" fmla="*/ 328590 h 1160647"/>
                <a:gd name="connsiteX422" fmla="*/ 119575 w 3032161"/>
                <a:gd name="connsiteY422" fmla="*/ 328590 h 1160647"/>
                <a:gd name="connsiteX423" fmla="*/ 156055 w 3032161"/>
                <a:gd name="connsiteY423" fmla="*/ 246443 h 1160647"/>
                <a:gd name="connsiteX424" fmla="*/ 160109 w 3032161"/>
                <a:gd name="connsiteY424" fmla="*/ 0 h 116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Lst>
              <a:rect l="l" t="t" r="r" b="b"/>
              <a:pathLst>
                <a:path w="3032161" h="1160647">
                  <a:moveTo>
                    <a:pt x="160109" y="0"/>
                  </a:moveTo>
                  <a:cubicBezTo>
                    <a:pt x="160109" y="18"/>
                    <a:pt x="160125" y="2040"/>
                    <a:pt x="162135" y="246443"/>
                  </a:cubicBezTo>
                  <a:cubicBezTo>
                    <a:pt x="162147" y="246467"/>
                    <a:pt x="162792" y="247808"/>
                    <a:pt x="200642" y="326429"/>
                  </a:cubicBezTo>
                  <a:lnTo>
                    <a:pt x="202669" y="326429"/>
                  </a:lnTo>
                  <a:lnTo>
                    <a:pt x="216856" y="326429"/>
                  </a:lnTo>
                  <a:lnTo>
                    <a:pt x="216856" y="350208"/>
                  </a:lnTo>
                  <a:cubicBezTo>
                    <a:pt x="216858" y="350214"/>
                    <a:pt x="216896" y="350272"/>
                    <a:pt x="217363" y="351019"/>
                  </a:cubicBezTo>
                  <a:lnTo>
                    <a:pt x="220909" y="356694"/>
                  </a:lnTo>
                  <a:lnTo>
                    <a:pt x="220909" y="471268"/>
                  </a:lnTo>
                  <a:lnTo>
                    <a:pt x="223189" y="471268"/>
                  </a:lnTo>
                  <a:lnTo>
                    <a:pt x="239150" y="471268"/>
                  </a:lnTo>
                  <a:lnTo>
                    <a:pt x="239150" y="611783"/>
                  </a:lnTo>
                  <a:cubicBezTo>
                    <a:pt x="239160" y="611782"/>
                    <a:pt x="239272" y="611761"/>
                    <a:pt x="240670" y="611513"/>
                  </a:cubicBezTo>
                  <a:lnTo>
                    <a:pt x="251310" y="609622"/>
                  </a:lnTo>
                  <a:cubicBezTo>
                    <a:pt x="251310" y="609644"/>
                    <a:pt x="251280" y="610978"/>
                    <a:pt x="249283" y="698254"/>
                  </a:cubicBezTo>
                  <a:cubicBezTo>
                    <a:pt x="249293" y="698256"/>
                    <a:pt x="249404" y="698276"/>
                    <a:pt x="250803" y="698525"/>
                  </a:cubicBezTo>
                  <a:lnTo>
                    <a:pt x="261443" y="700416"/>
                  </a:lnTo>
                  <a:cubicBezTo>
                    <a:pt x="261445" y="700423"/>
                    <a:pt x="261465" y="700487"/>
                    <a:pt x="261696" y="701227"/>
                  </a:cubicBezTo>
                  <a:lnTo>
                    <a:pt x="263470" y="706902"/>
                  </a:lnTo>
                  <a:cubicBezTo>
                    <a:pt x="263472" y="706893"/>
                    <a:pt x="263517" y="706750"/>
                    <a:pt x="264230" y="704470"/>
                  </a:cubicBezTo>
                  <a:lnTo>
                    <a:pt x="269550" y="687446"/>
                  </a:lnTo>
                  <a:lnTo>
                    <a:pt x="271323" y="687446"/>
                  </a:lnTo>
                  <a:lnTo>
                    <a:pt x="283737" y="687446"/>
                  </a:lnTo>
                  <a:lnTo>
                    <a:pt x="283737" y="719872"/>
                  </a:lnTo>
                  <a:cubicBezTo>
                    <a:pt x="283743" y="719877"/>
                    <a:pt x="283820" y="719917"/>
                    <a:pt x="284750" y="720413"/>
                  </a:cubicBezTo>
                  <a:lnTo>
                    <a:pt x="291844" y="724196"/>
                  </a:lnTo>
                  <a:lnTo>
                    <a:pt x="291844" y="725547"/>
                  </a:lnTo>
                  <a:lnTo>
                    <a:pt x="291844" y="735005"/>
                  </a:lnTo>
                  <a:lnTo>
                    <a:pt x="336431" y="735005"/>
                  </a:lnTo>
                  <a:lnTo>
                    <a:pt x="336431" y="736086"/>
                  </a:lnTo>
                  <a:lnTo>
                    <a:pt x="336431" y="743652"/>
                  </a:lnTo>
                  <a:lnTo>
                    <a:pt x="338457" y="743652"/>
                  </a:lnTo>
                  <a:lnTo>
                    <a:pt x="352644" y="743652"/>
                  </a:lnTo>
                  <a:lnTo>
                    <a:pt x="352644" y="713387"/>
                  </a:lnTo>
                  <a:lnTo>
                    <a:pt x="397231" y="713387"/>
                  </a:lnTo>
                  <a:lnTo>
                    <a:pt x="397231" y="712036"/>
                  </a:lnTo>
                  <a:lnTo>
                    <a:pt x="397231" y="702578"/>
                  </a:lnTo>
                  <a:lnTo>
                    <a:pt x="398245" y="702578"/>
                  </a:lnTo>
                  <a:lnTo>
                    <a:pt x="405338" y="702578"/>
                  </a:lnTo>
                  <a:lnTo>
                    <a:pt x="405338" y="700687"/>
                  </a:lnTo>
                  <a:lnTo>
                    <a:pt x="405338" y="687446"/>
                  </a:lnTo>
                  <a:lnTo>
                    <a:pt x="406098" y="687446"/>
                  </a:lnTo>
                  <a:lnTo>
                    <a:pt x="411418" y="687446"/>
                  </a:lnTo>
                  <a:lnTo>
                    <a:pt x="411418" y="686365"/>
                  </a:lnTo>
                  <a:lnTo>
                    <a:pt x="411418" y="678798"/>
                  </a:lnTo>
                  <a:lnTo>
                    <a:pt x="413445" y="678798"/>
                  </a:lnTo>
                  <a:lnTo>
                    <a:pt x="427632" y="678798"/>
                  </a:lnTo>
                  <a:lnTo>
                    <a:pt x="427632" y="679879"/>
                  </a:lnTo>
                  <a:lnTo>
                    <a:pt x="427632" y="687446"/>
                  </a:lnTo>
                  <a:lnTo>
                    <a:pt x="449925" y="687446"/>
                  </a:lnTo>
                  <a:lnTo>
                    <a:pt x="449925" y="685554"/>
                  </a:lnTo>
                  <a:lnTo>
                    <a:pt x="449925" y="672313"/>
                  </a:lnTo>
                  <a:lnTo>
                    <a:pt x="451699" y="672313"/>
                  </a:lnTo>
                  <a:lnTo>
                    <a:pt x="464112" y="672313"/>
                  </a:lnTo>
                  <a:lnTo>
                    <a:pt x="464112" y="696093"/>
                  </a:lnTo>
                  <a:lnTo>
                    <a:pt x="465126" y="696093"/>
                  </a:lnTo>
                  <a:lnTo>
                    <a:pt x="472219" y="696093"/>
                  </a:lnTo>
                  <a:lnTo>
                    <a:pt x="472219" y="695012"/>
                  </a:lnTo>
                  <a:lnTo>
                    <a:pt x="472219" y="687446"/>
                  </a:lnTo>
                  <a:lnTo>
                    <a:pt x="473992" y="687446"/>
                  </a:lnTo>
                  <a:lnTo>
                    <a:pt x="486406" y="687446"/>
                  </a:lnTo>
                  <a:lnTo>
                    <a:pt x="486406" y="713387"/>
                  </a:lnTo>
                  <a:lnTo>
                    <a:pt x="488433" y="713387"/>
                  </a:lnTo>
                  <a:lnTo>
                    <a:pt x="502619" y="713387"/>
                  </a:lnTo>
                  <a:lnTo>
                    <a:pt x="502619" y="715008"/>
                  </a:lnTo>
                  <a:lnTo>
                    <a:pt x="502619" y="726358"/>
                  </a:lnTo>
                  <a:lnTo>
                    <a:pt x="503379" y="726358"/>
                  </a:lnTo>
                  <a:lnTo>
                    <a:pt x="508700" y="726358"/>
                  </a:lnTo>
                  <a:lnTo>
                    <a:pt x="508700" y="725547"/>
                  </a:lnTo>
                  <a:lnTo>
                    <a:pt x="508700" y="719872"/>
                  </a:lnTo>
                  <a:lnTo>
                    <a:pt x="539100" y="719872"/>
                  </a:lnTo>
                  <a:lnTo>
                    <a:pt x="539100" y="743652"/>
                  </a:lnTo>
                  <a:lnTo>
                    <a:pt x="540113" y="743652"/>
                  </a:lnTo>
                  <a:lnTo>
                    <a:pt x="547207" y="743652"/>
                  </a:lnTo>
                  <a:lnTo>
                    <a:pt x="547207" y="744733"/>
                  </a:lnTo>
                  <a:lnTo>
                    <a:pt x="547207" y="752299"/>
                  </a:lnTo>
                  <a:lnTo>
                    <a:pt x="547967" y="752299"/>
                  </a:lnTo>
                  <a:lnTo>
                    <a:pt x="553287" y="752299"/>
                  </a:lnTo>
                  <a:lnTo>
                    <a:pt x="553287" y="750137"/>
                  </a:lnTo>
                  <a:lnTo>
                    <a:pt x="553287" y="735005"/>
                  </a:lnTo>
                  <a:lnTo>
                    <a:pt x="554300" y="735005"/>
                  </a:lnTo>
                  <a:lnTo>
                    <a:pt x="561394" y="735005"/>
                  </a:lnTo>
                  <a:lnTo>
                    <a:pt x="561394" y="736086"/>
                  </a:lnTo>
                  <a:lnTo>
                    <a:pt x="561394" y="743652"/>
                  </a:lnTo>
                  <a:lnTo>
                    <a:pt x="566714" y="741659"/>
                  </a:lnTo>
                  <a:cubicBezTo>
                    <a:pt x="567474" y="741287"/>
                    <a:pt x="567474" y="741085"/>
                    <a:pt x="567474" y="740679"/>
                  </a:cubicBezTo>
                  <a:lnTo>
                    <a:pt x="567474" y="735005"/>
                  </a:lnTo>
                  <a:lnTo>
                    <a:pt x="605981" y="735005"/>
                  </a:lnTo>
                  <a:lnTo>
                    <a:pt x="605981" y="758784"/>
                  </a:lnTo>
                  <a:lnTo>
                    <a:pt x="608007" y="758784"/>
                  </a:lnTo>
                  <a:lnTo>
                    <a:pt x="622194" y="758784"/>
                  </a:lnTo>
                  <a:lnTo>
                    <a:pt x="622194" y="759865"/>
                  </a:lnTo>
                  <a:lnTo>
                    <a:pt x="622194" y="767431"/>
                  </a:lnTo>
                  <a:lnTo>
                    <a:pt x="623968" y="767431"/>
                  </a:lnTo>
                  <a:lnTo>
                    <a:pt x="636381" y="767431"/>
                  </a:lnTo>
                  <a:lnTo>
                    <a:pt x="636381" y="743652"/>
                  </a:lnTo>
                  <a:lnTo>
                    <a:pt x="637394" y="743652"/>
                  </a:lnTo>
                  <a:lnTo>
                    <a:pt x="644488" y="743652"/>
                  </a:lnTo>
                  <a:lnTo>
                    <a:pt x="644488" y="711225"/>
                  </a:lnTo>
                  <a:lnTo>
                    <a:pt x="645501" y="711225"/>
                  </a:lnTo>
                  <a:lnTo>
                    <a:pt x="652595" y="711225"/>
                  </a:lnTo>
                  <a:lnTo>
                    <a:pt x="652595" y="709334"/>
                  </a:lnTo>
                  <a:lnTo>
                    <a:pt x="652595" y="696093"/>
                  </a:lnTo>
                  <a:cubicBezTo>
                    <a:pt x="650568" y="696093"/>
                    <a:pt x="650568" y="696093"/>
                    <a:pt x="651328" y="694471"/>
                  </a:cubicBezTo>
                  <a:lnTo>
                    <a:pt x="656648" y="683122"/>
                  </a:lnTo>
                  <a:cubicBezTo>
                    <a:pt x="656653" y="683139"/>
                    <a:pt x="656848" y="683813"/>
                    <a:pt x="664755" y="711225"/>
                  </a:cubicBezTo>
                  <a:lnTo>
                    <a:pt x="665515" y="711225"/>
                  </a:lnTo>
                  <a:lnTo>
                    <a:pt x="670835" y="711225"/>
                  </a:lnTo>
                  <a:lnTo>
                    <a:pt x="670835" y="605298"/>
                  </a:lnTo>
                  <a:lnTo>
                    <a:pt x="672355" y="605298"/>
                  </a:lnTo>
                  <a:lnTo>
                    <a:pt x="682995" y="605298"/>
                  </a:lnTo>
                  <a:lnTo>
                    <a:pt x="682995" y="557739"/>
                  </a:lnTo>
                  <a:lnTo>
                    <a:pt x="709342" y="557739"/>
                  </a:lnTo>
                  <a:lnTo>
                    <a:pt x="709342" y="536121"/>
                  </a:lnTo>
                  <a:lnTo>
                    <a:pt x="743796" y="536121"/>
                  </a:lnTo>
                  <a:lnTo>
                    <a:pt x="743796" y="538553"/>
                  </a:lnTo>
                  <a:lnTo>
                    <a:pt x="743796" y="555577"/>
                  </a:lnTo>
                  <a:lnTo>
                    <a:pt x="746076" y="555577"/>
                  </a:lnTo>
                  <a:lnTo>
                    <a:pt x="762036" y="555577"/>
                  </a:lnTo>
                  <a:lnTo>
                    <a:pt x="762036" y="603136"/>
                  </a:lnTo>
                  <a:lnTo>
                    <a:pt x="763049" y="603136"/>
                  </a:lnTo>
                  <a:lnTo>
                    <a:pt x="770143" y="603136"/>
                  </a:lnTo>
                  <a:lnTo>
                    <a:pt x="784330" y="607460"/>
                  </a:lnTo>
                  <a:lnTo>
                    <a:pt x="784330" y="646372"/>
                  </a:lnTo>
                  <a:lnTo>
                    <a:pt x="785343" y="646372"/>
                  </a:lnTo>
                  <a:lnTo>
                    <a:pt x="792436" y="646372"/>
                  </a:lnTo>
                  <a:lnTo>
                    <a:pt x="792436" y="647993"/>
                  </a:lnTo>
                  <a:lnTo>
                    <a:pt x="792436" y="659342"/>
                  </a:lnTo>
                  <a:lnTo>
                    <a:pt x="794463" y="659342"/>
                  </a:lnTo>
                  <a:lnTo>
                    <a:pt x="808650" y="659342"/>
                  </a:lnTo>
                  <a:lnTo>
                    <a:pt x="814730" y="665828"/>
                  </a:lnTo>
                  <a:lnTo>
                    <a:pt x="814730" y="687446"/>
                  </a:lnTo>
                  <a:lnTo>
                    <a:pt x="817010" y="687446"/>
                  </a:lnTo>
                  <a:lnTo>
                    <a:pt x="832970" y="687446"/>
                  </a:lnTo>
                  <a:lnTo>
                    <a:pt x="832970" y="688526"/>
                  </a:lnTo>
                  <a:lnTo>
                    <a:pt x="832970" y="696093"/>
                  </a:lnTo>
                  <a:lnTo>
                    <a:pt x="834237" y="696093"/>
                  </a:lnTo>
                  <a:lnTo>
                    <a:pt x="843104" y="696093"/>
                  </a:lnTo>
                  <a:lnTo>
                    <a:pt x="843104" y="698254"/>
                  </a:lnTo>
                  <a:lnTo>
                    <a:pt x="843104" y="713387"/>
                  </a:lnTo>
                  <a:cubicBezTo>
                    <a:pt x="847157" y="713387"/>
                    <a:pt x="847157" y="713387"/>
                    <a:pt x="847157" y="711495"/>
                  </a:cubicBezTo>
                  <a:lnTo>
                    <a:pt x="847157" y="698254"/>
                  </a:lnTo>
                  <a:lnTo>
                    <a:pt x="848170" y="698254"/>
                  </a:lnTo>
                  <a:lnTo>
                    <a:pt x="855264" y="698254"/>
                  </a:lnTo>
                  <a:lnTo>
                    <a:pt x="855264" y="699876"/>
                  </a:lnTo>
                  <a:lnTo>
                    <a:pt x="855264" y="711225"/>
                  </a:lnTo>
                  <a:lnTo>
                    <a:pt x="856024" y="711225"/>
                  </a:lnTo>
                  <a:lnTo>
                    <a:pt x="861344" y="711225"/>
                  </a:lnTo>
                  <a:cubicBezTo>
                    <a:pt x="861344" y="706902"/>
                    <a:pt x="861344" y="706902"/>
                    <a:pt x="909984" y="706902"/>
                  </a:cubicBezTo>
                  <a:lnTo>
                    <a:pt x="909984" y="708253"/>
                  </a:lnTo>
                  <a:lnTo>
                    <a:pt x="909984" y="717710"/>
                  </a:lnTo>
                  <a:lnTo>
                    <a:pt x="910744" y="717710"/>
                  </a:lnTo>
                  <a:lnTo>
                    <a:pt x="916065" y="717710"/>
                  </a:lnTo>
                  <a:lnTo>
                    <a:pt x="916065" y="719872"/>
                  </a:lnTo>
                  <a:lnTo>
                    <a:pt x="916065" y="735005"/>
                  </a:lnTo>
                  <a:cubicBezTo>
                    <a:pt x="916073" y="735001"/>
                    <a:pt x="916189" y="734923"/>
                    <a:pt x="918091" y="733654"/>
                  </a:cubicBezTo>
                  <a:lnTo>
                    <a:pt x="932278" y="724196"/>
                  </a:lnTo>
                  <a:cubicBezTo>
                    <a:pt x="932280" y="724177"/>
                    <a:pt x="932411" y="723302"/>
                    <a:pt x="938358" y="683122"/>
                  </a:cubicBezTo>
                  <a:cubicBezTo>
                    <a:pt x="938367" y="683120"/>
                    <a:pt x="938436" y="683094"/>
                    <a:pt x="939118" y="682852"/>
                  </a:cubicBezTo>
                  <a:lnTo>
                    <a:pt x="944438" y="680960"/>
                  </a:lnTo>
                  <a:cubicBezTo>
                    <a:pt x="944438" y="680944"/>
                    <a:pt x="944471" y="679883"/>
                    <a:pt x="946465" y="611783"/>
                  </a:cubicBezTo>
                  <a:cubicBezTo>
                    <a:pt x="946465" y="611801"/>
                    <a:pt x="946498" y="612892"/>
                    <a:pt x="948492" y="680960"/>
                  </a:cubicBezTo>
                  <a:cubicBezTo>
                    <a:pt x="948501" y="680963"/>
                    <a:pt x="948572" y="680988"/>
                    <a:pt x="949252" y="681230"/>
                  </a:cubicBezTo>
                  <a:lnTo>
                    <a:pt x="954572" y="683122"/>
                  </a:lnTo>
                  <a:lnTo>
                    <a:pt x="954572" y="596651"/>
                  </a:lnTo>
                  <a:cubicBezTo>
                    <a:pt x="958625" y="596651"/>
                    <a:pt x="958625" y="596651"/>
                    <a:pt x="958625" y="564224"/>
                  </a:cubicBezTo>
                  <a:lnTo>
                    <a:pt x="997132" y="564224"/>
                  </a:lnTo>
                  <a:lnTo>
                    <a:pt x="997132" y="596651"/>
                  </a:lnTo>
                  <a:lnTo>
                    <a:pt x="997892" y="596651"/>
                  </a:lnTo>
                  <a:lnTo>
                    <a:pt x="1003212" y="596651"/>
                  </a:lnTo>
                  <a:lnTo>
                    <a:pt x="1003212" y="514503"/>
                  </a:lnTo>
                  <a:lnTo>
                    <a:pt x="1004986" y="514503"/>
                  </a:lnTo>
                  <a:lnTo>
                    <a:pt x="1017399" y="514503"/>
                  </a:lnTo>
                  <a:lnTo>
                    <a:pt x="1017399" y="512612"/>
                  </a:lnTo>
                  <a:lnTo>
                    <a:pt x="1017399" y="499371"/>
                  </a:lnTo>
                  <a:lnTo>
                    <a:pt x="1039693" y="499371"/>
                  </a:lnTo>
                  <a:lnTo>
                    <a:pt x="1039693" y="498290"/>
                  </a:lnTo>
                  <a:lnTo>
                    <a:pt x="1039693" y="490724"/>
                  </a:lnTo>
                  <a:lnTo>
                    <a:pt x="1041466" y="490724"/>
                  </a:lnTo>
                  <a:lnTo>
                    <a:pt x="1053880" y="490724"/>
                  </a:lnTo>
                  <a:lnTo>
                    <a:pt x="1053880" y="491805"/>
                  </a:lnTo>
                  <a:lnTo>
                    <a:pt x="1053880" y="499371"/>
                  </a:lnTo>
                  <a:lnTo>
                    <a:pt x="1054640" y="499371"/>
                  </a:lnTo>
                  <a:lnTo>
                    <a:pt x="1059960" y="499371"/>
                  </a:lnTo>
                  <a:lnTo>
                    <a:pt x="1070093" y="495047"/>
                  </a:lnTo>
                  <a:lnTo>
                    <a:pt x="1074146" y="498290"/>
                  </a:lnTo>
                  <a:lnTo>
                    <a:pt x="1074146" y="490724"/>
                  </a:lnTo>
                  <a:lnTo>
                    <a:pt x="1076426" y="490724"/>
                  </a:lnTo>
                  <a:lnTo>
                    <a:pt x="1092387" y="490724"/>
                  </a:lnTo>
                  <a:lnTo>
                    <a:pt x="1092387" y="491805"/>
                  </a:lnTo>
                  <a:lnTo>
                    <a:pt x="1092387" y="499371"/>
                  </a:lnTo>
                  <a:lnTo>
                    <a:pt x="1122787" y="499371"/>
                  </a:lnTo>
                  <a:lnTo>
                    <a:pt x="1122787" y="500992"/>
                  </a:lnTo>
                  <a:lnTo>
                    <a:pt x="1122787" y="512342"/>
                  </a:lnTo>
                  <a:lnTo>
                    <a:pt x="1149134" y="512342"/>
                  </a:lnTo>
                  <a:lnTo>
                    <a:pt x="1149134" y="542606"/>
                  </a:lnTo>
                  <a:lnTo>
                    <a:pt x="1149894" y="542606"/>
                  </a:lnTo>
                  <a:lnTo>
                    <a:pt x="1155214" y="542606"/>
                  </a:lnTo>
                  <a:lnTo>
                    <a:pt x="1155214" y="543687"/>
                  </a:lnTo>
                  <a:lnTo>
                    <a:pt x="1155214" y="551254"/>
                  </a:lnTo>
                  <a:cubicBezTo>
                    <a:pt x="1159268" y="551254"/>
                    <a:pt x="1159268" y="551254"/>
                    <a:pt x="1159268" y="581518"/>
                  </a:cubicBezTo>
                  <a:lnTo>
                    <a:pt x="1160028" y="581518"/>
                  </a:lnTo>
                  <a:lnTo>
                    <a:pt x="1165348" y="581518"/>
                  </a:lnTo>
                  <a:lnTo>
                    <a:pt x="1165348" y="582329"/>
                  </a:lnTo>
                  <a:lnTo>
                    <a:pt x="1165348" y="588004"/>
                  </a:lnTo>
                  <a:lnTo>
                    <a:pt x="1166361" y="588004"/>
                  </a:lnTo>
                  <a:lnTo>
                    <a:pt x="1173454" y="588004"/>
                  </a:lnTo>
                  <a:lnTo>
                    <a:pt x="1173454" y="618269"/>
                  </a:lnTo>
                  <a:lnTo>
                    <a:pt x="1175481" y="618269"/>
                  </a:lnTo>
                  <a:lnTo>
                    <a:pt x="1189668" y="618269"/>
                  </a:lnTo>
                  <a:lnTo>
                    <a:pt x="1189668" y="642048"/>
                  </a:lnTo>
                  <a:cubicBezTo>
                    <a:pt x="1191695" y="642048"/>
                    <a:pt x="1191695" y="642048"/>
                    <a:pt x="1191695" y="643669"/>
                  </a:cubicBezTo>
                  <a:lnTo>
                    <a:pt x="1191695" y="655019"/>
                  </a:lnTo>
                  <a:lnTo>
                    <a:pt x="1192455" y="655019"/>
                  </a:lnTo>
                  <a:lnTo>
                    <a:pt x="1197775" y="655019"/>
                  </a:lnTo>
                  <a:lnTo>
                    <a:pt x="1197775" y="678798"/>
                  </a:lnTo>
                  <a:lnTo>
                    <a:pt x="1199041" y="678798"/>
                  </a:lnTo>
                  <a:lnTo>
                    <a:pt x="1207908" y="678798"/>
                  </a:lnTo>
                  <a:cubicBezTo>
                    <a:pt x="1209935" y="680960"/>
                    <a:pt x="1209935" y="680960"/>
                    <a:pt x="1209935" y="682852"/>
                  </a:cubicBezTo>
                  <a:lnTo>
                    <a:pt x="1209935" y="696093"/>
                  </a:lnTo>
                  <a:cubicBezTo>
                    <a:pt x="1209940" y="696086"/>
                    <a:pt x="1210027" y="695979"/>
                    <a:pt x="1211455" y="694201"/>
                  </a:cubicBezTo>
                  <a:lnTo>
                    <a:pt x="1222095" y="680960"/>
                  </a:lnTo>
                  <a:lnTo>
                    <a:pt x="1250469" y="680960"/>
                  </a:lnTo>
                  <a:lnTo>
                    <a:pt x="1250469" y="767431"/>
                  </a:lnTo>
                  <a:lnTo>
                    <a:pt x="1251229" y="767431"/>
                  </a:lnTo>
                  <a:lnTo>
                    <a:pt x="1256549" y="767431"/>
                  </a:lnTo>
                  <a:cubicBezTo>
                    <a:pt x="1256553" y="767423"/>
                    <a:pt x="1256612" y="767323"/>
                    <a:pt x="1257309" y="766080"/>
                  </a:cubicBezTo>
                  <a:lnTo>
                    <a:pt x="1262629" y="756622"/>
                  </a:lnTo>
                  <a:lnTo>
                    <a:pt x="1262629" y="758514"/>
                  </a:lnTo>
                  <a:lnTo>
                    <a:pt x="1262629" y="771755"/>
                  </a:lnTo>
                  <a:cubicBezTo>
                    <a:pt x="1266682" y="771755"/>
                    <a:pt x="1266682" y="771755"/>
                    <a:pt x="1266682" y="726358"/>
                  </a:cubicBezTo>
                  <a:lnTo>
                    <a:pt x="1267442" y="726358"/>
                  </a:lnTo>
                  <a:lnTo>
                    <a:pt x="1272762" y="726358"/>
                  </a:lnTo>
                  <a:lnTo>
                    <a:pt x="1272762" y="661504"/>
                  </a:lnTo>
                  <a:lnTo>
                    <a:pt x="1273776" y="661504"/>
                  </a:lnTo>
                  <a:lnTo>
                    <a:pt x="1280869" y="661504"/>
                  </a:lnTo>
                  <a:cubicBezTo>
                    <a:pt x="1280875" y="661483"/>
                    <a:pt x="1281139" y="660543"/>
                    <a:pt x="1293029" y="618269"/>
                  </a:cubicBezTo>
                  <a:lnTo>
                    <a:pt x="1294296" y="618269"/>
                  </a:lnTo>
                  <a:lnTo>
                    <a:pt x="1303163" y="618269"/>
                  </a:lnTo>
                  <a:cubicBezTo>
                    <a:pt x="1303168" y="618292"/>
                    <a:pt x="1303394" y="619258"/>
                    <a:pt x="1313296" y="661504"/>
                  </a:cubicBezTo>
                  <a:lnTo>
                    <a:pt x="1314309" y="661504"/>
                  </a:lnTo>
                  <a:lnTo>
                    <a:pt x="1321403" y="661504"/>
                  </a:lnTo>
                  <a:lnTo>
                    <a:pt x="1321403" y="700416"/>
                  </a:lnTo>
                  <a:lnTo>
                    <a:pt x="1323176" y="700416"/>
                  </a:lnTo>
                  <a:lnTo>
                    <a:pt x="1335590" y="700416"/>
                  </a:lnTo>
                  <a:lnTo>
                    <a:pt x="1335590" y="702578"/>
                  </a:lnTo>
                  <a:lnTo>
                    <a:pt x="1335590" y="717710"/>
                  </a:lnTo>
                  <a:cubicBezTo>
                    <a:pt x="1339643" y="717710"/>
                    <a:pt x="1339643" y="717710"/>
                    <a:pt x="1339643" y="715549"/>
                  </a:cubicBezTo>
                  <a:lnTo>
                    <a:pt x="1339643" y="700416"/>
                  </a:lnTo>
                  <a:lnTo>
                    <a:pt x="1341163" y="700416"/>
                  </a:lnTo>
                  <a:lnTo>
                    <a:pt x="1351803" y="700416"/>
                  </a:lnTo>
                  <a:lnTo>
                    <a:pt x="1351803" y="702037"/>
                  </a:lnTo>
                  <a:lnTo>
                    <a:pt x="1351803" y="713387"/>
                  </a:lnTo>
                  <a:lnTo>
                    <a:pt x="1382204" y="713387"/>
                  </a:lnTo>
                  <a:lnTo>
                    <a:pt x="1382204" y="676637"/>
                  </a:lnTo>
                  <a:lnTo>
                    <a:pt x="1383470" y="676637"/>
                  </a:lnTo>
                  <a:lnTo>
                    <a:pt x="1392337" y="676637"/>
                  </a:lnTo>
                  <a:lnTo>
                    <a:pt x="1392337" y="698254"/>
                  </a:lnTo>
                  <a:cubicBezTo>
                    <a:pt x="1394364" y="698254"/>
                    <a:pt x="1394364" y="698254"/>
                    <a:pt x="1394364" y="665828"/>
                  </a:cubicBezTo>
                  <a:lnTo>
                    <a:pt x="1416657" y="665828"/>
                  </a:lnTo>
                  <a:lnTo>
                    <a:pt x="1416657" y="664206"/>
                  </a:lnTo>
                  <a:lnTo>
                    <a:pt x="1416657" y="652857"/>
                  </a:lnTo>
                  <a:lnTo>
                    <a:pt x="1417417" y="652857"/>
                  </a:lnTo>
                  <a:lnTo>
                    <a:pt x="1422737" y="652857"/>
                  </a:lnTo>
                  <a:lnTo>
                    <a:pt x="1422737" y="650966"/>
                  </a:lnTo>
                  <a:lnTo>
                    <a:pt x="1422737" y="637725"/>
                  </a:lnTo>
                  <a:lnTo>
                    <a:pt x="1426791" y="644210"/>
                  </a:lnTo>
                  <a:lnTo>
                    <a:pt x="1429071" y="644210"/>
                  </a:lnTo>
                  <a:lnTo>
                    <a:pt x="1445031" y="644210"/>
                  </a:lnTo>
                  <a:lnTo>
                    <a:pt x="1445031" y="643399"/>
                  </a:lnTo>
                  <a:lnTo>
                    <a:pt x="1445031" y="637725"/>
                  </a:lnTo>
                  <a:lnTo>
                    <a:pt x="1445791" y="637725"/>
                  </a:lnTo>
                  <a:lnTo>
                    <a:pt x="1451111" y="637725"/>
                  </a:lnTo>
                  <a:lnTo>
                    <a:pt x="1451111" y="639076"/>
                  </a:lnTo>
                  <a:lnTo>
                    <a:pt x="1451111" y="648534"/>
                  </a:lnTo>
                  <a:lnTo>
                    <a:pt x="1489618" y="648534"/>
                  </a:lnTo>
                  <a:lnTo>
                    <a:pt x="1489618" y="786887"/>
                  </a:lnTo>
                  <a:lnTo>
                    <a:pt x="1491138" y="786887"/>
                  </a:lnTo>
                  <a:lnTo>
                    <a:pt x="1501778" y="786887"/>
                  </a:lnTo>
                  <a:lnTo>
                    <a:pt x="1501778" y="773917"/>
                  </a:lnTo>
                  <a:lnTo>
                    <a:pt x="1505832" y="773917"/>
                  </a:lnTo>
                  <a:lnTo>
                    <a:pt x="1505832" y="786887"/>
                  </a:lnTo>
                  <a:lnTo>
                    <a:pt x="1536232" y="786887"/>
                  </a:lnTo>
                  <a:lnTo>
                    <a:pt x="1536232" y="756622"/>
                  </a:lnTo>
                  <a:lnTo>
                    <a:pt x="1548392" y="756622"/>
                  </a:lnTo>
                  <a:lnTo>
                    <a:pt x="1560552" y="754461"/>
                  </a:lnTo>
                  <a:cubicBezTo>
                    <a:pt x="1562579" y="754461"/>
                    <a:pt x="1562579" y="756622"/>
                    <a:pt x="1564606" y="756622"/>
                  </a:cubicBezTo>
                  <a:lnTo>
                    <a:pt x="1574739" y="756622"/>
                  </a:lnTo>
                  <a:lnTo>
                    <a:pt x="1574739" y="786887"/>
                  </a:lnTo>
                  <a:lnTo>
                    <a:pt x="1582846" y="786887"/>
                  </a:lnTo>
                  <a:lnTo>
                    <a:pt x="1582846" y="804182"/>
                  </a:lnTo>
                  <a:lnTo>
                    <a:pt x="1592182" y="805087"/>
                  </a:lnTo>
                  <a:lnTo>
                    <a:pt x="1605140" y="805087"/>
                  </a:lnTo>
                  <a:lnTo>
                    <a:pt x="1605140" y="789049"/>
                  </a:lnTo>
                  <a:lnTo>
                    <a:pt x="1673096" y="789049"/>
                  </a:lnTo>
                  <a:lnTo>
                    <a:pt x="1673096" y="703796"/>
                  </a:lnTo>
                  <a:lnTo>
                    <a:pt x="1745104" y="703796"/>
                  </a:lnTo>
                  <a:lnTo>
                    <a:pt x="1745104" y="782564"/>
                  </a:lnTo>
                  <a:lnTo>
                    <a:pt x="1747008" y="782564"/>
                  </a:lnTo>
                  <a:lnTo>
                    <a:pt x="1748250" y="805087"/>
                  </a:lnTo>
                  <a:lnTo>
                    <a:pt x="1757926" y="805087"/>
                  </a:lnTo>
                  <a:cubicBezTo>
                    <a:pt x="1758462" y="797873"/>
                    <a:pt x="1759168" y="790219"/>
                    <a:pt x="1759168" y="782564"/>
                  </a:cubicBezTo>
                  <a:lnTo>
                    <a:pt x="1765248" y="782564"/>
                  </a:lnTo>
                  <a:lnTo>
                    <a:pt x="1766490" y="805087"/>
                  </a:lnTo>
                  <a:lnTo>
                    <a:pt x="1817112" y="805087"/>
                  </a:lnTo>
                  <a:lnTo>
                    <a:pt x="1817112" y="642059"/>
                  </a:lnTo>
                  <a:lnTo>
                    <a:pt x="2014439" y="642059"/>
                  </a:lnTo>
                  <a:lnTo>
                    <a:pt x="2014439" y="805087"/>
                  </a:lnTo>
                  <a:lnTo>
                    <a:pt x="2033136" y="805087"/>
                  </a:lnTo>
                  <a:lnTo>
                    <a:pt x="2033136" y="722394"/>
                  </a:lnTo>
                  <a:lnTo>
                    <a:pt x="2128256" y="722394"/>
                  </a:lnTo>
                  <a:cubicBezTo>
                    <a:pt x="2132331" y="616373"/>
                    <a:pt x="2135709" y="510899"/>
                    <a:pt x="2140186" y="404253"/>
                  </a:cubicBezTo>
                  <a:cubicBezTo>
                    <a:pt x="2130053" y="404253"/>
                    <a:pt x="2105733" y="391282"/>
                    <a:pt x="2128026" y="382635"/>
                  </a:cubicBezTo>
                  <a:cubicBezTo>
                    <a:pt x="2125999" y="380473"/>
                    <a:pt x="2123973" y="378311"/>
                    <a:pt x="2121946" y="378311"/>
                  </a:cubicBezTo>
                  <a:cubicBezTo>
                    <a:pt x="2121946" y="365341"/>
                    <a:pt x="2119919" y="363179"/>
                    <a:pt x="2130053" y="354532"/>
                  </a:cubicBezTo>
                  <a:lnTo>
                    <a:pt x="2130053" y="337238"/>
                  </a:lnTo>
                  <a:lnTo>
                    <a:pt x="2144240" y="337238"/>
                  </a:lnTo>
                  <a:lnTo>
                    <a:pt x="2144240" y="315620"/>
                  </a:lnTo>
                  <a:cubicBezTo>
                    <a:pt x="2144240" y="313458"/>
                    <a:pt x="2146266" y="313458"/>
                    <a:pt x="2146266" y="311296"/>
                  </a:cubicBezTo>
                  <a:lnTo>
                    <a:pt x="2146266" y="233472"/>
                  </a:lnTo>
                  <a:cubicBezTo>
                    <a:pt x="2146266" y="231310"/>
                    <a:pt x="2144240" y="229149"/>
                    <a:pt x="2144240" y="226987"/>
                  </a:cubicBezTo>
                  <a:lnTo>
                    <a:pt x="2150320" y="220501"/>
                  </a:lnTo>
                  <a:lnTo>
                    <a:pt x="2150320" y="162133"/>
                  </a:lnTo>
                  <a:cubicBezTo>
                    <a:pt x="2150320" y="159972"/>
                    <a:pt x="2150320" y="159972"/>
                    <a:pt x="2152346" y="157810"/>
                  </a:cubicBezTo>
                  <a:lnTo>
                    <a:pt x="2152346" y="101604"/>
                  </a:lnTo>
                  <a:cubicBezTo>
                    <a:pt x="2154373" y="92957"/>
                    <a:pt x="2154373" y="88633"/>
                    <a:pt x="2154373" y="82148"/>
                  </a:cubicBezTo>
                  <a:cubicBezTo>
                    <a:pt x="2158427" y="88633"/>
                    <a:pt x="2158427" y="92957"/>
                    <a:pt x="2158427" y="99442"/>
                  </a:cubicBezTo>
                  <a:cubicBezTo>
                    <a:pt x="2160453" y="121060"/>
                    <a:pt x="2160453" y="140516"/>
                    <a:pt x="2160453" y="157810"/>
                  </a:cubicBezTo>
                  <a:cubicBezTo>
                    <a:pt x="2162480" y="181589"/>
                    <a:pt x="2162480" y="201045"/>
                    <a:pt x="2162480" y="220501"/>
                  </a:cubicBezTo>
                  <a:lnTo>
                    <a:pt x="2168560" y="226987"/>
                  </a:lnTo>
                  <a:cubicBezTo>
                    <a:pt x="2168560" y="229149"/>
                    <a:pt x="2166533" y="231310"/>
                    <a:pt x="2166533" y="233472"/>
                  </a:cubicBezTo>
                  <a:lnTo>
                    <a:pt x="2166533" y="311296"/>
                  </a:lnTo>
                  <a:cubicBezTo>
                    <a:pt x="2166533" y="313458"/>
                    <a:pt x="2168560" y="313458"/>
                    <a:pt x="2168560" y="315620"/>
                  </a:cubicBezTo>
                  <a:lnTo>
                    <a:pt x="2168560" y="337238"/>
                  </a:lnTo>
                  <a:lnTo>
                    <a:pt x="2182747" y="337238"/>
                  </a:lnTo>
                  <a:lnTo>
                    <a:pt x="2182747" y="354532"/>
                  </a:lnTo>
                  <a:cubicBezTo>
                    <a:pt x="2190854" y="363179"/>
                    <a:pt x="2190854" y="363179"/>
                    <a:pt x="2190854" y="378311"/>
                  </a:cubicBezTo>
                  <a:cubicBezTo>
                    <a:pt x="2188827" y="378311"/>
                    <a:pt x="2186800" y="380473"/>
                    <a:pt x="2184774" y="382635"/>
                  </a:cubicBezTo>
                  <a:cubicBezTo>
                    <a:pt x="2205040" y="393444"/>
                    <a:pt x="2180720" y="402091"/>
                    <a:pt x="2172613" y="404253"/>
                  </a:cubicBezTo>
                  <a:cubicBezTo>
                    <a:pt x="2174640" y="488562"/>
                    <a:pt x="2178693" y="572871"/>
                    <a:pt x="2180720" y="657181"/>
                  </a:cubicBezTo>
                  <a:lnTo>
                    <a:pt x="2245574" y="657181"/>
                  </a:lnTo>
                  <a:lnTo>
                    <a:pt x="2245574" y="732843"/>
                  </a:lnTo>
                  <a:lnTo>
                    <a:pt x="2253681" y="732843"/>
                  </a:lnTo>
                  <a:cubicBezTo>
                    <a:pt x="2253681" y="730681"/>
                    <a:pt x="2255708" y="728519"/>
                    <a:pt x="2255708" y="726358"/>
                  </a:cubicBezTo>
                  <a:lnTo>
                    <a:pt x="2261788" y="726358"/>
                  </a:lnTo>
                  <a:cubicBezTo>
                    <a:pt x="2261788" y="728519"/>
                    <a:pt x="2261788" y="730681"/>
                    <a:pt x="2263815" y="735005"/>
                  </a:cubicBezTo>
                  <a:lnTo>
                    <a:pt x="2275975" y="735005"/>
                  </a:lnTo>
                  <a:lnTo>
                    <a:pt x="2275975" y="728519"/>
                  </a:lnTo>
                  <a:lnTo>
                    <a:pt x="2298268" y="728519"/>
                  </a:lnTo>
                  <a:lnTo>
                    <a:pt x="2298268" y="735005"/>
                  </a:lnTo>
                  <a:lnTo>
                    <a:pt x="2318535" y="735005"/>
                  </a:lnTo>
                  <a:lnTo>
                    <a:pt x="2318535" y="780402"/>
                  </a:lnTo>
                  <a:lnTo>
                    <a:pt x="2332722" y="780402"/>
                  </a:lnTo>
                  <a:lnTo>
                    <a:pt x="2332722" y="767431"/>
                  </a:lnTo>
                  <a:lnTo>
                    <a:pt x="2348936" y="767431"/>
                  </a:lnTo>
                  <a:lnTo>
                    <a:pt x="2348936" y="588004"/>
                  </a:lnTo>
                  <a:lnTo>
                    <a:pt x="2355016" y="581518"/>
                  </a:lnTo>
                  <a:lnTo>
                    <a:pt x="2427977" y="581518"/>
                  </a:lnTo>
                  <a:lnTo>
                    <a:pt x="2427977" y="590166"/>
                  </a:lnTo>
                  <a:lnTo>
                    <a:pt x="2438110" y="590166"/>
                  </a:lnTo>
                  <a:lnTo>
                    <a:pt x="2438110" y="704740"/>
                  </a:lnTo>
                  <a:lnTo>
                    <a:pt x="2460404" y="704740"/>
                  </a:lnTo>
                  <a:lnTo>
                    <a:pt x="2460404" y="637725"/>
                  </a:lnTo>
                  <a:lnTo>
                    <a:pt x="2486751" y="637725"/>
                  </a:lnTo>
                  <a:cubicBezTo>
                    <a:pt x="2488777" y="637725"/>
                    <a:pt x="2488777" y="635563"/>
                    <a:pt x="2490804" y="633401"/>
                  </a:cubicBezTo>
                  <a:lnTo>
                    <a:pt x="2498911" y="633401"/>
                  </a:lnTo>
                  <a:cubicBezTo>
                    <a:pt x="2500937" y="635563"/>
                    <a:pt x="2500937" y="637725"/>
                    <a:pt x="2502964" y="637725"/>
                  </a:cubicBezTo>
                  <a:lnTo>
                    <a:pt x="2525258" y="637725"/>
                  </a:lnTo>
                  <a:lnTo>
                    <a:pt x="2525258" y="520989"/>
                  </a:lnTo>
                  <a:cubicBezTo>
                    <a:pt x="2525272" y="520986"/>
                    <a:pt x="2526139" y="520822"/>
                    <a:pt x="2582005" y="510180"/>
                  </a:cubicBezTo>
                  <a:lnTo>
                    <a:pt x="2582005" y="511261"/>
                  </a:lnTo>
                  <a:lnTo>
                    <a:pt x="2582005" y="518827"/>
                  </a:lnTo>
                  <a:lnTo>
                    <a:pt x="2608352" y="518827"/>
                  </a:lnTo>
                  <a:lnTo>
                    <a:pt x="2608352" y="773917"/>
                  </a:lnTo>
                  <a:lnTo>
                    <a:pt x="2630646" y="773917"/>
                  </a:lnTo>
                  <a:lnTo>
                    <a:pt x="2630646" y="769593"/>
                  </a:lnTo>
                  <a:lnTo>
                    <a:pt x="2642806" y="769593"/>
                  </a:lnTo>
                  <a:lnTo>
                    <a:pt x="2642806" y="773917"/>
                  </a:lnTo>
                  <a:lnTo>
                    <a:pt x="2667126" y="773917"/>
                  </a:lnTo>
                  <a:lnTo>
                    <a:pt x="2667126" y="760946"/>
                  </a:lnTo>
                  <a:lnTo>
                    <a:pt x="2695500" y="760946"/>
                  </a:lnTo>
                  <a:cubicBezTo>
                    <a:pt x="2699553" y="756622"/>
                    <a:pt x="2703607" y="756622"/>
                    <a:pt x="2707660" y="756622"/>
                  </a:cubicBezTo>
                  <a:cubicBezTo>
                    <a:pt x="2713740" y="760946"/>
                    <a:pt x="2721847" y="760946"/>
                    <a:pt x="2727927" y="760946"/>
                  </a:cubicBezTo>
                  <a:lnTo>
                    <a:pt x="2727927" y="743652"/>
                  </a:lnTo>
                  <a:lnTo>
                    <a:pt x="2736034" y="743652"/>
                  </a:lnTo>
                  <a:lnTo>
                    <a:pt x="2736034" y="730681"/>
                  </a:lnTo>
                  <a:lnTo>
                    <a:pt x="2792781" y="730681"/>
                  </a:lnTo>
                  <a:lnTo>
                    <a:pt x="2792781" y="700416"/>
                  </a:lnTo>
                  <a:lnTo>
                    <a:pt x="2811021" y="700416"/>
                  </a:lnTo>
                  <a:lnTo>
                    <a:pt x="2811021" y="693931"/>
                  </a:lnTo>
                  <a:lnTo>
                    <a:pt x="2823181" y="693931"/>
                  </a:lnTo>
                  <a:lnTo>
                    <a:pt x="2823181" y="700416"/>
                  </a:lnTo>
                  <a:lnTo>
                    <a:pt x="2839395" y="700416"/>
                  </a:lnTo>
                  <a:lnTo>
                    <a:pt x="2839395" y="750137"/>
                  </a:lnTo>
                  <a:lnTo>
                    <a:pt x="2871822" y="750137"/>
                  </a:lnTo>
                  <a:lnTo>
                    <a:pt x="2871822" y="724196"/>
                  </a:lnTo>
                  <a:lnTo>
                    <a:pt x="2910329" y="724196"/>
                  </a:lnTo>
                  <a:lnTo>
                    <a:pt x="2910329" y="693931"/>
                  </a:lnTo>
                  <a:lnTo>
                    <a:pt x="2958970" y="693931"/>
                  </a:lnTo>
                  <a:lnTo>
                    <a:pt x="2958970" y="805087"/>
                  </a:lnTo>
                  <a:lnTo>
                    <a:pt x="2958970" y="818866"/>
                  </a:lnTo>
                  <a:lnTo>
                    <a:pt x="3031519" y="818866"/>
                  </a:lnTo>
                  <a:cubicBezTo>
                    <a:pt x="3029295" y="939467"/>
                    <a:pt x="3033744" y="999999"/>
                    <a:pt x="3031520" y="1160647"/>
                  </a:cubicBezTo>
                  <a:lnTo>
                    <a:pt x="2054" y="1158314"/>
                  </a:lnTo>
                  <a:cubicBezTo>
                    <a:pt x="1369" y="1010750"/>
                    <a:pt x="685" y="871760"/>
                    <a:pt x="0" y="724196"/>
                  </a:cubicBezTo>
                  <a:lnTo>
                    <a:pt x="20267" y="724196"/>
                  </a:lnTo>
                  <a:cubicBezTo>
                    <a:pt x="20271" y="724190"/>
                    <a:pt x="20308" y="724108"/>
                    <a:pt x="20774" y="723115"/>
                  </a:cubicBezTo>
                  <a:lnTo>
                    <a:pt x="24320" y="715549"/>
                  </a:lnTo>
                  <a:cubicBezTo>
                    <a:pt x="24329" y="715550"/>
                    <a:pt x="24442" y="715568"/>
                    <a:pt x="26094" y="715819"/>
                  </a:cubicBezTo>
                  <a:lnTo>
                    <a:pt x="38507" y="717710"/>
                  </a:lnTo>
                  <a:cubicBezTo>
                    <a:pt x="38510" y="717720"/>
                    <a:pt x="38548" y="717821"/>
                    <a:pt x="39014" y="719062"/>
                  </a:cubicBezTo>
                  <a:lnTo>
                    <a:pt x="42560" y="728519"/>
                  </a:lnTo>
                  <a:cubicBezTo>
                    <a:pt x="42574" y="728520"/>
                    <a:pt x="43170" y="728570"/>
                    <a:pt x="68907" y="730681"/>
                  </a:cubicBezTo>
                  <a:lnTo>
                    <a:pt x="68907" y="607460"/>
                  </a:lnTo>
                  <a:lnTo>
                    <a:pt x="70934" y="607460"/>
                  </a:lnTo>
                  <a:lnTo>
                    <a:pt x="85121" y="607460"/>
                  </a:lnTo>
                  <a:lnTo>
                    <a:pt x="85121" y="471268"/>
                  </a:lnTo>
                  <a:lnTo>
                    <a:pt x="86894" y="471268"/>
                  </a:lnTo>
                  <a:lnTo>
                    <a:pt x="99308" y="471268"/>
                  </a:lnTo>
                  <a:lnTo>
                    <a:pt x="99308" y="356694"/>
                  </a:lnTo>
                  <a:cubicBezTo>
                    <a:pt x="103361" y="354532"/>
                    <a:pt x="103361" y="354532"/>
                    <a:pt x="103361" y="328590"/>
                  </a:cubicBezTo>
                  <a:lnTo>
                    <a:pt x="105388" y="328590"/>
                  </a:lnTo>
                  <a:lnTo>
                    <a:pt x="119575" y="328590"/>
                  </a:lnTo>
                  <a:cubicBezTo>
                    <a:pt x="119586" y="328567"/>
                    <a:pt x="120192" y="327200"/>
                    <a:pt x="156055" y="246443"/>
                  </a:cubicBezTo>
                  <a:cubicBezTo>
                    <a:pt x="156055" y="246429"/>
                    <a:pt x="156089" y="244478"/>
                    <a:pt x="160109"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 name="Rectangle 35">
              <a:extLst>
                <a:ext uri="{FF2B5EF4-FFF2-40B4-BE49-F238E27FC236}">
                  <a16:creationId xmlns:a16="http://schemas.microsoft.com/office/drawing/2014/main" id="{49DF521B-B201-4F00-8E30-06207AFCF0B8}"/>
                </a:ext>
              </a:extLst>
            </p:cNvPr>
            <p:cNvSpPr/>
            <p:nvPr/>
          </p:nvSpPr>
          <p:spPr>
            <a:xfrm>
              <a:off x="3024845" y="1883798"/>
              <a:ext cx="3024845" cy="689379"/>
            </a:xfrm>
            <a:custGeom>
              <a:avLst/>
              <a:gdLst>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924638 h 1160647"/>
                <a:gd name="connsiteX403" fmla="*/ 3079941 w 3079941"/>
                <a:gd name="connsiteY403" fmla="*/ 1030409 h 1160647"/>
                <a:gd name="connsiteX404" fmla="*/ 3079941 w 3079941"/>
                <a:gd name="connsiteY404" fmla="*/ 1160647 h 1160647"/>
                <a:gd name="connsiteX405" fmla="*/ 2842946 w 3079941"/>
                <a:gd name="connsiteY405" fmla="*/ 1160647 h 1160647"/>
                <a:gd name="connsiteX406" fmla="*/ 200958 w 3079941"/>
                <a:gd name="connsiteY406" fmla="*/ 1160647 h 1160647"/>
                <a:gd name="connsiteX407" fmla="*/ 200958 w 3079941"/>
                <a:gd name="connsiteY407" fmla="*/ 1126882 h 1160647"/>
                <a:gd name="connsiteX408" fmla="*/ 0 w 3079941"/>
                <a:gd name="connsiteY408" fmla="*/ 1126882 h 1160647"/>
                <a:gd name="connsiteX409" fmla="*/ 0 w 3079941"/>
                <a:gd name="connsiteY409" fmla="*/ 915339 h 1160647"/>
                <a:gd name="connsiteX410" fmla="*/ 103377 w 3079941"/>
                <a:gd name="connsiteY410" fmla="*/ 915339 h 1160647"/>
                <a:gd name="connsiteX411" fmla="*/ 103377 w 3079941"/>
                <a:gd name="connsiteY411" fmla="*/ 886329 h 1160647"/>
                <a:gd name="connsiteX412" fmla="*/ 55096 w 3079941"/>
                <a:gd name="connsiteY412" fmla="*/ 886329 h 1160647"/>
                <a:gd name="connsiteX413" fmla="*/ 55096 w 3079941"/>
                <a:gd name="connsiteY413" fmla="*/ 724196 h 1160647"/>
                <a:gd name="connsiteX414" fmla="*/ 75363 w 3079941"/>
                <a:gd name="connsiteY414" fmla="*/ 724196 h 1160647"/>
                <a:gd name="connsiteX415" fmla="*/ 75870 w 3079941"/>
                <a:gd name="connsiteY415" fmla="*/ 723115 h 1160647"/>
                <a:gd name="connsiteX416" fmla="*/ 79416 w 3079941"/>
                <a:gd name="connsiteY416" fmla="*/ 715549 h 1160647"/>
                <a:gd name="connsiteX417" fmla="*/ 81190 w 3079941"/>
                <a:gd name="connsiteY417" fmla="*/ 715819 h 1160647"/>
                <a:gd name="connsiteX418" fmla="*/ 93603 w 3079941"/>
                <a:gd name="connsiteY418" fmla="*/ 717710 h 1160647"/>
                <a:gd name="connsiteX419" fmla="*/ 94110 w 3079941"/>
                <a:gd name="connsiteY419" fmla="*/ 719062 h 1160647"/>
                <a:gd name="connsiteX420" fmla="*/ 97656 w 3079941"/>
                <a:gd name="connsiteY420" fmla="*/ 728519 h 1160647"/>
                <a:gd name="connsiteX421" fmla="*/ 124003 w 3079941"/>
                <a:gd name="connsiteY421" fmla="*/ 730681 h 1160647"/>
                <a:gd name="connsiteX422" fmla="*/ 124003 w 3079941"/>
                <a:gd name="connsiteY422" fmla="*/ 607460 h 1160647"/>
                <a:gd name="connsiteX423" fmla="*/ 126030 w 3079941"/>
                <a:gd name="connsiteY423" fmla="*/ 607460 h 1160647"/>
                <a:gd name="connsiteX424" fmla="*/ 140217 w 3079941"/>
                <a:gd name="connsiteY424" fmla="*/ 607460 h 1160647"/>
                <a:gd name="connsiteX425" fmla="*/ 140217 w 3079941"/>
                <a:gd name="connsiteY425" fmla="*/ 471268 h 1160647"/>
                <a:gd name="connsiteX426" fmla="*/ 141990 w 3079941"/>
                <a:gd name="connsiteY426" fmla="*/ 471268 h 1160647"/>
                <a:gd name="connsiteX427" fmla="*/ 154404 w 3079941"/>
                <a:gd name="connsiteY427" fmla="*/ 471268 h 1160647"/>
                <a:gd name="connsiteX428" fmla="*/ 154404 w 3079941"/>
                <a:gd name="connsiteY428" fmla="*/ 356694 h 1160647"/>
                <a:gd name="connsiteX429" fmla="*/ 158457 w 3079941"/>
                <a:gd name="connsiteY429" fmla="*/ 328590 h 1160647"/>
                <a:gd name="connsiteX430" fmla="*/ 160484 w 3079941"/>
                <a:gd name="connsiteY430" fmla="*/ 328590 h 1160647"/>
                <a:gd name="connsiteX431" fmla="*/ 174671 w 3079941"/>
                <a:gd name="connsiteY431" fmla="*/ 328590 h 1160647"/>
                <a:gd name="connsiteX432" fmla="*/ 211151 w 3079941"/>
                <a:gd name="connsiteY432" fmla="*/ 246443 h 1160647"/>
                <a:gd name="connsiteX433" fmla="*/ 215205 w 3079941"/>
                <a:gd name="connsiteY433"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924638 h 1160647"/>
                <a:gd name="connsiteX403" fmla="*/ 3079941 w 3079941"/>
                <a:gd name="connsiteY403" fmla="*/ 1030409 h 1160647"/>
                <a:gd name="connsiteX404" fmla="*/ 3079941 w 3079941"/>
                <a:gd name="connsiteY404" fmla="*/ 1160647 h 1160647"/>
                <a:gd name="connsiteX405" fmla="*/ 200958 w 3079941"/>
                <a:gd name="connsiteY405" fmla="*/ 1160647 h 1160647"/>
                <a:gd name="connsiteX406" fmla="*/ 200958 w 3079941"/>
                <a:gd name="connsiteY406" fmla="*/ 1126882 h 1160647"/>
                <a:gd name="connsiteX407" fmla="*/ 0 w 3079941"/>
                <a:gd name="connsiteY407" fmla="*/ 1126882 h 1160647"/>
                <a:gd name="connsiteX408" fmla="*/ 0 w 3079941"/>
                <a:gd name="connsiteY408" fmla="*/ 915339 h 1160647"/>
                <a:gd name="connsiteX409" fmla="*/ 103377 w 3079941"/>
                <a:gd name="connsiteY409" fmla="*/ 915339 h 1160647"/>
                <a:gd name="connsiteX410" fmla="*/ 103377 w 3079941"/>
                <a:gd name="connsiteY410" fmla="*/ 886329 h 1160647"/>
                <a:gd name="connsiteX411" fmla="*/ 55096 w 3079941"/>
                <a:gd name="connsiteY411" fmla="*/ 886329 h 1160647"/>
                <a:gd name="connsiteX412" fmla="*/ 55096 w 3079941"/>
                <a:gd name="connsiteY412" fmla="*/ 724196 h 1160647"/>
                <a:gd name="connsiteX413" fmla="*/ 75363 w 3079941"/>
                <a:gd name="connsiteY413" fmla="*/ 724196 h 1160647"/>
                <a:gd name="connsiteX414" fmla="*/ 75870 w 3079941"/>
                <a:gd name="connsiteY414" fmla="*/ 723115 h 1160647"/>
                <a:gd name="connsiteX415" fmla="*/ 79416 w 3079941"/>
                <a:gd name="connsiteY415" fmla="*/ 715549 h 1160647"/>
                <a:gd name="connsiteX416" fmla="*/ 81190 w 3079941"/>
                <a:gd name="connsiteY416" fmla="*/ 715819 h 1160647"/>
                <a:gd name="connsiteX417" fmla="*/ 93603 w 3079941"/>
                <a:gd name="connsiteY417" fmla="*/ 717710 h 1160647"/>
                <a:gd name="connsiteX418" fmla="*/ 94110 w 3079941"/>
                <a:gd name="connsiteY418" fmla="*/ 719062 h 1160647"/>
                <a:gd name="connsiteX419" fmla="*/ 97656 w 3079941"/>
                <a:gd name="connsiteY419" fmla="*/ 728519 h 1160647"/>
                <a:gd name="connsiteX420" fmla="*/ 124003 w 3079941"/>
                <a:gd name="connsiteY420" fmla="*/ 730681 h 1160647"/>
                <a:gd name="connsiteX421" fmla="*/ 124003 w 3079941"/>
                <a:gd name="connsiteY421" fmla="*/ 607460 h 1160647"/>
                <a:gd name="connsiteX422" fmla="*/ 126030 w 3079941"/>
                <a:gd name="connsiteY422" fmla="*/ 607460 h 1160647"/>
                <a:gd name="connsiteX423" fmla="*/ 140217 w 3079941"/>
                <a:gd name="connsiteY423" fmla="*/ 607460 h 1160647"/>
                <a:gd name="connsiteX424" fmla="*/ 140217 w 3079941"/>
                <a:gd name="connsiteY424" fmla="*/ 471268 h 1160647"/>
                <a:gd name="connsiteX425" fmla="*/ 141990 w 3079941"/>
                <a:gd name="connsiteY425" fmla="*/ 471268 h 1160647"/>
                <a:gd name="connsiteX426" fmla="*/ 154404 w 3079941"/>
                <a:gd name="connsiteY426" fmla="*/ 471268 h 1160647"/>
                <a:gd name="connsiteX427" fmla="*/ 154404 w 3079941"/>
                <a:gd name="connsiteY427" fmla="*/ 356694 h 1160647"/>
                <a:gd name="connsiteX428" fmla="*/ 158457 w 3079941"/>
                <a:gd name="connsiteY428" fmla="*/ 328590 h 1160647"/>
                <a:gd name="connsiteX429" fmla="*/ 160484 w 3079941"/>
                <a:gd name="connsiteY429" fmla="*/ 328590 h 1160647"/>
                <a:gd name="connsiteX430" fmla="*/ 174671 w 3079941"/>
                <a:gd name="connsiteY430" fmla="*/ 328590 h 1160647"/>
                <a:gd name="connsiteX431" fmla="*/ 211151 w 3079941"/>
                <a:gd name="connsiteY431" fmla="*/ 246443 h 1160647"/>
                <a:gd name="connsiteX432" fmla="*/ 215205 w 3079941"/>
                <a:gd name="connsiteY432"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030409 h 1160647"/>
                <a:gd name="connsiteX403" fmla="*/ 3079941 w 3079941"/>
                <a:gd name="connsiteY403" fmla="*/ 1160647 h 1160647"/>
                <a:gd name="connsiteX404" fmla="*/ 200958 w 3079941"/>
                <a:gd name="connsiteY404" fmla="*/ 1160647 h 1160647"/>
                <a:gd name="connsiteX405" fmla="*/ 200958 w 3079941"/>
                <a:gd name="connsiteY405" fmla="*/ 1126882 h 1160647"/>
                <a:gd name="connsiteX406" fmla="*/ 0 w 3079941"/>
                <a:gd name="connsiteY406" fmla="*/ 1126882 h 1160647"/>
                <a:gd name="connsiteX407" fmla="*/ 0 w 3079941"/>
                <a:gd name="connsiteY407" fmla="*/ 915339 h 1160647"/>
                <a:gd name="connsiteX408" fmla="*/ 103377 w 3079941"/>
                <a:gd name="connsiteY408" fmla="*/ 915339 h 1160647"/>
                <a:gd name="connsiteX409" fmla="*/ 103377 w 3079941"/>
                <a:gd name="connsiteY409" fmla="*/ 886329 h 1160647"/>
                <a:gd name="connsiteX410" fmla="*/ 55096 w 3079941"/>
                <a:gd name="connsiteY410" fmla="*/ 886329 h 1160647"/>
                <a:gd name="connsiteX411" fmla="*/ 55096 w 3079941"/>
                <a:gd name="connsiteY411" fmla="*/ 724196 h 1160647"/>
                <a:gd name="connsiteX412" fmla="*/ 75363 w 3079941"/>
                <a:gd name="connsiteY412" fmla="*/ 724196 h 1160647"/>
                <a:gd name="connsiteX413" fmla="*/ 75870 w 3079941"/>
                <a:gd name="connsiteY413" fmla="*/ 723115 h 1160647"/>
                <a:gd name="connsiteX414" fmla="*/ 79416 w 3079941"/>
                <a:gd name="connsiteY414" fmla="*/ 715549 h 1160647"/>
                <a:gd name="connsiteX415" fmla="*/ 81190 w 3079941"/>
                <a:gd name="connsiteY415" fmla="*/ 715819 h 1160647"/>
                <a:gd name="connsiteX416" fmla="*/ 93603 w 3079941"/>
                <a:gd name="connsiteY416" fmla="*/ 717710 h 1160647"/>
                <a:gd name="connsiteX417" fmla="*/ 94110 w 3079941"/>
                <a:gd name="connsiteY417" fmla="*/ 719062 h 1160647"/>
                <a:gd name="connsiteX418" fmla="*/ 97656 w 3079941"/>
                <a:gd name="connsiteY418" fmla="*/ 728519 h 1160647"/>
                <a:gd name="connsiteX419" fmla="*/ 124003 w 3079941"/>
                <a:gd name="connsiteY419" fmla="*/ 730681 h 1160647"/>
                <a:gd name="connsiteX420" fmla="*/ 124003 w 3079941"/>
                <a:gd name="connsiteY420" fmla="*/ 607460 h 1160647"/>
                <a:gd name="connsiteX421" fmla="*/ 126030 w 3079941"/>
                <a:gd name="connsiteY421" fmla="*/ 607460 h 1160647"/>
                <a:gd name="connsiteX422" fmla="*/ 140217 w 3079941"/>
                <a:gd name="connsiteY422" fmla="*/ 607460 h 1160647"/>
                <a:gd name="connsiteX423" fmla="*/ 140217 w 3079941"/>
                <a:gd name="connsiteY423" fmla="*/ 471268 h 1160647"/>
                <a:gd name="connsiteX424" fmla="*/ 141990 w 3079941"/>
                <a:gd name="connsiteY424" fmla="*/ 471268 h 1160647"/>
                <a:gd name="connsiteX425" fmla="*/ 154404 w 3079941"/>
                <a:gd name="connsiteY425" fmla="*/ 471268 h 1160647"/>
                <a:gd name="connsiteX426" fmla="*/ 154404 w 3079941"/>
                <a:gd name="connsiteY426" fmla="*/ 356694 h 1160647"/>
                <a:gd name="connsiteX427" fmla="*/ 158457 w 3079941"/>
                <a:gd name="connsiteY427" fmla="*/ 328590 h 1160647"/>
                <a:gd name="connsiteX428" fmla="*/ 160484 w 3079941"/>
                <a:gd name="connsiteY428" fmla="*/ 328590 h 1160647"/>
                <a:gd name="connsiteX429" fmla="*/ 174671 w 3079941"/>
                <a:gd name="connsiteY429" fmla="*/ 328590 h 1160647"/>
                <a:gd name="connsiteX430" fmla="*/ 211151 w 3079941"/>
                <a:gd name="connsiteY430" fmla="*/ 246443 h 1160647"/>
                <a:gd name="connsiteX431" fmla="*/ 215205 w 3079941"/>
                <a:gd name="connsiteY431"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200958 w 3079941"/>
                <a:gd name="connsiteY404" fmla="*/ 1126882 h 1160647"/>
                <a:gd name="connsiteX405" fmla="*/ 0 w 3079941"/>
                <a:gd name="connsiteY405" fmla="*/ 1126882 h 1160647"/>
                <a:gd name="connsiteX406" fmla="*/ 0 w 3079941"/>
                <a:gd name="connsiteY406" fmla="*/ 915339 h 1160647"/>
                <a:gd name="connsiteX407" fmla="*/ 103377 w 3079941"/>
                <a:gd name="connsiteY407" fmla="*/ 915339 h 1160647"/>
                <a:gd name="connsiteX408" fmla="*/ 103377 w 3079941"/>
                <a:gd name="connsiteY408" fmla="*/ 886329 h 1160647"/>
                <a:gd name="connsiteX409" fmla="*/ 55096 w 3079941"/>
                <a:gd name="connsiteY409" fmla="*/ 886329 h 1160647"/>
                <a:gd name="connsiteX410" fmla="*/ 55096 w 3079941"/>
                <a:gd name="connsiteY410" fmla="*/ 724196 h 1160647"/>
                <a:gd name="connsiteX411" fmla="*/ 75363 w 3079941"/>
                <a:gd name="connsiteY411" fmla="*/ 724196 h 1160647"/>
                <a:gd name="connsiteX412" fmla="*/ 75870 w 3079941"/>
                <a:gd name="connsiteY412" fmla="*/ 723115 h 1160647"/>
                <a:gd name="connsiteX413" fmla="*/ 79416 w 3079941"/>
                <a:gd name="connsiteY413" fmla="*/ 715549 h 1160647"/>
                <a:gd name="connsiteX414" fmla="*/ 81190 w 3079941"/>
                <a:gd name="connsiteY414" fmla="*/ 715819 h 1160647"/>
                <a:gd name="connsiteX415" fmla="*/ 93603 w 3079941"/>
                <a:gd name="connsiteY415" fmla="*/ 717710 h 1160647"/>
                <a:gd name="connsiteX416" fmla="*/ 94110 w 3079941"/>
                <a:gd name="connsiteY416" fmla="*/ 719062 h 1160647"/>
                <a:gd name="connsiteX417" fmla="*/ 97656 w 3079941"/>
                <a:gd name="connsiteY417" fmla="*/ 728519 h 1160647"/>
                <a:gd name="connsiteX418" fmla="*/ 124003 w 3079941"/>
                <a:gd name="connsiteY418" fmla="*/ 730681 h 1160647"/>
                <a:gd name="connsiteX419" fmla="*/ 124003 w 3079941"/>
                <a:gd name="connsiteY419" fmla="*/ 607460 h 1160647"/>
                <a:gd name="connsiteX420" fmla="*/ 126030 w 3079941"/>
                <a:gd name="connsiteY420" fmla="*/ 607460 h 1160647"/>
                <a:gd name="connsiteX421" fmla="*/ 140217 w 3079941"/>
                <a:gd name="connsiteY421" fmla="*/ 607460 h 1160647"/>
                <a:gd name="connsiteX422" fmla="*/ 140217 w 3079941"/>
                <a:gd name="connsiteY422" fmla="*/ 471268 h 1160647"/>
                <a:gd name="connsiteX423" fmla="*/ 141990 w 3079941"/>
                <a:gd name="connsiteY423" fmla="*/ 471268 h 1160647"/>
                <a:gd name="connsiteX424" fmla="*/ 154404 w 3079941"/>
                <a:gd name="connsiteY424" fmla="*/ 471268 h 1160647"/>
                <a:gd name="connsiteX425" fmla="*/ 154404 w 3079941"/>
                <a:gd name="connsiteY425" fmla="*/ 356694 h 1160647"/>
                <a:gd name="connsiteX426" fmla="*/ 158457 w 3079941"/>
                <a:gd name="connsiteY426" fmla="*/ 328590 h 1160647"/>
                <a:gd name="connsiteX427" fmla="*/ 160484 w 3079941"/>
                <a:gd name="connsiteY427" fmla="*/ 328590 h 1160647"/>
                <a:gd name="connsiteX428" fmla="*/ 174671 w 3079941"/>
                <a:gd name="connsiteY428" fmla="*/ 328590 h 1160647"/>
                <a:gd name="connsiteX429" fmla="*/ 211151 w 3079941"/>
                <a:gd name="connsiteY429" fmla="*/ 246443 h 1160647"/>
                <a:gd name="connsiteX430" fmla="*/ 215205 w 3079941"/>
                <a:gd name="connsiteY430"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0 w 3079941"/>
                <a:gd name="connsiteY405" fmla="*/ 915339 h 1160647"/>
                <a:gd name="connsiteX406" fmla="*/ 103377 w 3079941"/>
                <a:gd name="connsiteY406" fmla="*/ 915339 h 1160647"/>
                <a:gd name="connsiteX407" fmla="*/ 103377 w 3079941"/>
                <a:gd name="connsiteY407" fmla="*/ 886329 h 1160647"/>
                <a:gd name="connsiteX408" fmla="*/ 55096 w 3079941"/>
                <a:gd name="connsiteY408" fmla="*/ 886329 h 1160647"/>
                <a:gd name="connsiteX409" fmla="*/ 55096 w 3079941"/>
                <a:gd name="connsiteY409" fmla="*/ 724196 h 1160647"/>
                <a:gd name="connsiteX410" fmla="*/ 75363 w 3079941"/>
                <a:gd name="connsiteY410" fmla="*/ 724196 h 1160647"/>
                <a:gd name="connsiteX411" fmla="*/ 75870 w 3079941"/>
                <a:gd name="connsiteY411" fmla="*/ 723115 h 1160647"/>
                <a:gd name="connsiteX412" fmla="*/ 79416 w 3079941"/>
                <a:gd name="connsiteY412" fmla="*/ 715549 h 1160647"/>
                <a:gd name="connsiteX413" fmla="*/ 81190 w 3079941"/>
                <a:gd name="connsiteY413" fmla="*/ 715819 h 1160647"/>
                <a:gd name="connsiteX414" fmla="*/ 93603 w 3079941"/>
                <a:gd name="connsiteY414" fmla="*/ 717710 h 1160647"/>
                <a:gd name="connsiteX415" fmla="*/ 94110 w 3079941"/>
                <a:gd name="connsiteY415" fmla="*/ 719062 h 1160647"/>
                <a:gd name="connsiteX416" fmla="*/ 97656 w 3079941"/>
                <a:gd name="connsiteY416" fmla="*/ 728519 h 1160647"/>
                <a:gd name="connsiteX417" fmla="*/ 124003 w 3079941"/>
                <a:gd name="connsiteY417" fmla="*/ 730681 h 1160647"/>
                <a:gd name="connsiteX418" fmla="*/ 124003 w 3079941"/>
                <a:gd name="connsiteY418" fmla="*/ 607460 h 1160647"/>
                <a:gd name="connsiteX419" fmla="*/ 126030 w 3079941"/>
                <a:gd name="connsiteY419" fmla="*/ 607460 h 1160647"/>
                <a:gd name="connsiteX420" fmla="*/ 140217 w 3079941"/>
                <a:gd name="connsiteY420" fmla="*/ 607460 h 1160647"/>
                <a:gd name="connsiteX421" fmla="*/ 140217 w 3079941"/>
                <a:gd name="connsiteY421" fmla="*/ 471268 h 1160647"/>
                <a:gd name="connsiteX422" fmla="*/ 141990 w 3079941"/>
                <a:gd name="connsiteY422" fmla="*/ 471268 h 1160647"/>
                <a:gd name="connsiteX423" fmla="*/ 154404 w 3079941"/>
                <a:gd name="connsiteY423" fmla="*/ 471268 h 1160647"/>
                <a:gd name="connsiteX424" fmla="*/ 154404 w 3079941"/>
                <a:gd name="connsiteY424" fmla="*/ 356694 h 1160647"/>
                <a:gd name="connsiteX425" fmla="*/ 158457 w 3079941"/>
                <a:gd name="connsiteY425" fmla="*/ 328590 h 1160647"/>
                <a:gd name="connsiteX426" fmla="*/ 160484 w 3079941"/>
                <a:gd name="connsiteY426" fmla="*/ 328590 h 1160647"/>
                <a:gd name="connsiteX427" fmla="*/ 174671 w 3079941"/>
                <a:gd name="connsiteY427" fmla="*/ 328590 h 1160647"/>
                <a:gd name="connsiteX428" fmla="*/ 211151 w 3079941"/>
                <a:gd name="connsiteY428" fmla="*/ 246443 h 1160647"/>
                <a:gd name="connsiteX429" fmla="*/ 215205 w 3079941"/>
                <a:gd name="connsiteY429"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0 w 3079941"/>
                <a:gd name="connsiteY405" fmla="*/ 915339 h 1160647"/>
                <a:gd name="connsiteX406" fmla="*/ 103377 w 3079941"/>
                <a:gd name="connsiteY406" fmla="*/ 915339 h 1160647"/>
                <a:gd name="connsiteX407" fmla="*/ 55096 w 3079941"/>
                <a:gd name="connsiteY407" fmla="*/ 886329 h 1160647"/>
                <a:gd name="connsiteX408" fmla="*/ 55096 w 3079941"/>
                <a:gd name="connsiteY408" fmla="*/ 724196 h 1160647"/>
                <a:gd name="connsiteX409" fmla="*/ 75363 w 3079941"/>
                <a:gd name="connsiteY409" fmla="*/ 724196 h 1160647"/>
                <a:gd name="connsiteX410" fmla="*/ 75870 w 3079941"/>
                <a:gd name="connsiteY410" fmla="*/ 723115 h 1160647"/>
                <a:gd name="connsiteX411" fmla="*/ 79416 w 3079941"/>
                <a:gd name="connsiteY411" fmla="*/ 715549 h 1160647"/>
                <a:gd name="connsiteX412" fmla="*/ 81190 w 3079941"/>
                <a:gd name="connsiteY412" fmla="*/ 715819 h 1160647"/>
                <a:gd name="connsiteX413" fmla="*/ 93603 w 3079941"/>
                <a:gd name="connsiteY413" fmla="*/ 717710 h 1160647"/>
                <a:gd name="connsiteX414" fmla="*/ 94110 w 3079941"/>
                <a:gd name="connsiteY414" fmla="*/ 719062 h 1160647"/>
                <a:gd name="connsiteX415" fmla="*/ 97656 w 3079941"/>
                <a:gd name="connsiteY415" fmla="*/ 728519 h 1160647"/>
                <a:gd name="connsiteX416" fmla="*/ 124003 w 3079941"/>
                <a:gd name="connsiteY416" fmla="*/ 730681 h 1160647"/>
                <a:gd name="connsiteX417" fmla="*/ 124003 w 3079941"/>
                <a:gd name="connsiteY417" fmla="*/ 607460 h 1160647"/>
                <a:gd name="connsiteX418" fmla="*/ 126030 w 3079941"/>
                <a:gd name="connsiteY418" fmla="*/ 607460 h 1160647"/>
                <a:gd name="connsiteX419" fmla="*/ 140217 w 3079941"/>
                <a:gd name="connsiteY419" fmla="*/ 607460 h 1160647"/>
                <a:gd name="connsiteX420" fmla="*/ 140217 w 3079941"/>
                <a:gd name="connsiteY420" fmla="*/ 471268 h 1160647"/>
                <a:gd name="connsiteX421" fmla="*/ 141990 w 3079941"/>
                <a:gd name="connsiteY421" fmla="*/ 471268 h 1160647"/>
                <a:gd name="connsiteX422" fmla="*/ 154404 w 3079941"/>
                <a:gd name="connsiteY422" fmla="*/ 471268 h 1160647"/>
                <a:gd name="connsiteX423" fmla="*/ 154404 w 3079941"/>
                <a:gd name="connsiteY423" fmla="*/ 356694 h 1160647"/>
                <a:gd name="connsiteX424" fmla="*/ 158457 w 3079941"/>
                <a:gd name="connsiteY424" fmla="*/ 328590 h 1160647"/>
                <a:gd name="connsiteX425" fmla="*/ 160484 w 3079941"/>
                <a:gd name="connsiteY425" fmla="*/ 328590 h 1160647"/>
                <a:gd name="connsiteX426" fmla="*/ 174671 w 3079941"/>
                <a:gd name="connsiteY426" fmla="*/ 328590 h 1160647"/>
                <a:gd name="connsiteX427" fmla="*/ 211151 w 3079941"/>
                <a:gd name="connsiteY427" fmla="*/ 246443 h 1160647"/>
                <a:gd name="connsiteX428" fmla="*/ 215205 w 3079941"/>
                <a:gd name="connsiteY428"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0 w 3079941"/>
                <a:gd name="connsiteY405" fmla="*/ 915339 h 1160647"/>
                <a:gd name="connsiteX406" fmla="*/ 55096 w 3079941"/>
                <a:gd name="connsiteY406" fmla="*/ 886329 h 1160647"/>
                <a:gd name="connsiteX407" fmla="*/ 55096 w 3079941"/>
                <a:gd name="connsiteY407" fmla="*/ 724196 h 1160647"/>
                <a:gd name="connsiteX408" fmla="*/ 75363 w 3079941"/>
                <a:gd name="connsiteY408" fmla="*/ 724196 h 1160647"/>
                <a:gd name="connsiteX409" fmla="*/ 75870 w 3079941"/>
                <a:gd name="connsiteY409" fmla="*/ 723115 h 1160647"/>
                <a:gd name="connsiteX410" fmla="*/ 79416 w 3079941"/>
                <a:gd name="connsiteY410" fmla="*/ 715549 h 1160647"/>
                <a:gd name="connsiteX411" fmla="*/ 81190 w 3079941"/>
                <a:gd name="connsiteY411" fmla="*/ 715819 h 1160647"/>
                <a:gd name="connsiteX412" fmla="*/ 93603 w 3079941"/>
                <a:gd name="connsiteY412" fmla="*/ 717710 h 1160647"/>
                <a:gd name="connsiteX413" fmla="*/ 94110 w 3079941"/>
                <a:gd name="connsiteY413" fmla="*/ 719062 h 1160647"/>
                <a:gd name="connsiteX414" fmla="*/ 97656 w 3079941"/>
                <a:gd name="connsiteY414" fmla="*/ 728519 h 1160647"/>
                <a:gd name="connsiteX415" fmla="*/ 124003 w 3079941"/>
                <a:gd name="connsiteY415" fmla="*/ 730681 h 1160647"/>
                <a:gd name="connsiteX416" fmla="*/ 124003 w 3079941"/>
                <a:gd name="connsiteY416" fmla="*/ 607460 h 1160647"/>
                <a:gd name="connsiteX417" fmla="*/ 126030 w 3079941"/>
                <a:gd name="connsiteY417" fmla="*/ 607460 h 1160647"/>
                <a:gd name="connsiteX418" fmla="*/ 140217 w 3079941"/>
                <a:gd name="connsiteY418" fmla="*/ 607460 h 1160647"/>
                <a:gd name="connsiteX419" fmla="*/ 140217 w 3079941"/>
                <a:gd name="connsiteY419" fmla="*/ 471268 h 1160647"/>
                <a:gd name="connsiteX420" fmla="*/ 141990 w 3079941"/>
                <a:gd name="connsiteY420" fmla="*/ 471268 h 1160647"/>
                <a:gd name="connsiteX421" fmla="*/ 154404 w 3079941"/>
                <a:gd name="connsiteY421" fmla="*/ 471268 h 1160647"/>
                <a:gd name="connsiteX422" fmla="*/ 154404 w 3079941"/>
                <a:gd name="connsiteY422" fmla="*/ 356694 h 1160647"/>
                <a:gd name="connsiteX423" fmla="*/ 158457 w 3079941"/>
                <a:gd name="connsiteY423" fmla="*/ 328590 h 1160647"/>
                <a:gd name="connsiteX424" fmla="*/ 160484 w 3079941"/>
                <a:gd name="connsiteY424" fmla="*/ 328590 h 1160647"/>
                <a:gd name="connsiteX425" fmla="*/ 174671 w 3079941"/>
                <a:gd name="connsiteY425" fmla="*/ 328590 h 1160647"/>
                <a:gd name="connsiteX426" fmla="*/ 211151 w 3079941"/>
                <a:gd name="connsiteY426" fmla="*/ 246443 h 1160647"/>
                <a:gd name="connsiteX427" fmla="*/ 215205 w 3079941"/>
                <a:gd name="connsiteY427"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55096 w 3079941"/>
                <a:gd name="connsiteY405" fmla="*/ 886329 h 1160647"/>
                <a:gd name="connsiteX406" fmla="*/ 55096 w 3079941"/>
                <a:gd name="connsiteY406" fmla="*/ 724196 h 1160647"/>
                <a:gd name="connsiteX407" fmla="*/ 75363 w 3079941"/>
                <a:gd name="connsiteY407" fmla="*/ 724196 h 1160647"/>
                <a:gd name="connsiteX408" fmla="*/ 75870 w 3079941"/>
                <a:gd name="connsiteY408" fmla="*/ 723115 h 1160647"/>
                <a:gd name="connsiteX409" fmla="*/ 79416 w 3079941"/>
                <a:gd name="connsiteY409" fmla="*/ 715549 h 1160647"/>
                <a:gd name="connsiteX410" fmla="*/ 81190 w 3079941"/>
                <a:gd name="connsiteY410" fmla="*/ 715819 h 1160647"/>
                <a:gd name="connsiteX411" fmla="*/ 93603 w 3079941"/>
                <a:gd name="connsiteY411" fmla="*/ 717710 h 1160647"/>
                <a:gd name="connsiteX412" fmla="*/ 94110 w 3079941"/>
                <a:gd name="connsiteY412" fmla="*/ 719062 h 1160647"/>
                <a:gd name="connsiteX413" fmla="*/ 97656 w 3079941"/>
                <a:gd name="connsiteY413" fmla="*/ 728519 h 1160647"/>
                <a:gd name="connsiteX414" fmla="*/ 124003 w 3079941"/>
                <a:gd name="connsiteY414" fmla="*/ 730681 h 1160647"/>
                <a:gd name="connsiteX415" fmla="*/ 124003 w 3079941"/>
                <a:gd name="connsiteY415" fmla="*/ 607460 h 1160647"/>
                <a:gd name="connsiteX416" fmla="*/ 126030 w 3079941"/>
                <a:gd name="connsiteY416" fmla="*/ 607460 h 1160647"/>
                <a:gd name="connsiteX417" fmla="*/ 140217 w 3079941"/>
                <a:gd name="connsiteY417" fmla="*/ 607460 h 1160647"/>
                <a:gd name="connsiteX418" fmla="*/ 140217 w 3079941"/>
                <a:gd name="connsiteY418" fmla="*/ 471268 h 1160647"/>
                <a:gd name="connsiteX419" fmla="*/ 141990 w 3079941"/>
                <a:gd name="connsiteY419" fmla="*/ 471268 h 1160647"/>
                <a:gd name="connsiteX420" fmla="*/ 154404 w 3079941"/>
                <a:gd name="connsiteY420" fmla="*/ 471268 h 1160647"/>
                <a:gd name="connsiteX421" fmla="*/ 154404 w 3079941"/>
                <a:gd name="connsiteY421" fmla="*/ 356694 h 1160647"/>
                <a:gd name="connsiteX422" fmla="*/ 158457 w 3079941"/>
                <a:gd name="connsiteY422" fmla="*/ 328590 h 1160647"/>
                <a:gd name="connsiteX423" fmla="*/ 160484 w 3079941"/>
                <a:gd name="connsiteY423" fmla="*/ 328590 h 1160647"/>
                <a:gd name="connsiteX424" fmla="*/ 174671 w 3079941"/>
                <a:gd name="connsiteY424" fmla="*/ 328590 h 1160647"/>
                <a:gd name="connsiteX425" fmla="*/ 211151 w 3079941"/>
                <a:gd name="connsiteY425" fmla="*/ 246443 h 1160647"/>
                <a:gd name="connsiteX426" fmla="*/ 215205 w 3079941"/>
                <a:gd name="connsiteY426"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55096 w 3079941"/>
                <a:gd name="connsiteY405" fmla="*/ 724196 h 1160647"/>
                <a:gd name="connsiteX406" fmla="*/ 75363 w 3079941"/>
                <a:gd name="connsiteY406" fmla="*/ 724196 h 1160647"/>
                <a:gd name="connsiteX407" fmla="*/ 75870 w 3079941"/>
                <a:gd name="connsiteY407" fmla="*/ 723115 h 1160647"/>
                <a:gd name="connsiteX408" fmla="*/ 79416 w 3079941"/>
                <a:gd name="connsiteY408" fmla="*/ 715549 h 1160647"/>
                <a:gd name="connsiteX409" fmla="*/ 81190 w 3079941"/>
                <a:gd name="connsiteY409" fmla="*/ 715819 h 1160647"/>
                <a:gd name="connsiteX410" fmla="*/ 93603 w 3079941"/>
                <a:gd name="connsiteY410" fmla="*/ 717710 h 1160647"/>
                <a:gd name="connsiteX411" fmla="*/ 94110 w 3079941"/>
                <a:gd name="connsiteY411" fmla="*/ 719062 h 1160647"/>
                <a:gd name="connsiteX412" fmla="*/ 97656 w 3079941"/>
                <a:gd name="connsiteY412" fmla="*/ 728519 h 1160647"/>
                <a:gd name="connsiteX413" fmla="*/ 124003 w 3079941"/>
                <a:gd name="connsiteY413" fmla="*/ 730681 h 1160647"/>
                <a:gd name="connsiteX414" fmla="*/ 124003 w 3079941"/>
                <a:gd name="connsiteY414" fmla="*/ 607460 h 1160647"/>
                <a:gd name="connsiteX415" fmla="*/ 126030 w 3079941"/>
                <a:gd name="connsiteY415" fmla="*/ 607460 h 1160647"/>
                <a:gd name="connsiteX416" fmla="*/ 140217 w 3079941"/>
                <a:gd name="connsiteY416" fmla="*/ 607460 h 1160647"/>
                <a:gd name="connsiteX417" fmla="*/ 140217 w 3079941"/>
                <a:gd name="connsiteY417" fmla="*/ 471268 h 1160647"/>
                <a:gd name="connsiteX418" fmla="*/ 141990 w 3079941"/>
                <a:gd name="connsiteY418" fmla="*/ 471268 h 1160647"/>
                <a:gd name="connsiteX419" fmla="*/ 154404 w 3079941"/>
                <a:gd name="connsiteY419" fmla="*/ 471268 h 1160647"/>
                <a:gd name="connsiteX420" fmla="*/ 154404 w 3079941"/>
                <a:gd name="connsiteY420" fmla="*/ 356694 h 1160647"/>
                <a:gd name="connsiteX421" fmla="*/ 158457 w 3079941"/>
                <a:gd name="connsiteY421" fmla="*/ 328590 h 1160647"/>
                <a:gd name="connsiteX422" fmla="*/ 160484 w 3079941"/>
                <a:gd name="connsiteY422" fmla="*/ 328590 h 1160647"/>
                <a:gd name="connsiteX423" fmla="*/ 174671 w 3079941"/>
                <a:gd name="connsiteY423" fmla="*/ 328590 h 1160647"/>
                <a:gd name="connsiteX424" fmla="*/ 211151 w 3079941"/>
                <a:gd name="connsiteY424" fmla="*/ 246443 h 1160647"/>
                <a:gd name="connsiteX425" fmla="*/ 215205 w 3079941"/>
                <a:gd name="connsiteY425" fmla="*/ 0 h 1160647"/>
                <a:gd name="connsiteX0" fmla="*/ 160109 w 3024845"/>
                <a:gd name="connsiteY0" fmla="*/ 0 h 1166887"/>
                <a:gd name="connsiteX1" fmla="*/ 162135 w 3024845"/>
                <a:gd name="connsiteY1" fmla="*/ 246443 h 1166887"/>
                <a:gd name="connsiteX2" fmla="*/ 200642 w 3024845"/>
                <a:gd name="connsiteY2" fmla="*/ 326429 h 1166887"/>
                <a:gd name="connsiteX3" fmla="*/ 202669 w 3024845"/>
                <a:gd name="connsiteY3" fmla="*/ 326429 h 1166887"/>
                <a:gd name="connsiteX4" fmla="*/ 216856 w 3024845"/>
                <a:gd name="connsiteY4" fmla="*/ 326429 h 1166887"/>
                <a:gd name="connsiteX5" fmla="*/ 216856 w 3024845"/>
                <a:gd name="connsiteY5" fmla="*/ 350208 h 1166887"/>
                <a:gd name="connsiteX6" fmla="*/ 217363 w 3024845"/>
                <a:gd name="connsiteY6" fmla="*/ 351019 h 1166887"/>
                <a:gd name="connsiteX7" fmla="*/ 220909 w 3024845"/>
                <a:gd name="connsiteY7" fmla="*/ 356694 h 1166887"/>
                <a:gd name="connsiteX8" fmla="*/ 220909 w 3024845"/>
                <a:gd name="connsiteY8" fmla="*/ 471268 h 1166887"/>
                <a:gd name="connsiteX9" fmla="*/ 223189 w 3024845"/>
                <a:gd name="connsiteY9" fmla="*/ 471268 h 1166887"/>
                <a:gd name="connsiteX10" fmla="*/ 239150 w 3024845"/>
                <a:gd name="connsiteY10" fmla="*/ 471268 h 1166887"/>
                <a:gd name="connsiteX11" fmla="*/ 239150 w 3024845"/>
                <a:gd name="connsiteY11" fmla="*/ 611783 h 1166887"/>
                <a:gd name="connsiteX12" fmla="*/ 240670 w 3024845"/>
                <a:gd name="connsiteY12" fmla="*/ 611513 h 1166887"/>
                <a:gd name="connsiteX13" fmla="*/ 251310 w 3024845"/>
                <a:gd name="connsiteY13" fmla="*/ 609622 h 1166887"/>
                <a:gd name="connsiteX14" fmla="*/ 249283 w 3024845"/>
                <a:gd name="connsiteY14" fmla="*/ 698254 h 1166887"/>
                <a:gd name="connsiteX15" fmla="*/ 250803 w 3024845"/>
                <a:gd name="connsiteY15" fmla="*/ 698525 h 1166887"/>
                <a:gd name="connsiteX16" fmla="*/ 261443 w 3024845"/>
                <a:gd name="connsiteY16" fmla="*/ 700416 h 1166887"/>
                <a:gd name="connsiteX17" fmla="*/ 261696 w 3024845"/>
                <a:gd name="connsiteY17" fmla="*/ 701227 h 1166887"/>
                <a:gd name="connsiteX18" fmla="*/ 263470 w 3024845"/>
                <a:gd name="connsiteY18" fmla="*/ 706902 h 1166887"/>
                <a:gd name="connsiteX19" fmla="*/ 264230 w 3024845"/>
                <a:gd name="connsiteY19" fmla="*/ 704470 h 1166887"/>
                <a:gd name="connsiteX20" fmla="*/ 269550 w 3024845"/>
                <a:gd name="connsiteY20" fmla="*/ 687446 h 1166887"/>
                <a:gd name="connsiteX21" fmla="*/ 271323 w 3024845"/>
                <a:gd name="connsiteY21" fmla="*/ 687446 h 1166887"/>
                <a:gd name="connsiteX22" fmla="*/ 283737 w 3024845"/>
                <a:gd name="connsiteY22" fmla="*/ 687446 h 1166887"/>
                <a:gd name="connsiteX23" fmla="*/ 283737 w 3024845"/>
                <a:gd name="connsiteY23" fmla="*/ 719872 h 1166887"/>
                <a:gd name="connsiteX24" fmla="*/ 284750 w 3024845"/>
                <a:gd name="connsiteY24" fmla="*/ 720413 h 1166887"/>
                <a:gd name="connsiteX25" fmla="*/ 291844 w 3024845"/>
                <a:gd name="connsiteY25" fmla="*/ 724196 h 1166887"/>
                <a:gd name="connsiteX26" fmla="*/ 291844 w 3024845"/>
                <a:gd name="connsiteY26" fmla="*/ 725547 h 1166887"/>
                <a:gd name="connsiteX27" fmla="*/ 291844 w 3024845"/>
                <a:gd name="connsiteY27" fmla="*/ 735005 h 1166887"/>
                <a:gd name="connsiteX28" fmla="*/ 336431 w 3024845"/>
                <a:gd name="connsiteY28" fmla="*/ 735005 h 1166887"/>
                <a:gd name="connsiteX29" fmla="*/ 336431 w 3024845"/>
                <a:gd name="connsiteY29" fmla="*/ 736086 h 1166887"/>
                <a:gd name="connsiteX30" fmla="*/ 336431 w 3024845"/>
                <a:gd name="connsiteY30" fmla="*/ 743652 h 1166887"/>
                <a:gd name="connsiteX31" fmla="*/ 338457 w 3024845"/>
                <a:gd name="connsiteY31" fmla="*/ 743652 h 1166887"/>
                <a:gd name="connsiteX32" fmla="*/ 352644 w 3024845"/>
                <a:gd name="connsiteY32" fmla="*/ 743652 h 1166887"/>
                <a:gd name="connsiteX33" fmla="*/ 352644 w 3024845"/>
                <a:gd name="connsiteY33" fmla="*/ 713387 h 1166887"/>
                <a:gd name="connsiteX34" fmla="*/ 397231 w 3024845"/>
                <a:gd name="connsiteY34" fmla="*/ 713387 h 1166887"/>
                <a:gd name="connsiteX35" fmla="*/ 397231 w 3024845"/>
                <a:gd name="connsiteY35" fmla="*/ 712036 h 1166887"/>
                <a:gd name="connsiteX36" fmla="*/ 397231 w 3024845"/>
                <a:gd name="connsiteY36" fmla="*/ 702578 h 1166887"/>
                <a:gd name="connsiteX37" fmla="*/ 398245 w 3024845"/>
                <a:gd name="connsiteY37" fmla="*/ 702578 h 1166887"/>
                <a:gd name="connsiteX38" fmla="*/ 405338 w 3024845"/>
                <a:gd name="connsiteY38" fmla="*/ 702578 h 1166887"/>
                <a:gd name="connsiteX39" fmla="*/ 405338 w 3024845"/>
                <a:gd name="connsiteY39" fmla="*/ 700687 h 1166887"/>
                <a:gd name="connsiteX40" fmla="*/ 405338 w 3024845"/>
                <a:gd name="connsiteY40" fmla="*/ 687446 h 1166887"/>
                <a:gd name="connsiteX41" fmla="*/ 406098 w 3024845"/>
                <a:gd name="connsiteY41" fmla="*/ 687446 h 1166887"/>
                <a:gd name="connsiteX42" fmla="*/ 411418 w 3024845"/>
                <a:gd name="connsiteY42" fmla="*/ 687446 h 1166887"/>
                <a:gd name="connsiteX43" fmla="*/ 411418 w 3024845"/>
                <a:gd name="connsiteY43" fmla="*/ 686365 h 1166887"/>
                <a:gd name="connsiteX44" fmla="*/ 411418 w 3024845"/>
                <a:gd name="connsiteY44" fmla="*/ 678798 h 1166887"/>
                <a:gd name="connsiteX45" fmla="*/ 413445 w 3024845"/>
                <a:gd name="connsiteY45" fmla="*/ 678798 h 1166887"/>
                <a:gd name="connsiteX46" fmla="*/ 427632 w 3024845"/>
                <a:gd name="connsiteY46" fmla="*/ 678798 h 1166887"/>
                <a:gd name="connsiteX47" fmla="*/ 427632 w 3024845"/>
                <a:gd name="connsiteY47" fmla="*/ 679879 h 1166887"/>
                <a:gd name="connsiteX48" fmla="*/ 427632 w 3024845"/>
                <a:gd name="connsiteY48" fmla="*/ 687446 h 1166887"/>
                <a:gd name="connsiteX49" fmla="*/ 449925 w 3024845"/>
                <a:gd name="connsiteY49" fmla="*/ 687446 h 1166887"/>
                <a:gd name="connsiteX50" fmla="*/ 449925 w 3024845"/>
                <a:gd name="connsiteY50" fmla="*/ 685554 h 1166887"/>
                <a:gd name="connsiteX51" fmla="*/ 449925 w 3024845"/>
                <a:gd name="connsiteY51" fmla="*/ 672313 h 1166887"/>
                <a:gd name="connsiteX52" fmla="*/ 451699 w 3024845"/>
                <a:gd name="connsiteY52" fmla="*/ 672313 h 1166887"/>
                <a:gd name="connsiteX53" fmla="*/ 464112 w 3024845"/>
                <a:gd name="connsiteY53" fmla="*/ 672313 h 1166887"/>
                <a:gd name="connsiteX54" fmla="*/ 464112 w 3024845"/>
                <a:gd name="connsiteY54" fmla="*/ 696093 h 1166887"/>
                <a:gd name="connsiteX55" fmla="*/ 465126 w 3024845"/>
                <a:gd name="connsiteY55" fmla="*/ 696093 h 1166887"/>
                <a:gd name="connsiteX56" fmla="*/ 472219 w 3024845"/>
                <a:gd name="connsiteY56" fmla="*/ 696093 h 1166887"/>
                <a:gd name="connsiteX57" fmla="*/ 472219 w 3024845"/>
                <a:gd name="connsiteY57" fmla="*/ 695012 h 1166887"/>
                <a:gd name="connsiteX58" fmla="*/ 472219 w 3024845"/>
                <a:gd name="connsiteY58" fmla="*/ 687446 h 1166887"/>
                <a:gd name="connsiteX59" fmla="*/ 473992 w 3024845"/>
                <a:gd name="connsiteY59" fmla="*/ 687446 h 1166887"/>
                <a:gd name="connsiteX60" fmla="*/ 486406 w 3024845"/>
                <a:gd name="connsiteY60" fmla="*/ 687446 h 1166887"/>
                <a:gd name="connsiteX61" fmla="*/ 486406 w 3024845"/>
                <a:gd name="connsiteY61" fmla="*/ 713387 h 1166887"/>
                <a:gd name="connsiteX62" fmla="*/ 488433 w 3024845"/>
                <a:gd name="connsiteY62" fmla="*/ 713387 h 1166887"/>
                <a:gd name="connsiteX63" fmla="*/ 502619 w 3024845"/>
                <a:gd name="connsiteY63" fmla="*/ 713387 h 1166887"/>
                <a:gd name="connsiteX64" fmla="*/ 502619 w 3024845"/>
                <a:gd name="connsiteY64" fmla="*/ 715008 h 1166887"/>
                <a:gd name="connsiteX65" fmla="*/ 502619 w 3024845"/>
                <a:gd name="connsiteY65" fmla="*/ 726358 h 1166887"/>
                <a:gd name="connsiteX66" fmla="*/ 503379 w 3024845"/>
                <a:gd name="connsiteY66" fmla="*/ 726358 h 1166887"/>
                <a:gd name="connsiteX67" fmla="*/ 508700 w 3024845"/>
                <a:gd name="connsiteY67" fmla="*/ 726358 h 1166887"/>
                <a:gd name="connsiteX68" fmla="*/ 508700 w 3024845"/>
                <a:gd name="connsiteY68" fmla="*/ 725547 h 1166887"/>
                <a:gd name="connsiteX69" fmla="*/ 508700 w 3024845"/>
                <a:gd name="connsiteY69" fmla="*/ 719872 h 1166887"/>
                <a:gd name="connsiteX70" fmla="*/ 539100 w 3024845"/>
                <a:gd name="connsiteY70" fmla="*/ 719872 h 1166887"/>
                <a:gd name="connsiteX71" fmla="*/ 539100 w 3024845"/>
                <a:gd name="connsiteY71" fmla="*/ 743652 h 1166887"/>
                <a:gd name="connsiteX72" fmla="*/ 540113 w 3024845"/>
                <a:gd name="connsiteY72" fmla="*/ 743652 h 1166887"/>
                <a:gd name="connsiteX73" fmla="*/ 547207 w 3024845"/>
                <a:gd name="connsiteY73" fmla="*/ 743652 h 1166887"/>
                <a:gd name="connsiteX74" fmla="*/ 547207 w 3024845"/>
                <a:gd name="connsiteY74" fmla="*/ 744733 h 1166887"/>
                <a:gd name="connsiteX75" fmla="*/ 547207 w 3024845"/>
                <a:gd name="connsiteY75" fmla="*/ 752299 h 1166887"/>
                <a:gd name="connsiteX76" fmla="*/ 547967 w 3024845"/>
                <a:gd name="connsiteY76" fmla="*/ 752299 h 1166887"/>
                <a:gd name="connsiteX77" fmla="*/ 553287 w 3024845"/>
                <a:gd name="connsiteY77" fmla="*/ 752299 h 1166887"/>
                <a:gd name="connsiteX78" fmla="*/ 553287 w 3024845"/>
                <a:gd name="connsiteY78" fmla="*/ 750137 h 1166887"/>
                <a:gd name="connsiteX79" fmla="*/ 553287 w 3024845"/>
                <a:gd name="connsiteY79" fmla="*/ 735005 h 1166887"/>
                <a:gd name="connsiteX80" fmla="*/ 554300 w 3024845"/>
                <a:gd name="connsiteY80" fmla="*/ 735005 h 1166887"/>
                <a:gd name="connsiteX81" fmla="*/ 561394 w 3024845"/>
                <a:gd name="connsiteY81" fmla="*/ 735005 h 1166887"/>
                <a:gd name="connsiteX82" fmla="*/ 561394 w 3024845"/>
                <a:gd name="connsiteY82" fmla="*/ 736086 h 1166887"/>
                <a:gd name="connsiteX83" fmla="*/ 561394 w 3024845"/>
                <a:gd name="connsiteY83" fmla="*/ 743652 h 1166887"/>
                <a:gd name="connsiteX84" fmla="*/ 566714 w 3024845"/>
                <a:gd name="connsiteY84" fmla="*/ 741659 h 1166887"/>
                <a:gd name="connsiteX85" fmla="*/ 567474 w 3024845"/>
                <a:gd name="connsiteY85" fmla="*/ 740679 h 1166887"/>
                <a:gd name="connsiteX86" fmla="*/ 567474 w 3024845"/>
                <a:gd name="connsiteY86" fmla="*/ 735005 h 1166887"/>
                <a:gd name="connsiteX87" fmla="*/ 605981 w 3024845"/>
                <a:gd name="connsiteY87" fmla="*/ 735005 h 1166887"/>
                <a:gd name="connsiteX88" fmla="*/ 605981 w 3024845"/>
                <a:gd name="connsiteY88" fmla="*/ 758784 h 1166887"/>
                <a:gd name="connsiteX89" fmla="*/ 608007 w 3024845"/>
                <a:gd name="connsiteY89" fmla="*/ 758784 h 1166887"/>
                <a:gd name="connsiteX90" fmla="*/ 622194 w 3024845"/>
                <a:gd name="connsiteY90" fmla="*/ 758784 h 1166887"/>
                <a:gd name="connsiteX91" fmla="*/ 622194 w 3024845"/>
                <a:gd name="connsiteY91" fmla="*/ 759865 h 1166887"/>
                <a:gd name="connsiteX92" fmla="*/ 622194 w 3024845"/>
                <a:gd name="connsiteY92" fmla="*/ 767431 h 1166887"/>
                <a:gd name="connsiteX93" fmla="*/ 623968 w 3024845"/>
                <a:gd name="connsiteY93" fmla="*/ 767431 h 1166887"/>
                <a:gd name="connsiteX94" fmla="*/ 636381 w 3024845"/>
                <a:gd name="connsiteY94" fmla="*/ 767431 h 1166887"/>
                <a:gd name="connsiteX95" fmla="*/ 636381 w 3024845"/>
                <a:gd name="connsiteY95" fmla="*/ 743652 h 1166887"/>
                <a:gd name="connsiteX96" fmla="*/ 637394 w 3024845"/>
                <a:gd name="connsiteY96" fmla="*/ 743652 h 1166887"/>
                <a:gd name="connsiteX97" fmla="*/ 644488 w 3024845"/>
                <a:gd name="connsiteY97" fmla="*/ 743652 h 1166887"/>
                <a:gd name="connsiteX98" fmla="*/ 644488 w 3024845"/>
                <a:gd name="connsiteY98" fmla="*/ 711225 h 1166887"/>
                <a:gd name="connsiteX99" fmla="*/ 645501 w 3024845"/>
                <a:gd name="connsiteY99" fmla="*/ 711225 h 1166887"/>
                <a:gd name="connsiteX100" fmla="*/ 652595 w 3024845"/>
                <a:gd name="connsiteY100" fmla="*/ 711225 h 1166887"/>
                <a:gd name="connsiteX101" fmla="*/ 652595 w 3024845"/>
                <a:gd name="connsiteY101" fmla="*/ 709334 h 1166887"/>
                <a:gd name="connsiteX102" fmla="*/ 652595 w 3024845"/>
                <a:gd name="connsiteY102" fmla="*/ 696093 h 1166887"/>
                <a:gd name="connsiteX103" fmla="*/ 651328 w 3024845"/>
                <a:gd name="connsiteY103" fmla="*/ 694471 h 1166887"/>
                <a:gd name="connsiteX104" fmla="*/ 656648 w 3024845"/>
                <a:gd name="connsiteY104" fmla="*/ 683122 h 1166887"/>
                <a:gd name="connsiteX105" fmla="*/ 664755 w 3024845"/>
                <a:gd name="connsiteY105" fmla="*/ 711225 h 1166887"/>
                <a:gd name="connsiteX106" fmla="*/ 665515 w 3024845"/>
                <a:gd name="connsiteY106" fmla="*/ 711225 h 1166887"/>
                <a:gd name="connsiteX107" fmla="*/ 670835 w 3024845"/>
                <a:gd name="connsiteY107" fmla="*/ 711225 h 1166887"/>
                <a:gd name="connsiteX108" fmla="*/ 670835 w 3024845"/>
                <a:gd name="connsiteY108" fmla="*/ 605298 h 1166887"/>
                <a:gd name="connsiteX109" fmla="*/ 672355 w 3024845"/>
                <a:gd name="connsiteY109" fmla="*/ 605298 h 1166887"/>
                <a:gd name="connsiteX110" fmla="*/ 682995 w 3024845"/>
                <a:gd name="connsiteY110" fmla="*/ 605298 h 1166887"/>
                <a:gd name="connsiteX111" fmla="*/ 682995 w 3024845"/>
                <a:gd name="connsiteY111" fmla="*/ 557739 h 1166887"/>
                <a:gd name="connsiteX112" fmla="*/ 709342 w 3024845"/>
                <a:gd name="connsiteY112" fmla="*/ 557739 h 1166887"/>
                <a:gd name="connsiteX113" fmla="*/ 709342 w 3024845"/>
                <a:gd name="connsiteY113" fmla="*/ 536121 h 1166887"/>
                <a:gd name="connsiteX114" fmla="*/ 743796 w 3024845"/>
                <a:gd name="connsiteY114" fmla="*/ 536121 h 1166887"/>
                <a:gd name="connsiteX115" fmla="*/ 743796 w 3024845"/>
                <a:gd name="connsiteY115" fmla="*/ 538553 h 1166887"/>
                <a:gd name="connsiteX116" fmla="*/ 743796 w 3024845"/>
                <a:gd name="connsiteY116" fmla="*/ 555577 h 1166887"/>
                <a:gd name="connsiteX117" fmla="*/ 746076 w 3024845"/>
                <a:gd name="connsiteY117" fmla="*/ 555577 h 1166887"/>
                <a:gd name="connsiteX118" fmla="*/ 762036 w 3024845"/>
                <a:gd name="connsiteY118" fmla="*/ 555577 h 1166887"/>
                <a:gd name="connsiteX119" fmla="*/ 762036 w 3024845"/>
                <a:gd name="connsiteY119" fmla="*/ 603136 h 1166887"/>
                <a:gd name="connsiteX120" fmla="*/ 763049 w 3024845"/>
                <a:gd name="connsiteY120" fmla="*/ 603136 h 1166887"/>
                <a:gd name="connsiteX121" fmla="*/ 770143 w 3024845"/>
                <a:gd name="connsiteY121" fmla="*/ 603136 h 1166887"/>
                <a:gd name="connsiteX122" fmla="*/ 784330 w 3024845"/>
                <a:gd name="connsiteY122" fmla="*/ 607460 h 1166887"/>
                <a:gd name="connsiteX123" fmla="*/ 784330 w 3024845"/>
                <a:gd name="connsiteY123" fmla="*/ 646372 h 1166887"/>
                <a:gd name="connsiteX124" fmla="*/ 785343 w 3024845"/>
                <a:gd name="connsiteY124" fmla="*/ 646372 h 1166887"/>
                <a:gd name="connsiteX125" fmla="*/ 792436 w 3024845"/>
                <a:gd name="connsiteY125" fmla="*/ 646372 h 1166887"/>
                <a:gd name="connsiteX126" fmla="*/ 792436 w 3024845"/>
                <a:gd name="connsiteY126" fmla="*/ 647993 h 1166887"/>
                <a:gd name="connsiteX127" fmla="*/ 792436 w 3024845"/>
                <a:gd name="connsiteY127" fmla="*/ 659342 h 1166887"/>
                <a:gd name="connsiteX128" fmla="*/ 794463 w 3024845"/>
                <a:gd name="connsiteY128" fmla="*/ 659342 h 1166887"/>
                <a:gd name="connsiteX129" fmla="*/ 808650 w 3024845"/>
                <a:gd name="connsiteY129" fmla="*/ 659342 h 1166887"/>
                <a:gd name="connsiteX130" fmla="*/ 814730 w 3024845"/>
                <a:gd name="connsiteY130" fmla="*/ 665828 h 1166887"/>
                <a:gd name="connsiteX131" fmla="*/ 814730 w 3024845"/>
                <a:gd name="connsiteY131" fmla="*/ 687446 h 1166887"/>
                <a:gd name="connsiteX132" fmla="*/ 817010 w 3024845"/>
                <a:gd name="connsiteY132" fmla="*/ 687446 h 1166887"/>
                <a:gd name="connsiteX133" fmla="*/ 832970 w 3024845"/>
                <a:gd name="connsiteY133" fmla="*/ 687446 h 1166887"/>
                <a:gd name="connsiteX134" fmla="*/ 832970 w 3024845"/>
                <a:gd name="connsiteY134" fmla="*/ 688526 h 1166887"/>
                <a:gd name="connsiteX135" fmla="*/ 832970 w 3024845"/>
                <a:gd name="connsiteY135" fmla="*/ 696093 h 1166887"/>
                <a:gd name="connsiteX136" fmla="*/ 834237 w 3024845"/>
                <a:gd name="connsiteY136" fmla="*/ 696093 h 1166887"/>
                <a:gd name="connsiteX137" fmla="*/ 843104 w 3024845"/>
                <a:gd name="connsiteY137" fmla="*/ 696093 h 1166887"/>
                <a:gd name="connsiteX138" fmla="*/ 843104 w 3024845"/>
                <a:gd name="connsiteY138" fmla="*/ 698254 h 1166887"/>
                <a:gd name="connsiteX139" fmla="*/ 843104 w 3024845"/>
                <a:gd name="connsiteY139" fmla="*/ 713387 h 1166887"/>
                <a:gd name="connsiteX140" fmla="*/ 847157 w 3024845"/>
                <a:gd name="connsiteY140" fmla="*/ 711495 h 1166887"/>
                <a:gd name="connsiteX141" fmla="*/ 847157 w 3024845"/>
                <a:gd name="connsiteY141" fmla="*/ 698254 h 1166887"/>
                <a:gd name="connsiteX142" fmla="*/ 848170 w 3024845"/>
                <a:gd name="connsiteY142" fmla="*/ 698254 h 1166887"/>
                <a:gd name="connsiteX143" fmla="*/ 855264 w 3024845"/>
                <a:gd name="connsiteY143" fmla="*/ 698254 h 1166887"/>
                <a:gd name="connsiteX144" fmla="*/ 855264 w 3024845"/>
                <a:gd name="connsiteY144" fmla="*/ 699876 h 1166887"/>
                <a:gd name="connsiteX145" fmla="*/ 855264 w 3024845"/>
                <a:gd name="connsiteY145" fmla="*/ 711225 h 1166887"/>
                <a:gd name="connsiteX146" fmla="*/ 856024 w 3024845"/>
                <a:gd name="connsiteY146" fmla="*/ 711225 h 1166887"/>
                <a:gd name="connsiteX147" fmla="*/ 861344 w 3024845"/>
                <a:gd name="connsiteY147" fmla="*/ 711225 h 1166887"/>
                <a:gd name="connsiteX148" fmla="*/ 909984 w 3024845"/>
                <a:gd name="connsiteY148" fmla="*/ 706902 h 1166887"/>
                <a:gd name="connsiteX149" fmla="*/ 909984 w 3024845"/>
                <a:gd name="connsiteY149" fmla="*/ 708253 h 1166887"/>
                <a:gd name="connsiteX150" fmla="*/ 909984 w 3024845"/>
                <a:gd name="connsiteY150" fmla="*/ 717710 h 1166887"/>
                <a:gd name="connsiteX151" fmla="*/ 910744 w 3024845"/>
                <a:gd name="connsiteY151" fmla="*/ 717710 h 1166887"/>
                <a:gd name="connsiteX152" fmla="*/ 916065 w 3024845"/>
                <a:gd name="connsiteY152" fmla="*/ 717710 h 1166887"/>
                <a:gd name="connsiteX153" fmla="*/ 916065 w 3024845"/>
                <a:gd name="connsiteY153" fmla="*/ 719872 h 1166887"/>
                <a:gd name="connsiteX154" fmla="*/ 916065 w 3024845"/>
                <a:gd name="connsiteY154" fmla="*/ 735005 h 1166887"/>
                <a:gd name="connsiteX155" fmla="*/ 918091 w 3024845"/>
                <a:gd name="connsiteY155" fmla="*/ 733654 h 1166887"/>
                <a:gd name="connsiteX156" fmla="*/ 932278 w 3024845"/>
                <a:gd name="connsiteY156" fmla="*/ 724196 h 1166887"/>
                <a:gd name="connsiteX157" fmla="*/ 938358 w 3024845"/>
                <a:gd name="connsiteY157" fmla="*/ 683122 h 1166887"/>
                <a:gd name="connsiteX158" fmla="*/ 939118 w 3024845"/>
                <a:gd name="connsiteY158" fmla="*/ 682852 h 1166887"/>
                <a:gd name="connsiteX159" fmla="*/ 944438 w 3024845"/>
                <a:gd name="connsiteY159" fmla="*/ 680960 h 1166887"/>
                <a:gd name="connsiteX160" fmla="*/ 946465 w 3024845"/>
                <a:gd name="connsiteY160" fmla="*/ 611783 h 1166887"/>
                <a:gd name="connsiteX161" fmla="*/ 948492 w 3024845"/>
                <a:gd name="connsiteY161" fmla="*/ 680960 h 1166887"/>
                <a:gd name="connsiteX162" fmla="*/ 949252 w 3024845"/>
                <a:gd name="connsiteY162" fmla="*/ 681230 h 1166887"/>
                <a:gd name="connsiteX163" fmla="*/ 954572 w 3024845"/>
                <a:gd name="connsiteY163" fmla="*/ 683122 h 1166887"/>
                <a:gd name="connsiteX164" fmla="*/ 954572 w 3024845"/>
                <a:gd name="connsiteY164" fmla="*/ 596651 h 1166887"/>
                <a:gd name="connsiteX165" fmla="*/ 958625 w 3024845"/>
                <a:gd name="connsiteY165" fmla="*/ 564224 h 1166887"/>
                <a:gd name="connsiteX166" fmla="*/ 997132 w 3024845"/>
                <a:gd name="connsiteY166" fmla="*/ 564224 h 1166887"/>
                <a:gd name="connsiteX167" fmla="*/ 997132 w 3024845"/>
                <a:gd name="connsiteY167" fmla="*/ 596651 h 1166887"/>
                <a:gd name="connsiteX168" fmla="*/ 997892 w 3024845"/>
                <a:gd name="connsiteY168" fmla="*/ 596651 h 1166887"/>
                <a:gd name="connsiteX169" fmla="*/ 1003212 w 3024845"/>
                <a:gd name="connsiteY169" fmla="*/ 596651 h 1166887"/>
                <a:gd name="connsiteX170" fmla="*/ 1003212 w 3024845"/>
                <a:gd name="connsiteY170" fmla="*/ 514503 h 1166887"/>
                <a:gd name="connsiteX171" fmla="*/ 1004986 w 3024845"/>
                <a:gd name="connsiteY171" fmla="*/ 514503 h 1166887"/>
                <a:gd name="connsiteX172" fmla="*/ 1017399 w 3024845"/>
                <a:gd name="connsiteY172" fmla="*/ 514503 h 1166887"/>
                <a:gd name="connsiteX173" fmla="*/ 1017399 w 3024845"/>
                <a:gd name="connsiteY173" fmla="*/ 512612 h 1166887"/>
                <a:gd name="connsiteX174" fmla="*/ 1017399 w 3024845"/>
                <a:gd name="connsiteY174" fmla="*/ 499371 h 1166887"/>
                <a:gd name="connsiteX175" fmla="*/ 1039693 w 3024845"/>
                <a:gd name="connsiteY175" fmla="*/ 499371 h 1166887"/>
                <a:gd name="connsiteX176" fmla="*/ 1039693 w 3024845"/>
                <a:gd name="connsiteY176" fmla="*/ 498290 h 1166887"/>
                <a:gd name="connsiteX177" fmla="*/ 1039693 w 3024845"/>
                <a:gd name="connsiteY177" fmla="*/ 490724 h 1166887"/>
                <a:gd name="connsiteX178" fmla="*/ 1041466 w 3024845"/>
                <a:gd name="connsiteY178" fmla="*/ 490724 h 1166887"/>
                <a:gd name="connsiteX179" fmla="*/ 1053880 w 3024845"/>
                <a:gd name="connsiteY179" fmla="*/ 490724 h 1166887"/>
                <a:gd name="connsiteX180" fmla="*/ 1053880 w 3024845"/>
                <a:gd name="connsiteY180" fmla="*/ 491805 h 1166887"/>
                <a:gd name="connsiteX181" fmla="*/ 1053880 w 3024845"/>
                <a:gd name="connsiteY181" fmla="*/ 499371 h 1166887"/>
                <a:gd name="connsiteX182" fmla="*/ 1054640 w 3024845"/>
                <a:gd name="connsiteY182" fmla="*/ 499371 h 1166887"/>
                <a:gd name="connsiteX183" fmla="*/ 1059960 w 3024845"/>
                <a:gd name="connsiteY183" fmla="*/ 499371 h 1166887"/>
                <a:gd name="connsiteX184" fmla="*/ 1070093 w 3024845"/>
                <a:gd name="connsiteY184" fmla="*/ 495047 h 1166887"/>
                <a:gd name="connsiteX185" fmla="*/ 1074146 w 3024845"/>
                <a:gd name="connsiteY185" fmla="*/ 498290 h 1166887"/>
                <a:gd name="connsiteX186" fmla="*/ 1074146 w 3024845"/>
                <a:gd name="connsiteY186" fmla="*/ 490724 h 1166887"/>
                <a:gd name="connsiteX187" fmla="*/ 1076426 w 3024845"/>
                <a:gd name="connsiteY187" fmla="*/ 490724 h 1166887"/>
                <a:gd name="connsiteX188" fmla="*/ 1092387 w 3024845"/>
                <a:gd name="connsiteY188" fmla="*/ 490724 h 1166887"/>
                <a:gd name="connsiteX189" fmla="*/ 1092387 w 3024845"/>
                <a:gd name="connsiteY189" fmla="*/ 491805 h 1166887"/>
                <a:gd name="connsiteX190" fmla="*/ 1092387 w 3024845"/>
                <a:gd name="connsiteY190" fmla="*/ 499371 h 1166887"/>
                <a:gd name="connsiteX191" fmla="*/ 1122787 w 3024845"/>
                <a:gd name="connsiteY191" fmla="*/ 499371 h 1166887"/>
                <a:gd name="connsiteX192" fmla="*/ 1122787 w 3024845"/>
                <a:gd name="connsiteY192" fmla="*/ 500992 h 1166887"/>
                <a:gd name="connsiteX193" fmla="*/ 1122787 w 3024845"/>
                <a:gd name="connsiteY193" fmla="*/ 512342 h 1166887"/>
                <a:gd name="connsiteX194" fmla="*/ 1149134 w 3024845"/>
                <a:gd name="connsiteY194" fmla="*/ 512342 h 1166887"/>
                <a:gd name="connsiteX195" fmla="*/ 1149134 w 3024845"/>
                <a:gd name="connsiteY195" fmla="*/ 542606 h 1166887"/>
                <a:gd name="connsiteX196" fmla="*/ 1149894 w 3024845"/>
                <a:gd name="connsiteY196" fmla="*/ 542606 h 1166887"/>
                <a:gd name="connsiteX197" fmla="*/ 1155214 w 3024845"/>
                <a:gd name="connsiteY197" fmla="*/ 542606 h 1166887"/>
                <a:gd name="connsiteX198" fmla="*/ 1155214 w 3024845"/>
                <a:gd name="connsiteY198" fmla="*/ 543687 h 1166887"/>
                <a:gd name="connsiteX199" fmla="*/ 1155214 w 3024845"/>
                <a:gd name="connsiteY199" fmla="*/ 551254 h 1166887"/>
                <a:gd name="connsiteX200" fmla="*/ 1159268 w 3024845"/>
                <a:gd name="connsiteY200" fmla="*/ 581518 h 1166887"/>
                <a:gd name="connsiteX201" fmla="*/ 1160028 w 3024845"/>
                <a:gd name="connsiteY201" fmla="*/ 581518 h 1166887"/>
                <a:gd name="connsiteX202" fmla="*/ 1165348 w 3024845"/>
                <a:gd name="connsiteY202" fmla="*/ 581518 h 1166887"/>
                <a:gd name="connsiteX203" fmla="*/ 1165348 w 3024845"/>
                <a:gd name="connsiteY203" fmla="*/ 582329 h 1166887"/>
                <a:gd name="connsiteX204" fmla="*/ 1165348 w 3024845"/>
                <a:gd name="connsiteY204" fmla="*/ 588004 h 1166887"/>
                <a:gd name="connsiteX205" fmla="*/ 1166361 w 3024845"/>
                <a:gd name="connsiteY205" fmla="*/ 588004 h 1166887"/>
                <a:gd name="connsiteX206" fmla="*/ 1173454 w 3024845"/>
                <a:gd name="connsiteY206" fmla="*/ 588004 h 1166887"/>
                <a:gd name="connsiteX207" fmla="*/ 1173454 w 3024845"/>
                <a:gd name="connsiteY207" fmla="*/ 618269 h 1166887"/>
                <a:gd name="connsiteX208" fmla="*/ 1175481 w 3024845"/>
                <a:gd name="connsiteY208" fmla="*/ 618269 h 1166887"/>
                <a:gd name="connsiteX209" fmla="*/ 1189668 w 3024845"/>
                <a:gd name="connsiteY209" fmla="*/ 618269 h 1166887"/>
                <a:gd name="connsiteX210" fmla="*/ 1189668 w 3024845"/>
                <a:gd name="connsiteY210" fmla="*/ 642048 h 1166887"/>
                <a:gd name="connsiteX211" fmla="*/ 1191695 w 3024845"/>
                <a:gd name="connsiteY211" fmla="*/ 643669 h 1166887"/>
                <a:gd name="connsiteX212" fmla="*/ 1191695 w 3024845"/>
                <a:gd name="connsiteY212" fmla="*/ 655019 h 1166887"/>
                <a:gd name="connsiteX213" fmla="*/ 1192455 w 3024845"/>
                <a:gd name="connsiteY213" fmla="*/ 655019 h 1166887"/>
                <a:gd name="connsiteX214" fmla="*/ 1197775 w 3024845"/>
                <a:gd name="connsiteY214" fmla="*/ 655019 h 1166887"/>
                <a:gd name="connsiteX215" fmla="*/ 1197775 w 3024845"/>
                <a:gd name="connsiteY215" fmla="*/ 678798 h 1166887"/>
                <a:gd name="connsiteX216" fmla="*/ 1199041 w 3024845"/>
                <a:gd name="connsiteY216" fmla="*/ 678798 h 1166887"/>
                <a:gd name="connsiteX217" fmla="*/ 1207908 w 3024845"/>
                <a:gd name="connsiteY217" fmla="*/ 678798 h 1166887"/>
                <a:gd name="connsiteX218" fmla="*/ 1209935 w 3024845"/>
                <a:gd name="connsiteY218" fmla="*/ 682852 h 1166887"/>
                <a:gd name="connsiteX219" fmla="*/ 1209935 w 3024845"/>
                <a:gd name="connsiteY219" fmla="*/ 696093 h 1166887"/>
                <a:gd name="connsiteX220" fmla="*/ 1211455 w 3024845"/>
                <a:gd name="connsiteY220" fmla="*/ 694201 h 1166887"/>
                <a:gd name="connsiteX221" fmla="*/ 1222095 w 3024845"/>
                <a:gd name="connsiteY221" fmla="*/ 680960 h 1166887"/>
                <a:gd name="connsiteX222" fmla="*/ 1250469 w 3024845"/>
                <a:gd name="connsiteY222" fmla="*/ 680960 h 1166887"/>
                <a:gd name="connsiteX223" fmla="*/ 1250469 w 3024845"/>
                <a:gd name="connsiteY223" fmla="*/ 767431 h 1166887"/>
                <a:gd name="connsiteX224" fmla="*/ 1251229 w 3024845"/>
                <a:gd name="connsiteY224" fmla="*/ 767431 h 1166887"/>
                <a:gd name="connsiteX225" fmla="*/ 1256549 w 3024845"/>
                <a:gd name="connsiteY225" fmla="*/ 767431 h 1166887"/>
                <a:gd name="connsiteX226" fmla="*/ 1257309 w 3024845"/>
                <a:gd name="connsiteY226" fmla="*/ 766080 h 1166887"/>
                <a:gd name="connsiteX227" fmla="*/ 1262629 w 3024845"/>
                <a:gd name="connsiteY227" fmla="*/ 756622 h 1166887"/>
                <a:gd name="connsiteX228" fmla="*/ 1262629 w 3024845"/>
                <a:gd name="connsiteY228" fmla="*/ 758514 h 1166887"/>
                <a:gd name="connsiteX229" fmla="*/ 1262629 w 3024845"/>
                <a:gd name="connsiteY229" fmla="*/ 771755 h 1166887"/>
                <a:gd name="connsiteX230" fmla="*/ 1266682 w 3024845"/>
                <a:gd name="connsiteY230" fmla="*/ 726358 h 1166887"/>
                <a:gd name="connsiteX231" fmla="*/ 1267442 w 3024845"/>
                <a:gd name="connsiteY231" fmla="*/ 726358 h 1166887"/>
                <a:gd name="connsiteX232" fmla="*/ 1272762 w 3024845"/>
                <a:gd name="connsiteY232" fmla="*/ 726358 h 1166887"/>
                <a:gd name="connsiteX233" fmla="*/ 1272762 w 3024845"/>
                <a:gd name="connsiteY233" fmla="*/ 661504 h 1166887"/>
                <a:gd name="connsiteX234" fmla="*/ 1273776 w 3024845"/>
                <a:gd name="connsiteY234" fmla="*/ 661504 h 1166887"/>
                <a:gd name="connsiteX235" fmla="*/ 1280869 w 3024845"/>
                <a:gd name="connsiteY235" fmla="*/ 661504 h 1166887"/>
                <a:gd name="connsiteX236" fmla="*/ 1293029 w 3024845"/>
                <a:gd name="connsiteY236" fmla="*/ 618269 h 1166887"/>
                <a:gd name="connsiteX237" fmla="*/ 1294296 w 3024845"/>
                <a:gd name="connsiteY237" fmla="*/ 618269 h 1166887"/>
                <a:gd name="connsiteX238" fmla="*/ 1303163 w 3024845"/>
                <a:gd name="connsiteY238" fmla="*/ 618269 h 1166887"/>
                <a:gd name="connsiteX239" fmla="*/ 1313296 w 3024845"/>
                <a:gd name="connsiteY239" fmla="*/ 661504 h 1166887"/>
                <a:gd name="connsiteX240" fmla="*/ 1314309 w 3024845"/>
                <a:gd name="connsiteY240" fmla="*/ 661504 h 1166887"/>
                <a:gd name="connsiteX241" fmla="*/ 1321403 w 3024845"/>
                <a:gd name="connsiteY241" fmla="*/ 661504 h 1166887"/>
                <a:gd name="connsiteX242" fmla="*/ 1321403 w 3024845"/>
                <a:gd name="connsiteY242" fmla="*/ 700416 h 1166887"/>
                <a:gd name="connsiteX243" fmla="*/ 1323176 w 3024845"/>
                <a:gd name="connsiteY243" fmla="*/ 700416 h 1166887"/>
                <a:gd name="connsiteX244" fmla="*/ 1335590 w 3024845"/>
                <a:gd name="connsiteY244" fmla="*/ 700416 h 1166887"/>
                <a:gd name="connsiteX245" fmla="*/ 1335590 w 3024845"/>
                <a:gd name="connsiteY245" fmla="*/ 702578 h 1166887"/>
                <a:gd name="connsiteX246" fmla="*/ 1335590 w 3024845"/>
                <a:gd name="connsiteY246" fmla="*/ 717710 h 1166887"/>
                <a:gd name="connsiteX247" fmla="*/ 1339643 w 3024845"/>
                <a:gd name="connsiteY247" fmla="*/ 715549 h 1166887"/>
                <a:gd name="connsiteX248" fmla="*/ 1339643 w 3024845"/>
                <a:gd name="connsiteY248" fmla="*/ 700416 h 1166887"/>
                <a:gd name="connsiteX249" fmla="*/ 1341163 w 3024845"/>
                <a:gd name="connsiteY249" fmla="*/ 700416 h 1166887"/>
                <a:gd name="connsiteX250" fmla="*/ 1351803 w 3024845"/>
                <a:gd name="connsiteY250" fmla="*/ 700416 h 1166887"/>
                <a:gd name="connsiteX251" fmla="*/ 1351803 w 3024845"/>
                <a:gd name="connsiteY251" fmla="*/ 702037 h 1166887"/>
                <a:gd name="connsiteX252" fmla="*/ 1351803 w 3024845"/>
                <a:gd name="connsiteY252" fmla="*/ 713387 h 1166887"/>
                <a:gd name="connsiteX253" fmla="*/ 1382204 w 3024845"/>
                <a:gd name="connsiteY253" fmla="*/ 713387 h 1166887"/>
                <a:gd name="connsiteX254" fmla="*/ 1382204 w 3024845"/>
                <a:gd name="connsiteY254" fmla="*/ 676637 h 1166887"/>
                <a:gd name="connsiteX255" fmla="*/ 1383470 w 3024845"/>
                <a:gd name="connsiteY255" fmla="*/ 676637 h 1166887"/>
                <a:gd name="connsiteX256" fmla="*/ 1392337 w 3024845"/>
                <a:gd name="connsiteY256" fmla="*/ 676637 h 1166887"/>
                <a:gd name="connsiteX257" fmla="*/ 1392337 w 3024845"/>
                <a:gd name="connsiteY257" fmla="*/ 698254 h 1166887"/>
                <a:gd name="connsiteX258" fmla="*/ 1394364 w 3024845"/>
                <a:gd name="connsiteY258" fmla="*/ 665828 h 1166887"/>
                <a:gd name="connsiteX259" fmla="*/ 1416657 w 3024845"/>
                <a:gd name="connsiteY259" fmla="*/ 665828 h 1166887"/>
                <a:gd name="connsiteX260" fmla="*/ 1416657 w 3024845"/>
                <a:gd name="connsiteY260" fmla="*/ 664206 h 1166887"/>
                <a:gd name="connsiteX261" fmla="*/ 1416657 w 3024845"/>
                <a:gd name="connsiteY261" fmla="*/ 652857 h 1166887"/>
                <a:gd name="connsiteX262" fmla="*/ 1417417 w 3024845"/>
                <a:gd name="connsiteY262" fmla="*/ 652857 h 1166887"/>
                <a:gd name="connsiteX263" fmla="*/ 1422737 w 3024845"/>
                <a:gd name="connsiteY263" fmla="*/ 652857 h 1166887"/>
                <a:gd name="connsiteX264" fmla="*/ 1422737 w 3024845"/>
                <a:gd name="connsiteY264" fmla="*/ 650966 h 1166887"/>
                <a:gd name="connsiteX265" fmla="*/ 1422737 w 3024845"/>
                <a:gd name="connsiteY265" fmla="*/ 637725 h 1166887"/>
                <a:gd name="connsiteX266" fmla="*/ 1426791 w 3024845"/>
                <a:gd name="connsiteY266" fmla="*/ 644210 h 1166887"/>
                <a:gd name="connsiteX267" fmla="*/ 1429071 w 3024845"/>
                <a:gd name="connsiteY267" fmla="*/ 644210 h 1166887"/>
                <a:gd name="connsiteX268" fmla="*/ 1445031 w 3024845"/>
                <a:gd name="connsiteY268" fmla="*/ 644210 h 1166887"/>
                <a:gd name="connsiteX269" fmla="*/ 1445031 w 3024845"/>
                <a:gd name="connsiteY269" fmla="*/ 643399 h 1166887"/>
                <a:gd name="connsiteX270" fmla="*/ 1445031 w 3024845"/>
                <a:gd name="connsiteY270" fmla="*/ 637725 h 1166887"/>
                <a:gd name="connsiteX271" fmla="*/ 1445791 w 3024845"/>
                <a:gd name="connsiteY271" fmla="*/ 637725 h 1166887"/>
                <a:gd name="connsiteX272" fmla="*/ 1451111 w 3024845"/>
                <a:gd name="connsiteY272" fmla="*/ 637725 h 1166887"/>
                <a:gd name="connsiteX273" fmla="*/ 1451111 w 3024845"/>
                <a:gd name="connsiteY273" fmla="*/ 639076 h 1166887"/>
                <a:gd name="connsiteX274" fmla="*/ 1451111 w 3024845"/>
                <a:gd name="connsiteY274" fmla="*/ 648534 h 1166887"/>
                <a:gd name="connsiteX275" fmla="*/ 1489618 w 3024845"/>
                <a:gd name="connsiteY275" fmla="*/ 648534 h 1166887"/>
                <a:gd name="connsiteX276" fmla="*/ 1489618 w 3024845"/>
                <a:gd name="connsiteY276" fmla="*/ 786887 h 1166887"/>
                <a:gd name="connsiteX277" fmla="*/ 1491138 w 3024845"/>
                <a:gd name="connsiteY277" fmla="*/ 786887 h 1166887"/>
                <a:gd name="connsiteX278" fmla="*/ 1501778 w 3024845"/>
                <a:gd name="connsiteY278" fmla="*/ 786887 h 1166887"/>
                <a:gd name="connsiteX279" fmla="*/ 1501778 w 3024845"/>
                <a:gd name="connsiteY279" fmla="*/ 773917 h 1166887"/>
                <a:gd name="connsiteX280" fmla="*/ 1505832 w 3024845"/>
                <a:gd name="connsiteY280" fmla="*/ 773917 h 1166887"/>
                <a:gd name="connsiteX281" fmla="*/ 1505832 w 3024845"/>
                <a:gd name="connsiteY281" fmla="*/ 786887 h 1166887"/>
                <a:gd name="connsiteX282" fmla="*/ 1536232 w 3024845"/>
                <a:gd name="connsiteY282" fmla="*/ 786887 h 1166887"/>
                <a:gd name="connsiteX283" fmla="*/ 1536232 w 3024845"/>
                <a:gd name="connsiteY283" fmla="*/ 756622 h 1166887"/>
                <a:gd name="connsiteX284" fmla="*/ 1548392 w 3024845"/>
                <a:gd name="connsiteY284" fmla="*/ 756622 h 1166887"/>
                <a:gd name="connsiteX285" fmla="*/ 1560552 w 3024845"/>
                <a:gd name="connsiteY285" fmla="*/ 754461 h 1166887"/>
                <a:gd name="connsiteX286" fmla="*/ 1564606 w 3024845"/>
                <a:gd name="connsiteY286" fmla="*/ 756622 h 1166887"/>
                <a:gd name="connsiteX287" fmla="*/ 1574739 w 3024845"/>
                <a:gd name="connsiteY287" fmla="*/ 756622 h 1166887"/>
                <a:gd name="connsiteX288" fmla="*/ 1574739 w 3024845"/>
                <a:gd name="connsiteY288" fmla="*/ 786887 h 1166887"/>
                <a:gd name="connsiteX289" fmla="*/ 1582846 w 3024845"/>
                <a:gd name="connsiteY289" fmla="*/ 786887 h 1166887"/>
                <a:gd name="connsiteX290" fmla="*/ 1582846 w 3024845"/>
                <a:gd name="connsiteY290" fmla="*/ 804182 h 1166887"/>
                <a:gd name="connsiteX291" fmla="*/ 1592182 w 3024845"/>
                <a:gd name="connsiteY291" fmla="*/ 805087 h 1166887"/>
                <a:gd name="connsiteX292" fmla="*/ 1605140 w 3024845"/>
                <a:gd name="connsiteY292" fmla="*/ 805087 h 1166887"/>
                <a:gd name="connsiteX293" fmla="*/ 1605140 w 3024845"/>
                <a:gd name="connsiteY293" fmla="*/ 789049 h 1166887"/>
                <a:gd name="connsiteX294" fmla="*/ 1673096 w 3024845"/>
                <a:gd name="connsiteY294" fmla="*/ 789049 h 1166887"/>
                <a:gd name="connsiteX295" fmla="*/ 1673096 w 3024845"/>
                <a:gd name="connsiteY295" fmla="*/ 703796 h 1166887"/>
                <a:gd name="connsiteX296" fmla="*/ 1745104 w 3024845"/>
                <a:gd name="connsiteY296" fmla="*/ 703796 h 1166887"/>
                <a:gd name="connsiteX297" fmla="*/ 1745104 w 3024845"/>
                <a:gd name="connsiteY297" fmla="*/ 782564 h 1166887"/>
                <a:gd name="connsiteX298" fmla="*/ 1747008 w 3024845"/>
                <a:gd name="connsiteY298" fmla="*/ 782564 h 1166887"/>
                <a:gd name="connsiteX299" fmla="*/ 1748250 w 3024845"/>
                <a:gd name="connsiteY299" fmla="*/ 805087 h 1166887"/>
                <a:gd name="connsiteX300" fmla="*/ 1757926 w 3024845"/>
                <a:gd name="connsiteY300" fmla="*/ 805087 h 1166887"/>
                <a:gd name="connsiteX301" fmla="*/ 1759168 w 3024845"/>
                <a:gd name="connsiteY301" fmla="*/ 782564 h 1166887"/>
                <a:gd name="connsiteX302" fmla="*/ 1765248 w 3024845"/>
                <a:gd name="connsiteY302" fmla="*/ 782564 h 1166887"/>
                <a:gd name="connsiteX303" fmla="*/ 1766490 w 3024845"/>
                <a:gd name="connsiteY303" fmla="*/ 805087 h 1166887"/>
                <a:gd name="connsiteX304" fmla="*/ 1817112 w 3024845"/>
                <a:gd name="connsiteY304" fmla="*/ 805087 h 1166887"/>
                <a:gd name="connsiteX305" fmla="*/ 1817112 w 3024845"/>
                <a:gd name="connsiteY305" fmla="*/ 642059 h 1166887"/>
                <a:gd name="connsiteX306" fmla="*/ 2014439 w 3024845"/>
                <a:gd name="connsiteY306" fmla="*/ 642059 h 1166887"/>
                <a:gd name="connsiteX307" fmla="*/ 2014439 w 3024845"/>
                <a:gd name="connsiteY307" fmla="*/ 805087 h 1166887"/>
                <a:gd name="connsiteX308" fmla="*/ 2033136 w 3024845"/>
                <a:gd name="connsiteY308" fmla="*/ 805087 h 1166887"/>
                <a:gd name="connsiteX309" fmla="*/ 2033136 w 3024845"/>
                <a:gd name="connsiteY309" fmla="*/ 722394 h 1166887"/>
                <a:gd name="connsiteX310" fmla="*/ 2128256 w 3024845"/>
                <a:gd name="connsiteY310" fmla="*/ 722394 h 1166887"/>
                <a:gd name="connsiteX311" fmla="*/ 2140186 w 3024845"/>
                <a:gd name="connsiteY311" fmla="*/ 404253 h 1166887"/>
                <a:gd name="connsiteX312" fmla="*/ 2128026 w 3024845"/>
                <a:gd name="connsiteY312" fmla="*/ 382635 h 1166887"/>
                <a:gd name="connsiteX313" fmla="*/ 2121946 w 3024845"/>
                <a:gd name="connsiteY313" fmla="*/ 378311 h 1166887"/>
                <a:gd name="connsiteX314" fmla="*/ 2130053 w 3024845"/>
                <a:gd name="connsiteY314" fmla="*/ 354532 h 1166887"/>
                <a:gd name="connsiteX315" fmla="*/ 2130053 w 3024845"/>
                <a:gd name="connsiteY315" fmla="*/ 337238 h 1166887"/>
                <a:gd name="connsiteX316" fmla="*/ 2144240 w 3024845"/>
                <a:gd name="connsiteY316" fmla="*/ 337238 h 1166887"/>
                <a:gd name="connsiteX317" fmla="*/ 2144240 w 3024845"/>
                <a:gd name="connsiteY317" fmla="*/ 315620 h 1166887"/>
                <a:gd name="connsiteX318" fmla="*/ 2146266 w 3024845"/>
                <a:gd name="connsiteY318" fmla="*/ 311296 h 1166887"/>
                <a:gd name="connsiteX319" fmla="*/ 2146266 w 3024845"/>
                <a:gd name="connsiteY319" fmla="*/ 233472 h 1166887"/>
                <a:gd name="connsiteX320" fmla="*/ 2144240 w 3024845"/>
                <a:gd name="connsiteY320" fmla="*/ 226987 h 1166887"/>
                <a:gd name="connsiteX321" fmla="*/ 2150320 w 3024845"/>
                <a:gd name="connsiteY321" fmla="*/ 220501 h 1166887"/>
                <a:gd name="connsiteX322" fmla="*/ 2150320 w 3024845"/>
                <a:gd name="connsiteY322" fmla="*/ 162133 h 1166887"/>
                <a:gd name="connsiteX323" fmla="*/ 2152346 w 3024845"/>
                <a:gd name="connsiteY323" fmla="*/ 157810 h 1166887"/>
                <a:gd name="connsiteX324" fmla="*/ 2152346 w 3024845"/>
                <a:gd name="connsiteY324" fmla="*/ 101604 h 1166887"/>
                <a:gd name="connsiteX325" fmla="*/ 2154373 w 3024845"/>
                <a:gd name="connsiteY325" fmla="*/ 82148 h 1166887"/>
                <a:gd name="connsiteX326" fmla="*/ 2158427 w 3024845"/>
                <a:gd name="connsiteY326" fmla="*/ 99442 h 1166887"/>
                <a:gd name="connsiteX327" fmla="*/ 2160453 w 3024845"/>
                <a:gd name="connsiteY327" fmla="*/ 157810 h 1166887"/>
                <a:gd name="connsiteX328" fmla="*/ 2162480 w 3024845"/>
                <a:gd name="connsiteY328" fmla="*/ 220501 h 1166887"/>
                <a:gd name="connsiteX329" fmla="*/ 2168560 w 3024845"/>
                <a:gd name="connsiteY329" fmla="*/ 226987 h 1166887"/>
                <a:gd name="connsiteX330" fmla="*/ 2166533 w 3024845"/>
                <a:gd name="connsiteY330" fmla="*/ 233472 h 1166887"/>
                <a:gd name="connsiteX331" fmla="*/ 2166533 w 3024845"/>
                <a:gd name="connsiteY331" fmla="*/ 311296 h 1166887"/>
                <a:gd name="connsiteX332" fmla="*/ 2168560 w 3024845"/>
                <a:gd name="connsiteY332" fmla="*/ 315620 h 1166887"/>
                <a:gd name="connsiteX333" fmla="*/ 2168560 w 3024845"/>
                <a:gd name="connsiteY333" fmla="*/ 337238 h 1166887"/>
                <a:gd name="connsiteX334" fmla="*/ 2182747 w 3024845"/>
                <a:gd name="connsiteY334" fmla="*/ 337238 h 1166887"/>
                <a:gd name="connsiteX335" fmla="*/ 2182747 w 3024845"/>
                <a:gd name="connsiteY335" fmla="*/ 354532 h 1166887"/>
                <a:gd name="connsiteX336" fmla="*/ 2190854 w 3024845"/>
                <a:gd name="connsiteY336" fmla="*/ 378311 h 1166887"/>
                <a:gd name="connsiteX337" fmla="*/ 2184774 w 3024845"/>
                <a:gd name="connsiteY337" fmla="*/ 382635 h 1166887"/>
                <a:gd name="connsiteX338" fmla="*/ 2172613 w 3024845"/>
                <a:gd name="connsiteY338" fmla="*/ 404253 h 1166887"/>
                <a:gd name="connsiteX339" fmla="*/ 2180720 w 3024845"/>
                <a:gd name="connsiteY339" fmla="*/ 657181 h 1166887"/>
                <a:gd name="connsiteX340" fmla="*/ 2245574 w 3024845"/>
                <a:gd name="connsiteY340" fmla="*/ 657181 h 1166887"/>
                <a:gd name="connsiteX341" fmla="*/ 2245574 w 3024845"/>
                <a:gd name="connsiteY341" fmla="*/ 732843 h 1166887"/>
                <a:gd name="connsiteX342" fmla="*/ 2253681 w 3024845"/>
                <a:gd name="connsiteY342" fmla="*/ 732843 h 1166887"/>
                <a:gd name="connsiteX343" fmla="*/ 2255708 w 3024845"/>
                <a:gd name="connsiteY343" fmla="*/ 726358 h 1166887"/>
                <a:gd name="connsiteX344" fmla="*/ 2261788 w 3024845"/>
                <a:gd name="connsiteY344" fmla="*/ 726358 h 1166887"/>
                <a:gd name="connsiteX345" fmla="*/ 2263815 w 3024845"/>
                <a:gd name="connsiteY345" fmla="*/ 735005 h 1166887"/>
                <a:gd name="connsiteX346" fmla="*/ 2275975 w 3024845"/>
                <a:gd name="connsiteY346" fmla="*/ 735005 h 1166887"/>
                <a:gd name="connsiteX347" fmla="*/ 2275975 w 3024845"/>
                <a:gd name="connsiteY347" fmla="*/ 728519 h 1166887"/>
                <a:gd name="connsiteX348" fmla="*/ 2298268 w 3024845"/>
                <a:gd name="connsiteY348" fmla="*/ 728519 h 1166887"/>
                <a:gd name="connsiteX349" fmla="*/ 2298268 w 3024845"/>
                <a:gd name="connsiteY349" fmla="*/ 735005 h 1166887"/>
                <a:gd name="connsiteX350" fmla="*/ 2318535 w 3024845"/>
                <a:gd name="connsiteY350" fmla="*/ 735005 h 1166887"/>
                <a:gd name="connsiteX351" fmla="*/ 2318535 w 3024845"/>
                <a:gd name="connsiteY351" fmla="*/ 780402 h 1166887"/>
                <a:gd name="connsiteX352" fmla="*/ 2332722 w 3024845"/>
                <a:gd name="connsiteY352" fmla="*/ 780402 h 1166887"/>
                <a:gd name="connsiteX353" fmla="*/ 2332722 w 3024845"/>
                <a:gd name="connsiteY353" fmla="*/ 767431 h 1166887"/>
                <a:gd name="connsiteX354" fmla="*/ 2348936 w 3024845"/>
                <a:gd name="connsiteY354" fmla="*/ 767431 h 1166887"/>
                <a:gd name="connsiteX355" fmla="*/ 2348936 w 3024845"/>
                <a:gd name="connsiteY355" fmla="*/ 588004 h 1166887"/>
                <a:gd name="connsiteX356" fmla="*/ 2355016 w 3024845"/>
                <a:gd name="connsiteY356" fmla="*/ 581518 h 1166887"/>
                <a:gd name="connsiteX357" fmla="*/ 2427977 w 3024845"/>
                <a:gd name="connsiteY357" fmla="*/ 581518 h 1166887"/>
                <a:gd name="connsiteX358" fmla="*/ 2427977 w 3024845"/>
                <a:gd name="connsiteY358" fmla="*/ 590166 h 1166887"/>
                <a:gd name="connsiteX359" fmla="*/ 2438110 w 3024845"/>
                <a:gd name="connsiteY359" fmla="*/ 590166 h 1166887"/>
                <a:gd name="connsiteX360" fmla="*/ 2438110 w 3024845"/>
                <a:gd name="connsiteY360" fmla="*/ 704740 h 1166887"/>
                <a:gd name="connsiteX361" fmla="*/ 2460404 w 3024845"/>
                <a:gd name="connsiteY361" fmla="*/ 704740 h 1166887"/>
                <a:gd name="connsiteX362" fmla="*/ 2460404 w 3024845"/>
                <a:gd name="connsiteY362" fmla="*/ 637725 h 1166887"/>
                <a:gd name="connsiteX363" fmla="*/ 2486751 w 3024845"/>
                <a:gd name="connsiteY363" fmla="*/ 637725 h 1166887"/>
                <a:gd name="connsiteX364" fmla="*/ 2490804 w 3024845"/>
                <a:gd name="connsiteY364" fmla="*/ 633401 h 1166887"/>
                <a:gd name="connsiteX365" fmla="*/ 2498911 w 3024845"/>
                <a:gd name="connsiteY365" fmla="*/ 633401 h 1166887"/>
                <a:gd name="connsiteX366" fmla="*/ 2502964 w 3024845"/>
                <a:gd name="connsiteY366" fmla="*/ 637725 h 1166887"/>
                <a:gd name="connsiteX367" fmla="*/ 2525258 w 3024845"/>
                <a:gd name="connsiteY367" fmla="*/ 637725 h 1166887"/>
                <a:gd name="connsiteX368" fmla="*/ 2525258 w 3024845"/>
                <a:gd name="connsiteY368" fmla="*/ 520989 h 1166887"/>
                <a:gd name="connsiteX369" fmla="*/ 2582005 w 3024845"/>
                <a:gd name="connsiteY369" fmla="*/ 510180 h 1166887"/>
                <a:gd name="connsiteX370" fmla="*/ 2582005 w 3024845"/>
                <a:gd name="connsiteY370" fmla="*/ 511261 h 1166887"/>
                <a:gd name="connsiteX371" fmla="*/ 2582005 w 3024845"/>
                <a:gd name="connsiteY371" fmla="*/ 518827 h 1166887"/>
                <a:gd name="connsiteX372" fmla="*/ 2608352 w 3024845"/>
                <a:gd name="connsiteY372" fmla="*/ 518827 h 1166887"/>
                <a:gd name="connsiteX373" fmla="*/ 2608352 w 3024845"/>
                <a:gd name="connsiteY373" fmla="*/ 773917 h 1166887"/>
                <a:gd name="connsiteX374" fmla="*/ 2630646 w 3024845"/>
                <a:gd name="connsiteY374" fmla="*/ 773917 h 1166887"/>
                <a:gd name="connsiteX375" fmla="*/ 2630646 w 3024845"/>
                <a:gd name="connsiteY375" fmla="*/ 769593 h 1166887"/>
                <a:gd name="connsiteX376" fmla="*/ 2642806 w 3024845"/>
                <a:gd name="connsiteY376" fmla="*/ 769593 h 1166887"/>
                <a:gd name="connsiteX377" fmla="*/ 2642806 w 3024845"/>
                <a:gd name="connsiteY377" fmla="*/ 773917 h 1166887"/>
                <a:gd name="connsiteX378" fmla="*/ 2667126 w 3024845"/>
                <a:gd name="connsiteY378" fmla="*/ 773917 h 1166887"/>
                <a:gd name="connsiteX379" fmla="*/ 2667126 w 3024845"/>
                <a:gd name="connsiteY379" fmla="*/ 760946 h 1166887"/>
                <a:gd name="connsiteX380" fmla="*/ 2695500 w 3024845"/>
                <a:gd name="connsiteY380" fmla="*/ 760946 h 1166887"/>
                <a:gd name="connsiteX381" fmla="*/ 2707660 w 3024845"/>
                <a:gd name="connsiteY381" fmla="*/ 756622 h 1166887"/>
                <a:gd name="connsiteX382" fmla="*/ 2727927 w 3024845"/>
                <a:gd name="connsiteY382" fmla="*/ 760946 h 1166887"/>
                <a:gd name="connsiteX383" fmla="*/ 2727927 w 3024845"/>
                <a:gd name="connsiteY383" fmla="*/ 743652 h 1166887"/>
                <a:gd name="connsiteX384" fmla="*/ 2736034 w 3024845"/>
                <a:gd name="connsiteY384" fmla="*/ 743652 h 1166887"/>
                <a:gd name="connsiteX385" fmla="*/ 2736034 w 3024845"/>
                <a:gd name="connsiteY385" fmla="*/ 730681 h 1166887"/>
                <a:gd name="connsiteX386" fmla="*/ 2792781 w 3024845"/>
                <a:gd name="connsiteY386" fmla="*/ 730681 h 1166887"/>
                <a:gd name="connsiteX387" fmla="*/ 2792781 w 3024845"/>
                <a:gd name="connsiteY387" fmla="*/ 700416 h 1166887"/>
                <a:gd name="connsiteX388" fmla="*/ 2811021 w 3024845"/>
                <a:gd name="connsiteY388" fmla="*/ 700416 h 1166887"/>
                <a:gd name="connsiteX389" fmla="*/ 2811021 w 3024845"/>
                <a:gd name="connsiteY389" fmla="*/ 693931 h 1166887"/>
                <a:gd name="connsiteX390" fmla="*/ 2823181 w 3024845"/>
                <a:gd name="connsiteY390" fmla="*/ 693931 h 1166887"/>
                <a:gd name="connsiteX391" fmla="*/ 2823181 w 3024845"/>
                <a:gd name="connsiteY391" fmla="*/ 700416 h 1166887"/>
                <a:gd name="connsiteX392" fmla="*/ 2839395 w 3024845"/>
                <a:gd name="connsiteY392" fmla="*/ 700416 h 1166887"/>
                <a:gd name="connsiteX393" fmla="*/ 2839395 w 3024845"/>
                <a:gd name="connsiteY393" fmla="*/ 750137 h 1166887"/>
                <a:gd name="connsiteX394" fmla="*/ 2871822 w 3024845"/>
                <a:gd name="connsiteY394" fmla="*/ 750137 h 1166887"/>
                <a:gd name="connsiteX395" fmla="*/ 2871822 w 3024845"/>
                <a:gd name="connsiteY395" fmla="*/ 724196 h 1166887"/>
                <a:gd name="connsiteX396" fmla="*/ 2910329 w 3024845"/>
                <a:gd name="connsiteY396" fmla="*/ 724196 h 1166887"/>
                <a:gd name="connsiteX397" fmla="*/ 2910329 w 3024845"/>
                <a:gd name="connsiteY397" fmla="*/ 693931 h 1166887"/>
                <a:gd name="connsiteX398" fmla="*/ 2958970 w 3024845"/>
                <a:gd name="connsiteY398" fmla="*/ 693931 h 1166887"/>
                <a:gd name="connsiteX399" fmla="*/ 2958970 w 3024845"/>
                <a:gd name="connsiteY399" fmla="*/ 805087 h 1166887"/>
                <a:gd name="connsiteX400" fmla="*/ 2958970 w 3024845"/>
                <a:gd name="connsiteY400" fmla="*/ 818866 h 1166887"/>
                <a:gd name="connsiteX401" fmla="*/ 3024845 w 3024845"/>
                <a:gd name="connsiteY401" fmla="*/ 818866 h 1166887"/>
                <a:gd name="connsiteX402" fmla="*/ 3024845 w 3024845"/>
                <a:gd name="connsiteY402" fmla="*/ 1160647 h 1166887"/>
                <a:gd name="connsiteX403" fmla="*/ 145862 w 3024845"/>
                <a:gd name="connsiteY403" fmla="*/ 1160647 h 1166887"/>
                <a:gd name="connsiteX404" fmla="*/ 2054 w 3024845"/>
                <a:gd name="connsiteY404" fmla="*/ 1166887 h 1166887"/>
                <a:gd name="connsiteX405" fmla="*/ 0 w 3024845"/>
                <a:gd name="connsiteY405" fmla="*/ 724196 h 1166887"/>
                <a:gd name="connsiteX406" fmla="*/ 20267 w 3024845"/>
                <a:gd name="connsiteY406" fmla="*/ 724196 h 1166887"/>
                <a:gd name="connsiteX407" fmla="*/ 20774 w 3024845"/>
                <a:gd name="connsiteY407" fmla="*/ 723115 h 1166887"/>
                <a:gd name="connsiteX408" fmla="*/ 24320 w 3024845"/>
                <a:gd name="connsiteY408" fmla="*/ 715549 h 1166887"/>
                <a:gd name="connsiteX409" fmla="*/ 26094 w 3024845"/>
                <a:gd name="connsiteY409" fmla="*/ 715819 h 1166887"/>
                <a:gd name="connsiteX410" fmla="*/ 38507 w 3024845"/>
                <a:gd name="connsiteY410" fmla="*/ 717710 h 1166887"/>
                <a:gd name="connsiteX411" fmla="*/ 39014 w 3024845"/>
                <a:gd name="connsiteY411" fmla="*/ 719062 h 1166887"/>
                <a:gd name="connsiteX412" fmla="*/ 42560 w 3024845"/>
                <a:gd name="connsiteY412" fmla="*/ 728519 h 1166887"/>
                <a:gd name="connsiteX413" fmla="*/ 68907 w 3024845"/>
                <a:gd name="connsiteY413" fmla="*/ 730681 h 1166887"/>
                <a:gd name="connsiteX414" fmla="*/ 68907 w 3024845"/>
                <a:gd name="connsiteY414" fmla="*/ 607460 h 1166887"/>
                <a:gd name="connsiteX415" fmla="*/ 70934 w 3024845"/>
                <a:gd name="connsiteY415" fmla="*/ 607460 h 1166887"/>
                <a:gd name="connsiteX416" fmla="*/ 85121 w 3024845"/>
                <a:gd name="connsiteY416" fmla="*/ 607460 h 1166887"/>
                <a:gd name="connsiteX417" fmla="*/ 85121 w 3024845"/>
                <a:gd name="connsiteY417" fmla="*/ 471268 h 1166887"/>
                <a:gd name="connsiteX418" fmla="*/ 86894 w 3024845"/>
                <a:gd name="connsiteY418" fmla="*/ 471268 h 1166887"/>
                <a:gd name="connsiteX419" fmla="*/ 99308 w 3024845"/>
                <a:gd name="connsiteY419" fmla="*/ 471268 h 1166887"/>
                <a:gd name="connsiteX420" fmla="*/ 99308 w 3024845"/>
                <a:gd name="connsiteY420" fmla="*/ 356694 h 1166887"/>
                <a:gd name="connsiteX421" fmla="*/ 103361 w 3024845"/>
                <a:gd name="connsiteY421" fmla="*/ 328590 h 1166887"/>
                <a:gd name="connsiteX422" fmla="*/ 105388 w 3024845"/>
                <a:gd name="connsiteY422" fmla="*/ 328590 h 1166887"/>
                <a:gd name="connsiteX423" fmla="*/ 119575 w 3024845"/>
                <a:gd name="connsiteY423" fmla="*/ 328590 h 1166887"/>
                <a:gd name="connsiteX424" fmla="*/ 156055 w 3024845"/>
                <a:gd name="connsiteY424" fmla="*/ 246443 h 1166887"/>
                <a:gd name="connsiteX425" fmla="*/ 160109 w 3024845"/>
                <a:gd name="connsiteY425" fmla="*/ 0 h 116688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145862 w 3024845"/>
                <a:gd name="connsiteY403" fmla="*/ 1160647 h 1160647"/>
                <a:gd name="connsiteX404" fmla="*/ 2054 w 3024845"/>
                <a:gd name="connsiteY404" fmla="*/ 1158314 h 1160647"/>
                <a:gd name="connsiteX405" fmla="*/ 0 w 3024845"/>
                <a:gd name="connsiteY405" fmla="*/ 724196 h 1160647"/>
                <a:gd name="connsiteX406" fmla="*/ 20267 w 3024845"/>
                <a:gd name="connsiteY406" fmla="*/ 724196 h 1160647"/>
                <a:gd name="connsiteX407" fmla="*/ 20774 w 3024845"/>
                <a:gd name="connsiteY407" fmla="*/ 723115 h 1160647"/>
                <a:gd name="connsiteX408" fmla="*/ 24320 w 3024845"/>
                <a:gd name="connsiteY408" fmla="*/ 715549 h 1160647"/>
                <a:gd name="connsiteX409" fmla="*/ 26094 w 3024845"/>
                <a:gd name="connsiteY409" fmla="*/ 715819 h 1160647"/>
                <a:gd name="connsiteX410" fmla="*/ 38507 w 3024845"/>
                <a:gd name="connsiteY410" fmla="*/ 717710 h 1160647"/>
                <a:gd name="connsiteX411" fmla="*/ 39014 w 3024845"/>
                <a:gd name="connsiteY411" fmla="*/ 719062 h 1160647"/>
                <a:gd name="connsiteX412" fmla="*/ 42560 w 3024845"/>
                <a:gd name="connsiteY412" fmla="*/ 728519 h 1160647"/>
                <a:gd name="connsiteX413" fmla="*/ 68907 w 3024845"/>
                <a:gd name="connsiteY413" fmla="*/ 730681 h 1160647"/>
                <a:gd name="connsiteX414" fmla="*/ 68907 w 3024845"/>
                <a:gd name="connsiteY414" fmla="*/ 607460 h 1160647"/>
                <a:gd name="connsiteX415" fmla="*/ 70934 w 3024845"/>
                <a:gd name="connsiteY415" fmla="*/ 607460 h 1160647"/>
                <a:gd name="connsiteX416" fmla="*/ 85121 w 3024845"/>
                <a:gd name="connsiteY416" fmla="*/ 607460 h 1160647"/>
                <a:gd name="connsiteX417" fmla="*/ 85121 w 3024845"/>
                <a:gd name="connsiteY417" fmla="*/ 471268 h 1160647"/>
                <a:gd name="connsiteX418" fmla="*/ 86894 w 3024845"/>
                <a:gd name="connsiteY418" fmla="*/ 471268 h 1160647"/>
                <a:gd name="connsiteX419" fmla="*/ 99308 w 3024845"/>
                <a:gd name="connsiteY419" fmla="*/ 471268 h 1160647"/>
                <a:gd name="connsiteX420" fmla="*/ 99308 w 3024845"/>
                <a:gd name="connsiteY420" fmla="*/ 356694 h 1160647"/>
                <a:gd name="connsiteX421" fmla="*/ 103361 w 3024845"/>
                <a:gd name="connsiteY421" fmla="*/ 328590 h 1160647"/>
                <a:gd name="connsiteX422" fmla="*/ 105388 w 3024845"/>
                <a:gd name="connsiteY422" fmla="*/ 328590 h 1160647"/>
                <a:gd name="connsiteX423" fmla="*/ 119575 w 3024845"/>
                <a:gd name="connsiteY423" fmla="*/ 328590 h 1160647"/>
                <a:gd name="connsiteX424" fmla="*/ 156055 w 3024845"/>
                <a:gd name="connsiteY424" fmla="*/ 246443 h 1160647"/>
                <a:gd name="connsiteX425" fmla="*/ 160109 w 3024845"/>
                <a:gd name="connsiteY425" fmla="*/ 0 h 116064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145862 w 3024845"/>
                <a:gd name="connsiteY403" fmla="*/ 1160647 h 1160647"/>
                <a:gd name="connsiteX404" fmla="*/ 2054 w 3024845"/>
                <a:gd name="connsiteY404" fmla="*/ 1158314 h 1160647"/>
                <a:gd name="connsiteX405" fmla="*/ 0 w 3024845"/>
                <a:gd name="connsiteY405" fmla="*/ 724196 h 1160647"/>
                <a:gd name="connsiteX406" fmla="*/ 20267 w 3024845"/>
                <a:gd name="connsiteY406" fmla="*/ 724196 h 1160647"/>
                <a:gd name="connsiteX407" fmla="*/ 20774 w 3024845"/>
                <a:gd name="connsiteY407" fmla="*/ 723115 h 1160647"/>
                <a:gd name="connsiteX408" fmla="*/ 24320 w 3024845"/>
                <a:gd name="connsiteY408" fmla="*/ 715549 h 1160647"/>
                <a:gd name="connsiteX409" fmla="*/ 26094 w 3024845"/>
                <a:gd name="connsiteY409" fmla="*/ 715819 h 1160647"/>
                <a:gd name="connsiteX410" fmla="*/ 38507 w 3024845"/>
                <a:gd name="connsiteY410" fmla="*/ 717710 h 1160647"/>
                <a:gd name="connsiteX411" fmla="*/ 39014 w 3024845"/>
                <a:gd name="connsiteY411" fmla="*/ 719062 h 1160647"/>
                <a:gd name="connsiteX412" fmla="*/ 42560 w 3024845"/>
                <a:gd name="connsiteY412" fmla="*/ 728519 h 1160647"/>
                <a:gd name="connsiteX413" fmla="*/ 68907 w 3024845"/>
                <a:gd name="connsiteY413" fmla="*/ 730681 h 1160647"/>
                <a:gd name="connsiteX414" fmla="*/ 68907 w 3024845"/>
                <a:gd name="connsiteY414" fmla="*/ 607460 h 1160647"/>
                <a:gd name="connsiteX415" fmla="*/ 70934 w 3024845"/>
                <a:gd name="connsiteY415" fmla="*/ 607460 h 1160647"/>
                <a:gd name="connsiteX416" fmla="*/ 85121 w 3024845"/>
                <a:gd name="connsiteY416" fmla="*/ 607460 h 1160647"/>
                <a:gd name="connsiteX417" fmla="*/ 85121 w 3024845"/>
                <a:gd name="connsiteY417" fmla="*/ 471268 h 1160647"/>
                <a:gd name="connsiteX418" fmla="*/ 86894 w 3024845"/>
                <a:gd name="connsiteY418" fmla="*/ 471268 h 1160647"/>
                <a:gd name="connsiteX419" fmla="*/ 99308 w 3024845"/>
                <a:gd name="connsiteY419" fmla="*/ 471268 h 1160647"/>
                <a:gd name="connsiteX420" fmla="*/ 99308 w 3024845"/>
                <a:gd name="connsiteY420" fmla="*/ 356694 h 1160647"/>
                <a:gd name="connsiteX421" fmla="*/ 103361 w 3024845"/>
                <a:gd name="connsiteY421" fmla="*/ 328590 h 1160647"/>
                <a:gd name="connsiteX422" fmla="*/ 105388 w 3024845"/>
                <a:gd name="connsiteY422" fmla="*/ 328590 h 1160647"/>
                <a:gd name="connsiteX423" fmla="*/ 119575 w 3024845"/>
                <a:gd name="connsiteY423" fmla="*/ 328590 h 1160647"/>
                <a:gd name="connsiteX424" fmla="*/ 156055 w 3024845"/>
                <a:gd name="connsiteY424" fmla="*/ 246443 h 1160647"/>
                <a:gd name="connsiteX425" fmla="*/ 160109 w 3024845"/>
                <a:gd name="connsiteY425" fmla="*/ 0 h 116064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2054 w 3024845"/>
                <a:gd name="connsiteY403" fmla="*/ 1158314 h 1160647"/>
                <a:gd name="connsiteX404" fmla="*/ 0 w 3024845"/>
                <a:gd name="connsiteY404" fmla="*/ 724196 h 1160647"/>
                <a:gd name="connsiteX405" fmla="*/ 20267 w 3024845"/>
                <a:gd name="connsiteY405" fmla="*/ 724196 h 1160647"/>
                <a:gd name="connsiteX406" fmla="*/ 20774 w 3024845"/>
                <a:gd name="connsiteY406" fmla="*/ 723115 h 1160647"/>
                <a:gd name="connsiteX407" fmla="*/ 24320 w 3024845"/>
                <a:gd name="connsiteY407" fmla="*/ 715549 h 1160647"/>
                <a:gd name="connsiteX408" fmla="*/ 26094 w 3024845"/>
                <a:gd name="connsiteY408" fmla="*/ 715819 h 1160647"/>
                <a:gd name="connsiteX409" fmla="*/ 38507 w 3024845"/>
                <a:gd name="connsiteY409" fmla="*/ 717710 h 1160647"/>
                <a:gd name="connsiteX410" fmla="*/ 39014 w 3024845"/>
                <a:gd name="connsiteY410" fmla="*/ 719062 h 1160647"/>
                <a:gd name="connsiteX411" fmla="*/ 42560 w 3024845"/>
                <a:gd name="connsiteY411" fmla="*/ 728519 h 1160647"/>
                <a:gd name="connsiteX412" fmla="*/ 68907 w 3024845"/>
                <a:gd name="connsiteY412" fmla="*/ 730681 h 1160647"/>
                <a:gd name="connsiteX413" fmla="*/ 68907 w 3024845"/>
                <a:gd name="connsiteY413" fmla="*/ 607460 h 1160647"/>
                <a:gd name="connsiteX414" fmla="*/ 70934 w 3024845"/>
                <a:gd name="connsiteY414" fmla="*/ 607460 h 1160647"/>
                <a:gd name="connsiteX415" fmla="*/ 85121 w 3024845"/>
                <a:gd name="connsiteY415" fmla="*/ 607460 h 1160647"/>
                <a:gd name="connsiteX416" fmla="*/ 85121 w 3024845"/>
                <a:gd name="connsiteY416" fmla="*/ 471268 h 1160647"/>
                <a:gd name="connsiteX417" fmla="*/ 86894 w 3024845"/>
                <a:gd name="connsiteY417" fmla="*/ 471268 h 1160647"/>
                <a:gd name="connsiteX418" fmla="*/ 99308 w 3024845"/>
                <a:gd name="connsiteY418" fmla="*/ 471268 h 1160647"/>
                <a:gd name="connsiteX419" fmla="*/ 99308 w 3024845"/>
                <a:gd name="connsiteY419" fmla="*/ 356694 h 1160647"/>
                <a:gd name="connsiteX420" fmla="*/ 103361 w 3024845"/>
                <a:gd name="connsiteY420" fmla="*/ 328590 h 1160647"/>
                <a:gd name="connsiteX421" fmla="*/ 105388 w 3024845"/>
                <a:gd name="connsiteY421" fmla="*/ 328590 h 1160647"/>
                <a:gd name="connsiteX422" fmla="*/ 119575 w 3024845"/>
                <a:gd name="connsiteY422" fmla="*/ 328590 h 1160647"/>
                <a:gd name="connsiteX423" fmla="*/ 156055 w 3024845"/>
                <a:gd name="connsiteY423" fmla="*/ 246443 h 1160647"/>
                <a:gd name="connsiteX424" fmla="*/ 160109 w 3024845"/>
                <a:gd name="connsiteY424" fmla="*/ 0 h 116064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2054 w 3024845"/>
                <a:gd name="connsiteY403" fmla="*/ 1158314 h 1160647"/>
                <a:gd name="connsiteX404" fmla="*/ 0 w 3024845"/>
                <a:gd name="connsiteY404" fmla="*/ 724196 h 1160647"/>
                <a:gd name="connsiteX405" fmla="*/ 20267 w 3024845"/>
                <a:gd name="connsiteY405" fmla="*/ 724196 h 1160647"/>
                <a:gd name="connsiteX406" fmla="*/ 20774 w 3024845"/>
                <a:gd name="connsiteY406" fmla="*/ 723115 h 1160647"/>
                <a:gd name="connsiteX407" fmla="*/ 24320 w 3024845"/>
                <a:gd name="connsiteY407" fmla="*/ 715549 h 1160647"/>
                <a:gd name="connsiteX408" fmla="*/ 26094 w 3024845"/>
                <a:gd name="connsiteY408" fmla="*/ 715819 h 1160647"/>
                <a:gd name="connsiteX409" fmla="*/ 38507 w 3024845"/>
                <a:gd name="connsiteY409" fmla="*/ 717710 h 1160647"/>
                <a:gd name="connsiteX410" fmla="*/ 39014 w 3024845"/>
                <a:gd name="connsiteY410" fmla="*/ 719062 h 1160647"/>
                <a:gd name="connsiteX411" fmla="*/ 42560 w 3024845"/>
                <a:gd name="connsiteY411" fmla="*/ 728519 h 1160647"/>
                <a:gd name="connsiteX412" fmla="*/ 68907 w 3024845"/>
                <a:gd name="connsiteY412" fmla="*/ 730681 h 1160647"/>
                <a:gd name="connsiteX413" fmla="*/ 68907 w 3024845"/>
                <a:gd name="connsiteY413" fmla="*/ 607460 h 1160647"/>
                <a:gd name="connsiteX414" fmla="*/ 70934 w 3024845"/>
                <a:gd name="connsiteY414" fmla="*/ 607460 h 1160647"/>
                <a:gd name="connsiteX415" fmla="*/ 85121 w 3024845"/>
                <a:gd name="connsiteY415" fmla="*/ 607460 h 1160647"/>
                <a:gd name="connsiteX416" fmla="*/ 85121 w 3024845"/>
                <a:gd name="connsiteY416" fmla="*/ 471268 h 1160647"/>
                <a:gd name="connsiteX417" fmla="*/ 86894 w 3024845"/>
                <a:gd name="connsiteY417" fmla="*/ 471268 h 1160647"/>
                <a:gd name="connsiteX418" fmla="*/ 99308 w 3024845"/>
                <a:gd name="connsiteY418" fmla="*/ 471268 h 1160647"/>
                <a:gd name="connsiteX419" fmla="*/ 99308 w 3024845"/>
                <a:gd name="connsiteY419" fmla="*/ 356694 h 1160647"/>
                <a:gd name="connsiteX420" fmla="*/ 103361 w 3024845"/>
                <a:gd name="connsiteY420" fmla="*/ 328590 h 1160647"/>
                <a:gd name="connsiteX421" fmla="*/ 105388 w 3024845"/>
                <a:gd name="connsiteY421" fmla="*/ 328590 h 1160647"/>
                <a:gd name="connsiteX422" fmla="*/ 119575 w 3024845"/>
                <a:gd name="connsiteY422" fmla="*/ 328590 h 1160647"/>
                <a:gd name="connsiteX423" fmla="*/ 156055 w 3024845"/>
                <a:gd name="connsiteY423" fmla="*/ 246443 h 1160647"/>
                <a:gd name="connsiteX424" fmla="*/ 160109 w 3024845"/>
                <a:gd name="connsiteY424" fmla="*/ 0 h 1160647"/>
                <a:gd name="connsiteX0" fmla="*/ 156055 w 3024845"/>
                <a:gd name="connsiteY0" fmla="*/ 164295 h 1078499"/>
                <a:gd name="connsiteX1" fmla="*/ 162135 w 3024845"/>
                <a:gd name="connsiteY1" fmla="*/ 164295 h 1078499"/>
                <a:gd name="connsiteX2" fmla="*/ 200642 w 3024845"/>
                <a:gd name="connsiteY2" fmla="*/ 244281 h 1078499"/>
                <a:gd name="connsiteX3" fmla="*/ 202669 w 3024845"/>
                <a:gd name="connsiteY3" fmla="*/ 244281 h 1078499"/>
                <a:gd name="connsiteX4" fmla="*/ 216856 w 3024845"/>
                <a:gd name="connsiteY4" fmla="*/ 244281 h 1078499"/>
                <a:gd name="connsiteX5" fmla="*/ 216856 w 3024845"/>
                <a:gd name="connsiteY5" fmla="*/ 268060 h 1078499"/>
                <a:gd name="connsiteX6" fmla="*/ 217363 w 3024845"/>
                <a:gd name="connsiteY6" fmla="*/ 268871 h 1078499"/>
                <a:gd name="connsiteX7" fmla="*/ 220909 w 3024845"/>
                <a:gd name="connsiteY7" fmla="*/ 274546 h 1078499"/>
                <a:gd name="connsiteX8" fmla="*/ 220909 w 3024845"/>
                <a:gd name="connsiteY8" fmla="*/ 389120 h 1078499"/>
                <a:gd name="connsiteX9" fmla="*/ 223189 w 3024845"/>
                <a:gd name="connsiteY9" fmla="*/ 389120 h 1078499"/>
                <a:gd name="connsiteX10" fmla="*/ 239150 w 3024845"/>
                <a:gd name="connsiteY10" fmla="*/ 389120 h 1078499"/>
                <a:gd name="connsiteX11" fmla="*/ 239150 w 3024845"/>
                <a:gd name="connsiteY11" fmla="*/ 529635 h 1078499"/>
                <a:gd name="connsiteX12" fmla="*/ 240670 w 3024845"/>
                <a:gd name="connsiteY12" fmla="*/ 529365 h 1078499"/>
                <a:gd name="connsiteX13" fmla="*/ 251310 w 3024845"/>
                <a:gd name="connsiteY13" fmla="*/ 527474 h 1078499"/>
                <a:gd name="connsiteX14" fmla="*/ 249283 w 3024845"/>
                <a:gd name="connsiteY14" fmla="*/ 616106 h 1078499"/>
                <a:gd name="connsiteX15" fmla="*/ 250803 w 3024845"/>
                <a:gd name="connsiteY15" fmla="*/ 616377 h 1078499"/>
                <a:gd name="connsiteX16" fmla="*/ 261443 w 3024845"/>
                <a:gd name="connsiteY16" fmla="*/ 618268 h 1078499"/>
                <a:gd name="connsiteX17" fmla="*/ 261696 w 3024845"/>
                <a:gd name="connsiteY17" fmla="*/ 619079 h 1078499"/>
                <a:gd name="connsiteX18" fmla="*/ 263470 w 3024845"/>
                <a:gd name="connsiteY18" fmla="*/ 624754 h 1078499"/>
                <a:gd name="connsiteX19" fmla="*/ 264230 w 3024845"/>
                <a:gd name="connsiteY19" fmla="*/ 622322 h 1078499"/>
                <a:gd name="connsiteX20" fmla="*/ 269550 w 3024845"/>
                <a:gd name="connsiteY20" fmla="*/ 605298 h 1078499"/>
                <a:gd name="connsiteX21" fmla="*/ 271323 w 3024845"/>
                <a:gd name="connsiteY21" fmla="*/ 605298 h 1078499"/>
                <a:gd name="connsiteX22" fmla="*/ 283737 w 3024845"/>
                <a:gd name="connsiteY22" fmla="*/ 605298 h 1078499"/>
                <a:gd name="connsiteX23" fmla="*/ 283737 w 3024845"/>
                <a:gd name="connsiteY23" fmla="*/ 637724 h 1078499"/>
                <a:gd name="connsiteX24" fmla="*/ 284750 w 3024845"/>
                <a:gd name="connsiteY24" fmla="*/ 638265 h 1078499"/>
                <a:gd name="connsiteX25" fmla="*/ 291844 w 3024845"/>
                <a:gd name="connsiteY25" fmla="*/ 642048 h 1078499"/>
                <a:gd name="connsiteX26" fmla="*/ 291844 w 3024845"/>
                <a:gd name="connsiteY26" fmla="*/ 643399 h 1078499"/>
                <a:gd name="connsiteX27" fmla="*/ 291844 w 3024845"/>
                <a:gd name="connsiteY27" fmla="*/ 652857 h 1078499"/>
                <a:gd name="connsiteX28" fmla="*/ 336431 w 3024845"/>
                <a:gd name="connsiteY28" fmla="*/ 652857 h 1078499"/>
                <a:gd name="connsiteX29" fmla="*/ 336431 w 3024845"/>
                <a:gd name="connsiteY29" fmla="*/ 653938 h 1078499"/>
                <a:gd name="connsiteX30" fmla="*/ 336431 w 3024845"/>
                <a:gd name="connsiteY30" fmla="*/ 661504 h 1078499"/>
                <a:gd name="connsiteX31" fmla="*/ 338457 w 3024845"/>
                <a:gd name="connsiteY31" fmla="*/ 661504 h 1078499"/>
                <a:gd name="connsiteX32" fmla="*/ 352644 w 3024845"/>
                <a:gd name="connsiteY32" fmla="*/ 661504 h 1078499"/>
                <a:gd name="connsiteX33" fmla="*/ 352644 w 3024845"/>
                <a:gd name="connsiteY33" fmla="*/ 631239 h 1078499"/>
                <a:gd name="connsiteX34" fmla="*/ 397231 w 3024845"/>
                <a:gd name="connsiteY34" fmla="*/ 631239 h 1078499"/>
                <a:gd name="connsiteX35" fmla="*/ 397231 w 3024845"/>
                <a:gd name="connsiteY35" fmla="*/ 629888 h 1078499"/>
                <a:gd name="connsiteX36" fmla="*/ 397231 w 3024845"/>
                <a:gd name="connsiteY36" fmla="*/ 620430 h 1078499"/>
                <a:gd name="connsiteX37" fmla="*/ 398245 w 3024845"/>
                <a:gd name="connsiteY37" fmla="*/ 620430 h 1078499"/>
                <a:gd name="connsiteX38" fmla="*/ 405338 w 3024845"/>
                <a:gd name="connsiteY38" fmla="*/ 620430 h 1078499"/>
                <a:gd name="connsiteX39" fmla="*/ 405338 w 3024845"/>
                <a:gd name="connsiteY39" fmla="*/ 618539 h 1078499"/>
                <a:gd name="connsiteX40" fmla="*/ 405338 w 3024845"/>
                <a:gd name="connsiteY40" fmla="*/ 605298 h 1078499"/>
                <a:gd name="connsiteX41" fmla="*/ 406098 w 3024845"/>
                <a:gd name="connsiteY41" fmla="*/ 605298 h 1078499"/>
                <a:gd name="connsiteX42" fmla="*/ 411418 w 3024845"/>
                <a:gd name="connsiteY42" fmla="*/ 605298 h 1078499"/>
                <a:gd name="connsiteX43" fmla="*/ 411418 w 3024845"/>
                <a:gd name="connsiteY43" fmla="*/ 604217 h 1078499"/>
                <a:gd name="connsiteX44" fmla="*/ 411418 w 3024845"/>
                <a:gd name="connsiteY44" fmla="*/ 596650 h 1078499"/>
                <a:gd name="connsiteX45" fmla="*/ 413445 w 3024845"/>
                <a:gd name="connsiteY45" fmla="*/ 596650 h 1078499"/>
                <a:gd name="connsiteX46" fmla="*/ 427632 w 3024845"/>
                <a:gd name="connsiteY46" fmla="*/ 596650 h 1078499"/>
                <a:gd name="connsiteX47" fmla="*/ 427632 w 3024845"/>
                <a:gd name="connsiteY47" fmla="*/ 597731 h 1078499"/>
                <a:gd name="connsiteX48" fmla="*/ 427632 w 3024845"/>
                <a:gd name="connsiteY48" fmla="*/ 605298 h 1078499"/>
                <a:gd name="connsiteX49" fmla="*/ 449925 w 3024845"/>
                <a:gd name="connsiteY49" fmla="*/ 605298 h 1078499"/>
                <a:gd name="connsiteX50" fmla="*/ 449925 w 3024845"/>
                <a:gd name="connsiteY50" fmla="*/ 603406 h 1078499"/>
                <a:gd name="connsiteX51" fmla="*/ 449925 w 3024845"/>
                <a:gd name="connsiteY51" fmla="*/ 590165 h 1078499"/>
                <a:gd name="connsiteX52" fmla="*/ 451699 w 3024845"/>
                <a:gd name="connsiteY52" fmla="*/ 590165 h 1078499"/>
                <a:gd name="connsiteX53" fmla="*/ 464112 w 3024845"/>
                <a:gd name="connsiteY53" fmla="*/ 590165 h 1078499"/>
                <a:gd name="connsiteX54" fmla="*/ 464112 w 3024845"/>
                <a:gd name="connsiteY54" fmla="*/ 613945 h 1078499"/>
                <a:gd name="connsiteX55" fmla="*/ 465126 w 3024845"/>
                <a:gd name="connsiteY55" fmla="*/ 613945 h 1078499"/>
                <a:gd name="connsiteX56" fmla="*/ 472219 w 3024845"/>
                <a:gd name="connsiteY56" fmla="*/ 613945 h 1078499"/>
                <a:gd name="connsiteX57" fmla="*/ 472219 w 3024845"/>
                <a:gd name="connsiteY57" fmla="*/ 612864 h 1078499"/>
                <a:gd name="connsiteX58" fmla="*/ 472219 w 3024845"/>
                <a:gd name="connsiteY58" fmla="*/ 605298 h 1078499"/>
                <a:gd name="connsiteX59" fmla="*/ 473992 w 3024845"/>
                <a:gd name="connsiteY59" fmla="*/ 605298 h 1078499"/>
                <a:gd name="connsiteX60" fmla="*/ 486406 w 3024845"/>
                <a:gd name="connsiteY60" fmla="*/ 605298 h 1078499"/>
                <a:gd name="connsiteX61" fmla="*/ 486406 w 3024845"/>
                <a:gd name="connsiteY61" fmla="*/ 631239 h 1078499"/>
                <a:gd name="connsiteX62" fmla="*/ 488433 w 3024845"/>
                <a:gd name="connsiteY62" fmla="*/ 631239 h 1078499"/>
                <a:gd name="connsiteX63" fmla="*/ 502619 w 3024845"/>
                <a:gd name="connsiteY63" fmla="*/ 631239 h 1078499"/>
                <a:gd name="connsiteX64" fmla="*/ 502619 w 3024845"/>
                <a:gd name="connsiteY64" fmla="*/ 632860 h 1078499"/>
                <a:gd name="connsiteX65" fmla="*/ 502619 w 3024845"/>
                <a:gd name="connsiteY65" fmla="*/ 644210 h 1078499"/>
                <a:gd name="connsiteX66" fmla="*/ 503379 w 3024845"/>
                <a:gd name="connsiteY66" fmla="*/ 644210 h 1078499"/>
                <a:gd name="connsiteX67" fmla="*/ 508700 w 3024845"/>
                <a:gd name="connsiteY67" fmla="*/ 644210 h 1078499"/>
                <a:gd name="connsiteX68" fmla="*/ 508700 w 3024845"/>
                <a:gd name="connsiteY68" fmla="*/ 643399 h 1078499"/>
                <a:gd name="connsiteX69" fmla="*/ 508700 w 3024845"/>
                <a:gd name="connsiteY69" fmla="*/ 637724 h 1078499"/>
                <a:gd name="connsiteX70" fmla="*/ 539100 w 3024845"/>
                <a:gd name="connsiteY70" fmla="*/ 637724 h 1078499"/>
                <a:gd name="connsiteX71" fmla="*/ 539100 w 3024845"/>
                <a:gd name="connsiteY71" fmla="*/ 661504 h 1078499"/>
                <a:gd name="connsiteX72" fmla="*/ 540113 w 3024845"/>
                <a:gd name="connsiteY72" fmla="*/ 661504 h 1078499"/>
                <a:gd name="connsiteX73" fmla="*/ 547207 w 3024845"/>
                <a:gd name="connsiteY73" fmla="*/ 661504 h 1078499"/>
                <a:gd name="connsiteX74" fmla="*/ 547207 w 3024845"/>
                <a:gd name="connsiteY74" fmla="*/ 662585 h 1078499"/>
                <a:gd name="connsiteX75" fmla="*/ 547207 w 3024845"/>
                <a:gd name="connsiteY75" fmla="*/ 670151 h 1078499"/>
                <a:gd name="connsiteX76" fmla="*/ 547967 w 3024845"/>
                <a:gd name="connsiteY76" fmla="*/ 670151 h 1078499"/>
                <a:gd name="connsiteX77" fmla="*/ 553287 w 3024845"/>
                <a:gd name="connsiteY77" fmla="*/ 670151 h 1078499"/>
                <a:gd name="connsiteX78" fmla="*/ 553287 w 3024845"/>
                <a:gd name="connsiteY78" fmla="*/ 667989 h 1078499"/>
                <a:gd name="connsiteX79" fmla="*/ 553287 w 3024845"/>
                <a:gd name="connsiteY79" fmla="*/ 652857 h 1078499"/>
                <a:gd name="connsiteX80" fmla="*/ 554300 w 3024845"/>
                <a:gd name="connsiteY80" fmla="*/ 652857 h 1078499"/>
                <a:gd name="connsiteX81" fmla="*/ 561394 w 3024845"/>
                <a:gd name="connsiteY81" fmla="*/ 652857 h 1078499"/>
                <a:gd name="connsiteX82" fmla="*/ 561394 w 3024845"/>
                <a:gd name="connsiteY82" fmla="*/ 653938 h 1078499"/>
                <a:gd name="connsiteX83" fmla="*/ 561394 w 3024845"/>
                <a:gd name="connsiteY83" fmla="*/ 661504 h 1078499"/>
                <a:gd name="connsiteX84" fmla="*/ 566714 w 3024845"/>
                <a:gd name="connsiteY84" fmla="*/ 659511 h 1078499"/>
                <a:gd name="connsiteX85" fmla="*/ 567474 w 3024845"/>
                <a:gd name="connsiteY85" fmla="*/ 658531 h 1078499"/>
                <a:gd name="connsiteX86" fmla="*/ 567474 w 3024845"/>
                <a:gd name="connsiteY86" fmla="*/ 652857 h 1078499"/>
                <a:gd name="connsiteX87" fmla="*/ 605981 w 3024845"/>
                <a:gd name="connsiteY87" fmla="*/ 652857 h 1078499"/>
                <a:gd name="connsiteX88" fmla="*/ 605981 w 3024845"/>
                <a:gd name="connsiteY88" fmla="*/ 676636 h 1078499"/>
                <a:gd name="connsiteX89" fmla="*/ 608007 w 3024845"/>
                <a:gd name="connsiteY89" fmla="*/ 676636 h 1078499"/>
                <a:gd name="connsiteX90" fmla="*/ 622194 w 3024845"/>
                <a:gd name="connsiteY90" fmla="*/ 676636 h 1078499"/>
                <a:gd name="connsiteX91" fmla="*/ 622194 w 3024845"/>
                <a:gd name="connsiteY91" fmla="*/ 677717 h 1078499"/>
                <a:gd name="connsiteX92" fmla="*/ 622194 w 3024845"/>
                <a:gd name="connsiteY92" fmla="*/ 685283 h 1078499"/>
                <a:gd name="connsiteX93" fmla="*/ 623968 w 3024845"/>
                <a:gd name="connsiteY93" fmla="*/ 685283 h 1078499"/>
                <a:gd name="connsiteX94" fmla="*/ 636381 w 3024845"/>
                <a:gd name="connsiteY94" fmla="*/ 685283 h 1078499"/>
                <a:gd name="connsiteX95" fmla="*/ 636381 w 3024845"/>
                <a:gd name="connsiteY95" fmla="*/ 661504 h 1078499"/>
                <a:gd name="connsiteX96" fmla="*/ 637394 w 3024845"/>
                <a:gd name="connsiteY96" fmla="*/ 661504 h 1078499"/>
                <a:gd name="connsiteX97" fmla="*/ 644488 w 3024845"/>
                <a:gd name="connsiteY97" fmla="*/ 661504 h 1078499"/>
                <a:gd name="connsiteX98" fmla="*/ 644488 w 3024845"/>
                <a:gd name="connsiteY98" fmla="*/ 629077 h 1078499"/>
                <a:gd name="connsiteX99" fmla="*/ 645501 w 3024845"/>
                <a:gd name="connsiteY99" fmla="*/ 629077 h 1078499"/>
                <a:gd name="connsiteX100" fmla="*/ 652595 w 3024845"/>
                <a:gd name="connsiteY100" fmla="*/ 629077 h 1078499"/>
                <a:gd name="connsiteX101" fmla="*/ 652595 w 3024845"/>
                <a:gd name="connsiteY101" fmla="*/ 627186 h 1078499"/>
                <a:gd name="connsiteX102" fmla="*/ 652595 w 3024845"/>
                <a:gd name="connsiteY102" fmla="*/ 613945 h 1078499"/>
                <a:gd name="connsiteX103" fmla="*/ 651328 w 3024845"/>
                <a:gd name="connsiteY103" fmla="*/ 612323 h 1078499"/>
                <a:gd name="connsiteX104" fmla="*/ 656648 w 3024845"/>
                <a:gd name="connsiteY104" fmla="*/ 600974 h 1078499"/>
                <a:gd name="connsiteX105" fmla="*/ 664755 w 3024845"/>
                <a:gd name="connsiteY105" fmla="*/ 629077 h 1078499"/>
                <a:gd name="connsiteX106" fmla="*/ 665515 w 3024845"/>
                <a:gd name="connsiteY106" fmla="*/ 629077 h 1078499"/>
                <a:gd name="connsiteX107" fmla="*/ 670835 w 3024845"/>
                <a:gd name="connsiteY107" fmla="*/ 629077 h 1078499"/>
                <a:gd name="connsiteX108" fmla="*/ 670835 w 3024845"/>
                <a:gd name="connsiteY108" fmla="*/ 523150 h 1078499"/>
                <a:gd name="connsiteX109" fmla="*/ 672355 w 3024845"/>
                <a:gd name="connsiteY109" fmla="*/ 523150 h 1078499"/>
                <a:gd name="connsiteX110" fmla="*/ 682995 w 3024845"/>
                <a:gd name="connsiteY110" fmla="*/ 523150 h 1078499"/>
                <a:gd name="connsiteX111" fmla="*/ 682995 w 3024845"/>
                <a:gd name="connsiteY111" fmla="*/ 475591 h 1078499"/>
                <a:gd name="connsiteX112" fmla="*/ 709342 w 3024845"/>
                <a:gd name="connsiteY112" fmla="*/ 475591 h 1078499"/>
                <a:gd name="connsiteX113" fmla="*/ 709342 w 3024845"/>
                <a:gd name="connsiteY113" fmla="*/ 453973 h 1078499"/>
                <a:gd name="connsiteX114" fmla="*/ 743796 w 3024845"/>
                <a:gd name="connsiteY114" fmla="*/ 453973 h 1078499"/>
                <a:gd name="connsiteX115" fmla="*/ 743796 w 3024845"/>
                <a:gd name="connsiteY115" fmla="*/ 456405 h 1078499"/>
                <a:gd name="connsiteX116" fmla="*/ 743796 w 3024845"/>
                <a:gd name="connsiteY116" fmla="*/ 473429 h 1078499"/>
                <a:gd name="connsiteX117" fmla="*/ 746076 w 3024845"/>
                <a:gd name="connsiteY117" fmla="*/ 473429 h 1078499"/>
                <a:gd name="connsiteX118" fmla="*/ 762036 w 3024845"/>
                <a:gd name="connsiteY118" fmla="*/ 473429 h 1078499"/>
                <a:gd name="connsiteX119" fmla="*/ 762036 w 3024845"/>
                <a:gd name="connsiteY119" fmla="*/ 520988 h 1078499"/>
                <a:gd name="connsiteX120" fmla="*/ 763049 w 3024845"/>
                <a:gd name="connsiteY120" fmla="*/ 520988 h 1078499"/>
                <a:gd name="connsiteX121" fmla="*/ 770143 w 3024845"/>
                <a:gd name="connsiteY121" fmla="*/ 520988 h 1078499"/>
                <a:gd name="connsiteX122" fmla="*/ 784330 w 3024845"/>
                <a:gd name="connsiteY122" fmla="*/ 525312 h 1078499"/>
                <a:gd name="connsiteX123" fmla="*/ 784330 w 3024845"/>
                <a:gd name="connsiteY123" fmla="*/ 564224 h 1078499"/>
                <a:gd name="connsiteX124" fmla="*/ 785343 w 3024845"/>
                <a:gd name="connsiteY124" fmla="*/ 564224 h 1078499"/>
                <a:gd name="connsiteX125" fmla="*/ 792436 w 3024845"/>
                <a:gd name="connsiteY125" fmla="*/ 564224 h 1078499"/>
                <a:gd name="connsiteX126" fmla="*/ 792436 w 3024845"/>
                <a:gd name="connsiteY126" fmla="*/ 565845 h 1078499"/>
                <a:gd name="connsiteX127" fmla="*/ 792436 w 3024845"/>
                <a:gd name="connsiteY127" fmla="*/ 577194 h 1078499"/>
                <a:gd name="connsiteX128" fmla="*/ 794463 w 3024845"/>
                <a:gd name="connsiteY128" fmla="*/ 577194 h 1078499"/>
                <a:gd name="connsiteX129" fmla="*/ 808650 w 3024845"/>
                <a:gd name="connsiteY129" fmla="*/ 577194 h 1078499"/>
                <a:gd name="connsiteX130" fmla="*/ 814730 w 3024845"/>
                <a:gd name="connsiteY130" fmla="*/ 583680 h 1078499"/>
                <a:gd name="connsiteX131" fmla="*/ 814730 w 3024845"/>
                <a:gd name="connsiteY131" fmla="*/ 605298 h 1078499"/>
                <a:gd name="connsiteX132" fmla="*/ 817010 w 3024845"/>
                <a:gd name="connsiteY132" fmla="*/ 605298 h 1078499"/>
                <a:gd name="connsiteX133" fmla="*/ 832970 w 3024845"/>
                <a:gd name="connsiteY133" fmla="*/ 605298 h 1078499"/>
                <a:gd name="connsiteX134" fmla="*/ 832970 w 3024845"/>
                <a:gd name="connsiteY134" fmla="*/ 606378 h 1078499"/>
                <a:gd name="connsiteX135" fmla="*/ 832970 w 3024845"/>
                <a:gd name="connsiteY135" fmla="*/ 613945 h 1078499"/>
                <a:gd name="connsiteX136" fmla="*/ 834237 w 3024845"/>
                <a:gd name="connsiteY136" fmla="*/ 613945 h 1078499"/>
                <a:gd name="connsiteX137" fmla="*/ 843104 w 3024845"/>
                <a:gd name="connsiteY137" fmla="*/ 613945 h 1078499"/>
                <a:gd name="connsiteX138" fmla="*/ 843104 w 3024845"/>
                <a:gd name="connsiteY138" fmla="*/ 616106 h 1078499"/>
                <a:gd name="connsiteX139" fmla="*/ 843104 w 3024845"/>
                <a:gd name="connsiteY139" fmla="*/ 631239 h 1078499"/>
                <a:gd name="connsiteX140" fmla="*/ 847157 w 3024845"/>
                <a:gd name="connsiteY140" fmla="*/ 629347 h 1078499"/>
                <a:gd name="connsiteX141" fmla="*/ 847157 w 3024845"/>
                <a:gd name="connsiteY141" fmla="*/ 616106 h 1078499"/>
                <a:gd name="connsiteX142" fmla="*/ 848170 w 3024845"/>
                <a:gd name="connsiteY142" fmla="*/ 616106 h 1078499"/>
                <a:gd name="connsiteX143" fmla="*/ 855264 w 3024845"/>
                <a:gd name="connsiteY143" fmla="*/ 616106 h 1078499"/>
                <a:gd name="connsiteX144" fmla="*/ 855264 w 3024845"/>
                <a:gd name="connsiteY144" fmla="*/ 617728 h 1078499"/>
                <a:gd name="connsiteX145" fmla="*/ 855264 w 3024845"/>
                <a:gd name="connsiteY145" fmla="*/ 629077 h 1078499"/>
                <a:gd name="connsiteX146" fmla="*/ 856024 w 3024845"/>
                <a:gd name="connsiteY146" fmla="*/ 629077 h 1078499"/>
                <a:gd name="connsiteX147" fmla="*/ 861344 w 3024845"/>
                <a:gd name="connsiteY147" fmla="*/ 629077 h 1078499"/>
                <a:gd name="connsiteX148" fmla="*/ 909984 w 3024845"/>
                <a:gd name="connsiteY148" fmla="*/ 624754 h 1078499"/>
                <a:gd name="connsiteX149" fmla="*/ 909984 w 3024845"/>
                <a:gd name="connsiteY149" fmla="*/ 626105 h 1078499"/>
                <a:gd name="connsiteX150" fmla="*/ 909984 w 3024845"/>
                <a:gd name="connsiteY150" fmla="*/ 635562 h 1078499"/>
                <a:gd name="connsiteX151" fmla="*/ 910744 w 3024845"/>
                <a:gd name="connsiteY151" fmla="*/ 635562 h 1078499"/>
                <a:gd name="connsiteX152" fmla="*/ 916065 w 3024845"/>
                <a:gd name="connsiteY152" fmla="*/ 635562 h 1078499"/>
                <a:gd name="connsiteX153" fmla="*/ 916065 w 3024845"/>
                <a:gd name="connsiteY153" fmla="*/ 637724 h 1078499"/>
                <a:gd name="connsiteX154" fmla="*/ 916065 w 3024845"/>
                <a:gd name="connsiteY154" fmla="*/ 652857 h 1078499"/>
                <a:gd name="connsiteX155" fmla="*/ 918091 w 3024845"/>
                <a:gd name="connsiteY155" fmla="*/ 651506 h 1078499"/>
                <a:gd name="connsiteX156" fmla="*/ 932278 w 3024845"/>
                <a:gd name="connsiteY156" fmla="*/ 642048 h 1078499"/>
                <a:gd name="connsiteX157" fmla="*/ 938358 w 3024845"/>
                <a:gd name="connsiteY157" fmla="*/ 600974 h 1078499"/>
                <a:gd name="connsiteX158" fmla="*/ 939118 w 3024845"/>
                <a:gd name="connsiteY158" fmla="*/ 600704 h 1078499"/>
                <a:gd name="connsiteX159" fmla="*/ 944438 w 3024845"/>
                <a:gd name="connsiteY159" fmla="*/ 598812 h 1078499"/>
                <a:gd name="connsiteX160" fmla="*/ 946465 w 3024845"/>
                <a:gd name="connsiteY160" fmla="*/ 529635 h 1078499"/>
                <a:gd name="connsiteX161" fmla="*/ 948492 w 3024845"/>
                <a:gd name="connsiteY161" fmla="*/ 598812 h 1078499"/>
                <a:gd name="connsiteX162" fmla="*/ 949252 w 3024845"/>
                <a:gd name="connsiteY162" fmla="*/ 599082 h 1078499"/>
                <a:gd name="connsiteX163" fmla="*/ 954572 w 3024845"/>
                <a:gd name="connsiteY163" fmla="*/ 600974 h 1078499"/>
                <a:gd name="connsiteX164" fmla="*/ 954572 w 3024845"/>
                <a:gd name="connsiteY164" fmla="*/ 514503 h 1078499"/>
                <a:gd name="connsiteX165" fmla="*/ 958625 w 3024845"/>
                <a:gd name="connsiteY165" fmla="*/ 482076 h 1078499"/>
                <a:gd name="connsiteX166" fmla="*/ 997132 w 3024845"/>
                <a:gd name="connsiteY166" fmla="*/ 482076 h 1078499"/>
                <a:gd name="connsiteX167" fmla="*/ 997132 w 3024845"/>
                <a:gd name="connsiteY167" fmla="*/ 514503 h 1078499"/>
                <a:gd name="connsiteX168" fmla="*/ 997892 w 3024845"/>
                <a:gd name="connsiteY168" fmla="*/ 514503 h 1078499"/>
                <a:gd name="connsiteX169" fmla="*/ 1003212 w 3024845"/>
                <a:gd name="connsiteY169" fmla="*/ 514503 h 1078499"/>
                <a:gd name="connsiteX170" fmla="*/ 1003212 w 3024845"/>
                <a:gd name="connsiteY170" fmla="*/ 432355 h 1078499"/>
                <a:gd name="connsiteX171" fmla="*/ 1004986 w 3024845"/>
                <a:gd name="connsiteY171" fmla="*/ 432355 h 1078499"/>
                <a:gd name="connsiteX172" fmla="*/ 1017399 w 3024845"/>
                <a:gd name="connsiteY172" fmla="*/ 432355 h 1078499"/>
                <a:gd name="connsiteX173" fmla="*/ 1017399 w 3024845"/>
                <a:gd name="connsiteY173" fmla="*/ 430464 h 1078499"/>
                <a:gd name="connsiteX174" fmla="*/ 1017399 w 3024845"/>
                <a:gd name="connsiteY174" fmla="*/ 417223 h 1078499"/>
                <a:gd name="connsiteX175" fmla="*/ 1039693 w 3024845"/>
                <a:gd name="connsiteY175" fmla="*/ 417223 h 1078499"/>
                <a:gd name="connsiteX176" fmla="*/ 1039693 w 3024845"/>
                <a:gd name="connsiteY176" fmla="*/ 416142 h 1078499"/>
                <a:gd name="connsiteX177" fmla="*/ 1039693 w 3024845"/>
                <a:gd name="connsiteY177" fmla="*/ 408576 h 1078499"/>
                <a:gd name="connsiteX178" fmla="*/ 1041466 w 3024845"/>
                <a:gd name="connsiteY178" fmla="*/ 408576 h 1078499"/>
                <a:gd name="connsiteX179" fmla="*/ 1053880 w 3024845"/>
                <a:gd name="connsiteY179" fmla="*/ 408576 h 1078499"/>
                <a:gd name="connsiteX180" fmla="*/ 1053880 w 3024845"/>
                <a:gd name="connsiteY180" fmla="*/ 409657 h 1078499"/>
                <a:gd name="connsiteX181" fmla="*/ 1053880 w 3024845"/>
                <a:gd name="connsiteY181" fmla="*/ 417223 h 1078499"/>
                <a:gd name="connsiteX182" fmla="*/ 1054640 w 3024845"/>
                <a:gd name="connsiteY182" fmla="*/ 417223 h 1078499"/>
                <a:gd name="connsiteX183" fmla="*/ 1059960 w 3024845"/>
                <a:gd name="connsiteY183" fmla="*/ 417223 h 1078499"/>
                <a:gd name="connsiteX184" fmla="*/ 1070093 w 3024845"/>
                <a:gd name="connsiteY184" fmla="*/ 412899 h 1078499"/>
                <a:gd name="connsiteX185" fmla="*/ 1074146 w 3024845"/>
                <a:gd name="connsiteY185" fmla="*/ 416142 h 1078499"/>
                <a:gd name="connsiteX186" fmla="*/ 1074146 w 3024845"/>
                <a:gd name="connsiteY186" fmla="*/ 408576 h 1078499"/>
                <a:gd name="connsiteX187" fmla="*/ 1076426 w 3024845"/>
                <a:gd name="connsiteY187" fmla="*/ 408576 h 1078499"/>
                <a:gd name="connsiteX188" fmla="*/ 1092387 w 3024845"/>
                <a:gd name="connsiteY188" fmla="*/ 408576 h 1078499"/>
                <a:gd name="connsiteX189" fmla="*/ 1092387 w 3024845"/>
                <a:gd name="connsiteY189" fmla="*/ 409657 h 1078499"/>
                <a:gd name="connsiteX190" fmla="*/ 1092387 w 3024845"/>
                <a:gd name="connsiteY190" fmla="*/ 417223 h 1078499"/>
                <a:gd name="connsiteX191" fmla="*/ 1122787 w 3024845"/>
                <a:gd name="connsiteY191" fmla="*/ 417223 h 1078499"/>
                <a:gd name="connsiteX192" fmla="*/ 1122787 w 3024845"/>
                <a:gd name="connsiteY192" fmla="*/ 418844 h 1078499"/>
                <a:gd name="connsiteX193" fmla="*/ 1122787 w 3024845"/>
                <a:gd name="connsiteY193" fmla="*/ 430194 h 1078499"/>
                <a:gd name="connsiteX194" fmla="*/ 1149134 w 3024845"/>
                <a:gd name="connsiteY194" fmla="*/ 430194 h 1078499"/>
                <a:gd name="connsiteX195" fmla="*/ 1149134 w 3024845"/>
                <a:gd name="connsiteY195" fmla="*/ 460458 h 1078499"/>
                <a:gd name="connsiteX196" fmla="*/ 1149894 w 3024845"/>
                <a:gd name="connsiteY196" fmla="*/ 460458 h 1078499"/>
                <a:gd name="connsiteX197" fmla="*/ 1155214 w 3024845"/>
                <a:gd name="connsiteY197" fmla="*/ 460458 h 1078499"/>
                <a:gd name="connsiteX198" fmla="*/ 1155214 w 3024845"/>
                <a:gd name="connsiteY198" fmla="*/ 461539 h 1078499"/>
                <a:gd name="connsiteX199" fmla="*/ 1155214 w 3024845"/>
                <a:gd name="connsiteY199" fmla="*/ 469106 h 1078499"/>
                <a:gd name="connsiteX200" fmla="*/ 1159268 w 3024845"/>
                <a:gd name="connsiteY200" fmla="*/ 499370 h 1078499"/>
                <a:gd name="connsiteX201" fmla="*/ 1160028 w 3024845"/>
                <a:gd name="connsiteY201" fmla="*/ 499370 h 1078499"/>
                <a:gd name="connsiteX202" fmla="*/ 1165348 w 3024845"/>
                <a:gd name="connsiteY202" fmla="*/ 499370 h 1078499"/>
                <a:gd name="connsiteX203" fmla="*/ 1165348 w 3024845"/>
                <a:gd name="connsiteY203" fmla="*/ 500181 h 1078499"/>
                <a:gd name="connsiteX204" fmla="*/ 1165348 w 3024845"/>
                <a:gd name="connsiteY204" fmla="*/ 505856 h 1078499"/>
                <a:gd name="connsiteX205" fmla="*/ 1166361 w 3024845"/>
                <a:gd name="connsiteY205" fmla="*/ 505856 h 1078499"/>
                <a:gd name="connsiteX206" fmla="*/ 1173454 w 3024845"/>
                <a:gd name="connsiteY206" fmla="*/ 505856 h 1078499"/>
                <a:gd name="connsiteX207" fmla="*/ 1173454 w 3024845"/>
                <a:gd name="connsiteY207" fmla="*/ 536121 h 1078499"/>
                <a:gd name="connsiteX208" fmla="*/ 1175481 w 3024845"/>
                <a:gd name="connsiteY208" fmla="*/ 536121 h 1078499"/>
                <a:gd name="connsiteX209" fmla="*/ 1189668 w 3024845"/>
                <a:gd name="connsiteY209" fmla="*/ 536121 h 1078499"/>
                <a:gd name="connsiteX210" fmla="*/ 1189668 w 3024845"/>
                <a:gd name="connsiteY210" fmla="*/ 559900 h 1078499"/>
                <a:gd name="connsiteX211" fmla="*/ 1191695 w 3024845"/>
                <a:gd name="connsiteY211" fmla="*/ 561521 h 1078499"/>
                <a:gd name="connsiteX212" fmla="*/ 1191695 w 3024845"/>
                <a:gd name="connsiteY212" fmla="*/ 572871 h 1078499"/>
                <a:gd name="connsiteX213" fmla="*/ 1192455 w 3024845"/>
                <a:gd name="connsiteY213" fmla="*/ 572871 h 1078499"/>
                <a:gd name="connsiteX214" fmla="*/ 1197775 w 3024845"/>
                <a:gd name="connsiteY214" fmla="*/ 572871 h 1078499"/>
                <a:gd name="connsiteX215" fmla="*/ 1197775 w 3024845"/>
                <a:gd name="connsiteY215" fmla="*/ 596650 h 1078499"/>
                <a:gd name="connsiteX216" fmla="*/ 1199041 w 3024845"/>
                <a:gd name="connsiteY216" fmla="*/ 596650 h 1078499"/>
                <a:gd name="connsiteX217" fmla="*/ 1207908 w 3024845"/>
                <a:gd name="connsiteY217" fmla="*/ 596650 h 1078499"/>
                <a:gd name="connsiteX218" fmla="*/ 1209935 w 3024845"/>
                <a:gd name="connsiteY218" fmla="*/ 600704 h 1078499"/>
                <a:gd name="connsiteX219" fmla="*/ 1209935 w 3024845"/>
                <a:gd name="connsiteY219" fmla="*/ 613945 h 1078499"/>
                <a:gd name="connsiteX220" fmla="*/ 1211455 w 3024845"/>
                <a:gd name="connsiteY220" fmla="*/ 612053 h 1078499"/>
                <a:gd name="connsiteX221" fmla="*/ 1222095 w 3024845"/>
                <a:gd name="connsiteY221" fmla="*/ 598812 h 1078499"/>
                <a:gd name="connsiteX222" fmla="*/ 1250469 w 3024845"/>
                <a:gd name="connsiteY222" fmla="*/ 598812 h 1078499"/>
                <a:gd name="connsiteX223" fmla="*/ 1250469 w 3024845"/>
                <a:gd name="connsiteY223" fmla="*/ 685283 h 1078499"/>
                <a:gd name="connsiteX224" fmla="*/ 1251229 w 3024845"/>
                <a:gd name="connsiteY224" fmla="*/ 685283 h 1078499"/>
                <a:gd name="connsiteX225" fmla="*/ 1256549 w 3024845"/>
                <a:gd name="connsiteY225" fmla="*/ 685283 h 1078499"/>
                <a:gd name="connsiteX226" fmla="*/ 1257309 w 3024845"/>
                <a:gd name="connsiteY226" fmla="*/ 683932 h 1078499"/>
                <a:gd name="connsiteX227" fmla="*/ 1262629 w 3024845"/>
                <a:gd name="connsiteY227" fmla="*/ 674474 h 1078499"/>
                <a:gd name="connsiteX228" fmla="*/ 1262629 w 3024845"/>
                <a:gd name="connsiteY228" fmla="*/ 676366 h 1078499"/>
                <a:gd name="connsiteX229" fmla="*/ 1262629 w 3024845"/>
                <a:gd name="connsiteY229" fmla="*/ 689607 h 1078499"/>
                <a:gd name="connsiteX230" fmla="*/ 1266682 w 3024845"/>
                <a:gd name="connsiteY230" fmla="*/ 644210 h 1078499"/>
                <a:gd name="connsiteX231" fmla="*/ 1267442 w 3024845"/>
                <a:gd name="connsiteY231" fmla="*/ 644210 h 1078499"/>
                <a:gd name="connsiteX232" fmla="*/ 1272762 w 3024845"/>
                <a:gd name="connsiteY232" fmla="*/ 644210 h 1078499"/>
                <a:gd name="connsiteX233" fmla="*/ 1272762 w 3024845"/>
                <a:gd name="connsiteY233" fmla="*/ 579356 h 1078499"/>
                <a:gd name="connsiteX234" fmla="*/ 1273776 w 3024845"/>
                <a:gd name="connsiteY234" fmla="*/ 579356 h 1078499"/>
                <a:gd name="connsiteX235" fmla="*/ 1280869 w 3024845"/>
                <a:gd name="connsiteY235" fmla="*/ 579356 h 1078499"/>
                <a:gd name="connsiteX236" fmla="*/ 1293029 w 3024845"/>
                <a:gd name="connsiteY236" fmla="*/ 536121 h 1078499"/>
                <a:gd name="connsiteX237" fmla="*/ 1294296 w 3024845"/>
                <a:gd name="connsiteY237" fmla="*/ 536121 h 1078499"/>
                <a:gd name="connsiteX238" fmla="*/ 1303163 w 3024845"/>
                <a:gd name="connsiteY238" fmla="*/ 536121 h 1078499"/>
                <a:gd name="connsiteX239" fmla="*/ 1313296 w 3024845"/>
                <a:gd name="connsiteY239" fmla="*/ 579356 h 1078499"/>
                <a:gd name="connsiteX240" fmla="*/ 1314309 w 3024845"/>
                <a:gd name="connsiteY240" fmla="*/ 579356 h 1078499"/>
                <a:gd name="connsiteX241" fmla="*/ 1321403 w 3024845"/>
                <a:gd name="connsiteY241" fmla="*/ 579356 h 1078499"/>
                <a:gd name="connsiteX242" fmla="*/ 1321403 w 3024845"/>
                <a:gd name="connsiteY242" fmla="*/ 618268 h 1078499"/>
                <a:gd name="connsiteX243" fmla="*/ 1323176 w 3024845"/>
                <a:gd name="connsiteY243" fmla="*/ 618268 h 1078499"/>
                <a:gd name="connsiteX244" fmla="*/ 1335590 w 3024845"/>
                <a:gd name="connsiteY244" fmla="*/ 618268 h 1078499"/>
                <a:gd name="connsiteX245" fmla="*/ 1335590 w 3024845"/>
                <a:gd name="connsiteY245" fmla="*/ 620430 h 1078499"/>
                <a:gd name="connsiteX246" fmla="*/ 1335590 w 3024845"/>
                <a:gd name="connsiteY246" fmla="*/ 635562 h 1078499"/>
                <a:gd name="connsiteX247" fmla="*/ 1339643 w 3024845"/>
                <a:gd name="connsiteY247" fmla="*/ 633401 h 1078499"/>
                <a:gd name="connsiteX248" fmla="*/ 1339643 w 3024845"/>
                <a:gd name="connsiteY248" fmla="*/ 618268 h 1078499"/>
                <a:gd name="connsiteX249" fmla="*/ 1341163 w 3024845"/>
                <a:gd name="connsiteY249" fmla="*/ 618268 h 1078499"/>
                <a:gd name="connsiteX250" fmla="*/ 1351803 w 3024845"/>
                <a:gd name="connsiteY250" fmla="*/ 618268 h 1078499"/>
                <a:gd name="connsiteX251" fmla="*/ 1351803 w 3024845"/>
                <a:gd name="connsiteY251" fmla="*/ 619889 h 1078499"/>
                <a:gd name="connsiteX252" fmla="*/ 1351803 w 3024845"/>
                <a:gd name="connsiteY252" fmla="*/ 631239 h 1078499"/>
                <a:gd name="connsiteX253" fmla="*/ 1382204 w 3024845"/>
                <a:gd name="connsiteY253" fmla="*/ 631239 h 1078499"/>
                <a:gd name="connsiteX254" fmla="*/ 1382204 w 3024845"/>
                <a:gd name="connsiteY254" fmla="*/ 594489 h 1078499"/>
                <a:gd name="connsiteX255" fmla="*/ 1383470 w 3024845"/>
                <a:gd name="connsiteY255" fmla="*/ 594489 h 1078499"/>
                <a:gd name="connsiteX256" fmla="*/ 1392337 w 3024845"/>
                <a:gd name="connsiteY256" fmla="*/ 594489 h 1078499"/>
                <a:gd name="connsiteX257" fmla="*/ 1392337 w 3024845"/>
                <a:gd name="connsiteY257" fmla="*/ 616106 h 1078499"/>
                <a:gd name="connsiteX258" fmla="*/ 1394364 w 3024845"/>
                <a:gd name="connsiteY258" fmla="*/ 583680 h 1078499"/>
                <a:gd name="connsiteX259" fmla="*/ 1416657 w 3024845"/>
                <a:gd name="connsiteY259" fmla="*/ 583680 h 1078499"/>
                <a:gd name="connsiteX260" fmla="*/ 1416657 w 3024845"/>
                <a:gd name="connsiteY260" fmla="*/ 582058 h 1078499"/>
                <a:gd name="connsiteX261" fmla="*/ 1416657 w 3024845"/>
                <a:gd name="connsiteY261" fmla="*/ 570709 h 1078499"/>
                <a:gd name="connsiteX262" fmla="*/ 1417417 w 3024845"/>
                <a:gd name="connsiteY262" fmla="*/ 570709 h 1078499"/>
                <a:gd name="connsiteX263" fmla="*/ 1422737 w 3024845"/>
                <a:gd name="connsiteY263" fmla="*/ 570709 h 1078499"/>
                <a:gd name="connsiteX264" fmla="*/ 1422737 w 3024845"/>
                <a:gd name="connsiteY264" fmla="*/ 568818 h 1078499"/>
                <a:gd name="connsiteX265" fmla="*/ 1422737 w 3024845"/>
                <a:gd name="connsiteY265" fmla="*/ 555577 h 1078499"/>
                <a:gd name="connsiteX266" fmla="*/ 1426791 w 3024845"/>
                <a:gd name="connsiteY266" fmla="*/ 562062 h 1078499"/>
                <a:gd name="connsiteX267" fmla="*/ 1429071 w 3024845"/>
                <a:gd name="connsiteY267" fmla="*/ 562062 h 1078499"/>
                <a:gd name="connsiteX268" fmla="*/ 1445031 w 3024845"/>
                <a:gd name="connsiteY268" fmla="*/ 562062 h 1078499"/>
                <a:gd name="connsiteX269" fmla="*/ 1445031 w 3024845"/>
                <a:gd name="connsiteY269" fmla="*/ 561251 h 1078499"/>
                <a:gd name="connsiteX270" fmla="*/ 1445031 w 3024845"/>
                <a:gd name="connsiteY270" fmla="*/ 555577 h 1078499"/>
                <a:gd name="connsiteX271" fmla="*/ 1445791 w 3024845"/>
                <a:gd name="connsiteY271" fmla="*/ 555577 h 1078499"/>
                <a:gd name="connsiteX272" fmla="*/ 1451111 w 3024845"/>
                <a:gd name="connsiteY272" fmla="*/ 555577 h 1078499"/>
                <a:gd name="connsiteX273" fmla="*/ 1451111 w 3024845"/>
                <a:gd name="connsiteY273" fmla="*/ 556928 h 1078499"/>
                <a:gd name="connsiteX274" fmla="*/ 1451111 w 3024845"/>
                <a:gd name="connsiteY274" fmla="*/ 566386 h 1078499"/>
                <a:gd name="connsiteX275" fmla="*/ 1489618 w 3024845"/>
                <a:gd name="connsiteY275" fmla="*/ 566386 h 1078499"/>
                <a:gd name="connsiteX276" fmla="*/ 1489618 w 3024845"/>
                <a:gd name="connsiteY276" fmla="*/ 704739 h 1078499"/>
                <a:gd name="connsiteX277" fmla="*/ 1491138 w 3024845"/>
                <a:gd name="connsiteY277" fmla="*/ 704739 h 1078499"/>
                <a:gd name="connsiteX278" fmla="*/ 1501778 w 3024845"/>
                <a:gd name="connsiteY278" fmla="*/ 704739 h 1078499"/>
                <a:gd name="connsiteX279" fmla="*/ 1501778 w 3024845"/>
                <a:gd name="connsiteY279" fmla="*/ 691769 h 1078499"/>
                <a:gd name="connsiteX280" fmla="*/ 1505832 w 3024845"/>
                <a:gd name="connsiteY280" fmla="*/ 691769 h 1078499"/>
                <a:gd name="connsiteX281" fmla="*/ 1505832 w 3024845"/>
                <a:gd name="connsiteY281" fmla="*/ 704739 h 1078499"/>
                <a:gd name="connsiteX282" fmla="*/ 1536232 w 3024845"/>
                <a:gd name="connsiteY282" fmla="*/ 704739 h 1078499"/>
                <a:gd name="connsiteX283" fmla="*/ 1536232 w 3024845"/>
                <a:gd name="connsiteY283" fmla="*/ 674474 h 1078499"/>
                <a:gd name="connsiteX284" fmla="*/ 1548392 w 3024845"/>
                <a:gd name="connsiteY284" fmla="*/ 674474 h 1078499"/>
                <a:gd name="connsiteX285" fmla="*/ 1560552 w 3024845"/>
                <a:gd name="connsiteY285" fmla="*/ 672313 h 1078499"/>
                <a:gd name="connsiteX286" fmla="*/ 1564606 w 3024845"/>
                <a:gd name="connsiteY286" fmla="*/ 674474 h 1078499"/>
                <a:gd name="connsiteX287" fmla="*/ 1574739 w 3024845"/>
                <a:gd name="connsiteY287" fmla="*/ 674474 h 1078499"/>
                <a:gd name="connsiteX288" fmla="*/ 1574739 w 3024845"/>
                <a:gd name="connsiteY288" fmla="*/ 704739 h 1078499"/>
                <a:gd name="connsiteX289" fmla="*/ 1582846 w 3024845"/>
                <a:gd name="connsiteY289" fmla="*/ 704739 h 1078499"/>
                <a:gd name="connsiteX290" fmla="*/ 1582846 w 3024845"/>
                <a:gd name="connsiteY290" fmla="*/ 722034 h 1078499"/>
                <a:gd name="connsiteX291" fmla="*/ 1592182 w 3024845"/>
                <a:gd name="connsiteY291" fmla="*/ 722939 h 1078499"/>
                <a:gd name="connsiteX292" fmla="*/ 1605140 w 3024845"/>
                <a:gd name="connsiteY292" fmla="*/ 722939 h 1078499"/>
                <a:gd name="connsiteX293" fmla="*/ 1605140 w 3024845"/>
                <a:gd name="connsiteY293" fmla="*/ 706901 h 1078499"/>
                <a:gd name="connsiteX294" fmla="*/ 1673096 w 3024845"/>
                <a:gd name="connsiteY294" fmla="*/ 706901 h 1078499"/>
                <a:gd name="connsiteX295" fmla="*/ 1673096 w 3024845"/>
                <a:gd name="connsiteY295" fmla="*/ 621648 h 1078499"/>
                <a:gd name="connsiteX296" fmla="*/ 1745104 w 3024845"/>
                <a:gd name="connsiteY296" fmla="*/ 621648 h 1078499"/>
                <a:gd name="connsiteX297" fmla="*/ 1745104 w 3024845"/>
                <a:gd name="connsiteY297" fmla="*/ 700416 h 1078499"/>
                <a:gd name="connsiteX298" fmla="*/ 1747008 w 3024845"/>
                <a:gd name="connsiteY298" fmla="*/ 700416 h 1078499"/>
                <a:gd name="connsiteX299" fmla="*/ 1748250 w 3024845"/>
                <a:gd name="connsiteY299" fmla="*/ 722939 h 1078499"/>
                <a:gd name="connsiteX300" fmla="*/ 1757926 w 3024845"/>
                <a:gd name="connsiteY300" fmla="*/ 722939 h 1078499"/>
                <a:gd name="connsiteX301" fmla="*/ 1759168 w 3024845"/>
                <a:gd name="connsiteY301" fmla="*/ 700416 h 1078499"/>
                <a:gd name="connsiteX302" fmla="*/ 1765248 w 3024845"/>
                <a:gd name="connsiteY302" fmla="*/ 700416 h 1078499"/>
                <a:gd name="connsiteX303" fmla="*/ 1766490 w 3024845"/>
                <a:gd name="connsiteY303" fmla="*/ 722939 h 1078499"/>
                <a:gd name="connsiteX304" fmla="*/ 1817112 w 3024845"/>
                <a:gd name="connsiteY304" fmla="*/ 722939 h 1078499"/>
                <a:gd name="connsiteX305" fmla="*/ 1817112 w 3024845"/>
                <a:gd name="connsiteY305" fmla="*/ 559911 h 1078499"/>
                <a:gd name="connsiteX306" fmla="*/ 2014439 w 3024845"/>
                <a:gd name="connsiteY306" fmla="*/ 559911 h 1078499"/>
                <a:gd name="connsiteX307" fmla="*/ 2014439 w 3024845"/>
                <a:gd name="connsiteY307" fmla="*/ 722939 h 1078499"/>
                <a:gd name="connsiteX308" fmla="*/ 2033136 w 3024845"/>
                <a:gd name="connsiteY308" fmla="*/ 722939 h 1078499"/>
                <a:gd name="connsiteX309" fmla="*/ 2033136 w 3024845"/>
                <a:gd name="connsiteY309" fmla="*/ 640246 h 1078499"/>
                <a:gd name="connsiteX310" fmla="*/ 2128256 w 3024845"/>
                <a:gd name="connsiteY310" fmla="*/ 640246 h 1078499"/>
                <a:gd name="connsiteX311" fmla="*/ 2140186 w 3024845"/>
                <a:gd name="connsiteY311" fmla="*/ 322105 h 1078499"/>
                <a:gd name="connsiteX312" fmla="*/ 2128026 w 3024845"/>
                <a:gd name="connsiteY312" fmla="*/ 300487 h 1078499"/>
                <a:gd name="connsiteX313" fmla="*/ 2121946 w 3024845"/>
                <a:gd name="connsiteY313" fmla="*/ 296163 h 1078499"/>
                <a:gd name="connsiteX314" fmla="*/ 2130053 w 3024845"/>
                <a:gd name="connsiteY314" fmla="*/ 272384 h 1078499"/>
                <a:gd name="connsiteX315" fmla="*/ 2130053 w 3024845"/>
                <a:gd name="connsiteY315" fmla="*/ 255090 h 1078499"/>
                <a:gd name="connsiteX316" fmla="*/ 2144240 w 3024845"/>
                <a:gd name="connsiteY316" fmla="*/ 255090 h 1078499"/>
                <a:gd name="connsiteX317" fmla="*/ 2144240 w 3024845"/>
                <a:gd name="connsiteY317" fmla="*/ 233472 h 1078499"/>
                <a:gd name="connsiteX318" fmla="*/ 2146266 w 3024845"/>
                <a:gd name="connsiteY318" fmla="*/ 229148 h 1078499"/>
                <a:gd name="connsiteX319" fmla="*/ 2146266 w 3024845"/>
                <a:gd name="connsiteY319" fmla="*/ 151324 h 1078499"/>
                <a:gd name="connsiteX320" fmla="*/ 2144240 w 3024845"/>
                <a:gd name="connsiteY320" fmla="*/ 144839 h 1078499"/>
                <a:gd name="connsiteX321" fmla="*/ 2150320 w 3024845"/>
                <a:gd name="connsiteY321" fmla="*/ 138353 h 1078499"/>
                <a:gd name="connsiteX322" fmla="*/ 2150320 w 3024845"/>
                <a:gd name="connsiteY322" fmla="*/ 79985 h 1078499"/>
                <a:gd name="connsiteX323" fmla="*/ 2152346 w 3024845"/>
                <a:gd name="connsiteY323" fmla="*/ 75662 h 1078499"/>
                <a:gd name="connsiteX324" fmla="*/ 2152346 w 3024845"/>
                <a:gd name="connsiteY324" fmla="*/ 19456 h 1078499"/>
                <a:gd name="connsiteX325" fmla="*/ 2154373 w 3024845"/>
                <a:gd name="connsiteY325" fmla="*/ 0 h 1078499"/>
                <a:gd name="connsiteX326" fmla="*/ 2158427 w 3024845"/>
                <a:gd name="connsiteY326" fmla="*/ 17294 h 1078499"/>
                <a:gd name="connsiteX327" fmla="*/ 2160453 w 3024845"/>
                <a:gd name="connsiteY327" fmla="*/ 75662 h 1078499"/>
                <a:gd name="connsiteX328" fmla="*/ 2162480 w 3024845"/>
                <a:gd name="connsiteY328" fmla="*/ 138353 h 1078499"/>
                <a:gd name="connsiteX329" fmla="*/ 2168560 w 3024845"/>
                <a:gd name="connsiteY329" fmla="*/ 144839 h 1078499"/>
                <a:gd name="connsiteX330" fmla="*/ 2166533 w 3024845"/>
                <a:gd name="connsiteY330" fmla="*/ 151324 h 1078499"/>
                <a:gd name="connsiteX331" fmla="*/ 2166533 w 3024845"/>
                <a:gd name="connsiteY331" fmla="*/ 229148 h 1078499"/>
                <a:gd name="connsiteX332" fmla="*/ 2168560 w 3024845"/>
                <a:gd name="connsiteY332" fmla="*/ 233472 h 1078499"/>
                <a:gd name="connsiteX333" fmla="*/ 2168560 w 3024845"/>
                <a:gd name="connsiteY333" fmla="*/ 255090 h 1078499"/>
                <a:gd name="connsiteX334" fmla="*/ 2182747 w 3024845"/>
                <a:gd name="connsiteY334" fmla="*/ 255090 h 1078499"/>
                <a:gd name="connsiteX335" fmla="*/ 2182747 w 3024845"/>
                <a:gd name="connsiteY335" fmla="*/ 272384 h 1078499"/>
                <a:gd name="connsiteX336" fmla="*/ 2190854 w 3024845"/>
                <a:gd name="connsiteY336" fmla="*/ 296163 h 1078499"/>
                <a:gd name="connsiteX337" fmla="*/ 2184774 w 3024845"/>
                <a:gd name="connsiteY337" fmla="*/ 300487 h 1078499"/>
                <a:gd name="connsiteX338" fmla="*/ 2172613 w 3024845"/>
                <a:gd name="connsiteY338" fmla="*/ 322105 h 1078499"/>
                <a:gd name="connsiteX339" fmla="*/ 2180720 w 3024845"/>
                <a:gd name="connsiteY339" fmla="*/ 575033 h 1078499"/>
                <a:gd name="connsiteX340" fmla="*/ 2245574 w 3024845"/>
                <a:gd name="connsiteY340" fmla="*/ 575033 h 1078499"/>
                <a:gd name="connsiteX341" fmla="*/ 2245574 w 3024845"/>
                <a:gd name="connsiteY341" fmla="*/ 650695 h 1078499"/>
                <a:gd name="connsiteX342" fmla="*/ 2253681 w 3024845"/>
                <a:gd name="connsiteY342" fmla="*/ 650695 h 1078499"/>
                <a:gd name="connsiteX343" fmla="*/ 2255708 w 3024845"/>
                <a:gd name="connsiteY343" fmla="*/ 644210 h 1078499"/>
                <a:gd name="connsiteX344" fmla="*/ 2261788 w 3024845"/>
                <a:gd name="connsiteY344" fmla="*/ 644210 h 1078499"/>
                <a:gd name="connsiteX345" fmla="*/ 2263815 w 3024845"/>
                <a:gd name="connsiteY345" fmla="*/ 652857 h 1078499"/>
                <a:gd name="connsiteX346" fmla="*/ 2275975 w 3024845"/>
                <a:gd name="connsiteY346" fmla="*/ 652857 h 1078499"/>
                <a:gd name="connsiteX347" fmla="*/ 2275975 w 3024845"/>
                <a:gd name="connsiteY347" fmla="*/ 646371 h 1078499"/>
                <a:gd name="connsiteX348" fmla="*/ 2298268 w 3024845"/>
                <a:gd name="connsiteY348" fmla="*/ 646371 h 1078499"/>
                <a:gd name="connsiteX349" fmla="*/ 2298268 w 3024845"/>
                <a:gd name="connsiteY349" fmla="*/ 652857 h 1078499"/>
                <a:gd name="connsiteX350" fmla="*/ 2318535 w 3024845"/>
                <a:gd name="connsiteY350" fmla="*/ 652857 h 1078499"/>
                <a:gd name="connsiteX351" fmla="*/ 2318535 w 3024845"/>
                <a:gd name="connsiteY351" fmla="*/ 698254 h 1078499"/>
                <a:gd name="connsiteX352" fmla="*/ 2332722 w 3024845"/>
                <a:gd name="connsiteY352" fmla="*/ 698254 h 1078499"/>
                <a:gd name="connsiteX353" fmla="*/ 2332722 w 3024845"/>
                <a:gd name="connsiteY353" fmla="*/ 685283 h 1078499"/>
                <a:gd name="connsiteX354" fmla="*/ 2348936 w 3024845"/>
                <a:gd name="connsiteY354" fmla="*/ 685283 h 1078499"/>
                <a:gd name="connsiteX355" fmla="*/ 2348936 w 3024845"/>
                <a:gd name="connsiteY355" fmla="*/ 505856 h 1078499"/>
                <a:gd name="connsiteX356" fmla="*/ 2355016 w 3024845"/>
                <a:gd name="connsiteY356" fmla="*/ 499370 h 1078499"/>
                <a:gd name="connsiteX357" fmla="*/ 2427977 w 3024845"/>
                <a:gd name="connsiteY357" fmla="*/ 499370 h 1078499"/>
                <a:gd name="connsiteX358" fmla="*/ 2427977 w 3024845"/>
                <a:gd name="connsiteY358" fmla="*/ 508018 h 1078499"/>
                <a:gd name="connsiteX359" fmla="*/ 2438110 w 3024845"/>
                <a:gd name="connsiteY359" fmla="*/ 508018 h 1078499"/>
                <a:gd name="connsiteX360" fmla="*/ 2438110 w 3024845"/>
                <a:gd name="connsiteY360" fmla="*/ 622592 h 1078499"/>
                <a:gd name="connsiteX361" fmla="*/ 2460404 w 3024845"/>
                <a:gd name="connsiteY361" fmla="*/ 622592 h 1078499"/>
                <a:gd name="connsiteX362" fmla="*/ 2460404 w 3024845"/>
                <a:gd name="connsiteY362" fmla="*/ 555577 h 1078499"/>
                <a:gd name="connsiteX363" fmla="*/ 2486751 w 3024845"/>
                <a:gd name="connsiteY363" fmla="*/ 555577 h 1078499"/>
                <a:gd name="connsiteX364" fmla="*/ 2490804 w 3024845"/>
                <a:gd name="connsiteY364" fmla="*/ 551253 h 1078499"/>
                <a:gd name="connsiteX365" fmla="*/ 2498911 w 3024845"/>
                <a:gd name="connsiteY365" fmla="*/ 551253 h 1078499"/>
                <a:gd name="connsiteX366" fmla="*/ 2502964 w 3024845"/>
                <a:gd name="connsiteY366" fmla="*/ 555577 h 1078499"/>
                <a:gd name="connsiteX367" fmla="*/ 2525258 w 3024845"/>
                <a:gd name="connsiteY367" fmla="*/ 555577 h 1078499"/>
                <a:gd name="connsiteX368" fmla="*/ 2525258 w 3024845"/>
                <a:gd name="connsiteY368" fmla="*/ 438841 h 1078499"/>
                <a:gd name="connsiteX369" fmla="*/ 2582005 w 3024845"/>
                <a:gd name="connsiteY369" fmla="*/ 428032 h 1078499"/>
                <a:gd name="connsiteX370" fmla="*/ 2582005 w 3024845"/>
                <a:gd name="connsiteY370" fmla="*/ 429113 h 1078499"/>
                <a:gd name="connsiteX371" fmla="*/ 2582005 w 3024845"/>
                <a:gd name="connsiteY371" fmla="*/ 436679 h 1078499"/>
                <a:gd name="connsiteX372" fmla="*/ 2608352 w 3024845"/>
                <a:gd name="connsiteY372" fmla="*/ 436679 h 1078499"/>
                <a:gd name="connsiteX373" fmla="*/ 2608352 w 3024845"/>
                <a:gd name="connsiteY373" fmla="*/ 691769 h 1078499"/>
                <a:gd name="connsiteX374" fmla="*/ 2630646 w 3024845"/>
                <a:gd name="connsiteY374" fmla="*/ 691769 h 1078499"/>
                <a:gd name="connsiteX375" fmla="*/ 2630646 w 3024845"/>
                <a:gd name="connsiteY375" fmla="*/ 687445 h 1078499"/>
                <a:gd name="connsiteX376" fmla="*/ 2642806 w 3024845"/>
                <a:gd name="connsiteY376" fmla="*/ 687445 h 1078499"/>
                <a:gd name="connsiteX377" fmla="*/ 2642806 w 3024845"/>
                <a:gd name="connsiteY377" fmla="*/ 691769 h 1078499"/>
                <a:gd name="connsiteX378" fmla="*/ 2667126 w 3024845"/>
                <a:gd name="connsiteY378" fmla="*/ 691769 h 1078499"/>
                <a:gd name="connsiteX379" fmla="*/ 2667126 w 3024845"/>
                <a:gd name="connsiteY379" fmla="*/ 678798 h 1078499"/>
                <a:gd name="connsiteX380" fmla="*/ 2695500 w 3024845"/>
                <a:gd name="connsiteY380" fmla="*/ 678798 h 1078499"/>
                <a:gd name="connsiteX381" fmla="*/ 2707660 w 3024845"/>
                <a:gd name="connsiteY381" fmla="*/ 674474 h 1078499"/>
                <a:gd name="connsiteX382" fmla="*/ 2727927 w 3024845"/>
                <a:gd name="connsiteY382" fmla="*/ 678798 h 1078499"/>
                <a:gd name="connsiteX383" fmla="*/ 2727927 w 3024845"/>
                <a:gd name="connsiteY383" fmla="*/ 661504 h 1078499"/>
                <a:gd name="connsiteX384" fmla="*/ 2736034 w 3024845"/>
                <a:gd name="connsiteY384" fmla="*/ 661504 h 1078499"/>
                <a:gd name="connsiteX385" fmla="*/ 2736034 w 3024845"/>
                <a:gd name="connsiteY385" fmla="*/ 648533 h 1078499"/>
                <a:gd name="connsiteX386" fmla="*/ 2792781 w 3024845"/>
                <a:gd name="connsiteY386" fmla="*/ 648533 h 1078499"/>
                <a:gd name="connsiteX387" fmla="*/ 2792781 w 3024845"/>
                <a:gd name="connsiteY387" fmla="*/ 618268 h 1078499"/>
                <a:gd name="connsiteX388" fmla="*/ 2811021 w 3024845"/>
                <a:gd name="connsiteY388" fmla="*/ 618268 h 1078499"/>
                <a:gd name="connsiteX389" fmla="*/ 2811021 w 3024845"/>
                <a:gd name="connsiteY389" fmla="*/ 611783 h 1078499"/>
                <a:gd name="connsiteX390" fmla="*/ 2823181 w 3024845"/>
                <a:gd name="connsiteY390" fmla="*/ 611783 h 1078499"/>
                <a:gd name="connsiteX391" fmla="*/ 2823181 w 3024845"/>
                <a:gd name="connsiteY391" fmla="*/ 618268 h 1078499"/>
                <a:gd name="connsiteX392" fmla="*/ 2839395 w 3024845"/>
                <a:gd name="connsiteY392" fmla="*/ 618268 h 1078499"/>
                <a:gd name="connsiteX393" fmla="*/ 2839395 w 3024845"/>
                <a:gd name="connsiteY393" fmla="*/ 667989 h 1078499"/>
                <a:gd name="connsiteX394" fmla="*/ 2871822 w 3024845"/>
                <a:gd name="connsiteY394" fmla="*/ 667989 h 1078499"/>
                <a:gd name="connsiteX395" fmla="*/ 2871822 w 3024845"/>
                <a:gd name="connsiteY395" fmla="*/ 642048 h 1078499"/>
                <a:gd name="connsiteX396" fmla="*/ 2910329 w 3024845"/>
                <a:gd name="connsiteY396" fmla="*/ 642048 h 1078499"/>
                <a:gd name="connsiteX397" fmla="*/ 2910329 w 3024845"/>
                <a:gd name="connsiteY397" fmla="*/ 611783 h 1078499"/>
                <a:gd name="connsiteX398" fmla="*/ 2958970 w 3024845"/>
                <a:gd name="connsiteY398" fmla="*/ 611783 h 1078499"/>
                <a:gd name="connsiteX399" fmla="*/ 2958970 w 3024845"/>
                <a:gd name="connsiteY399" fmla="*/ 722939 h 1078499"/>
                <a:gd name="connsiteX400" fmla="*/ 2958970 w 3024845"/>
                <a:gd name="connsiteY400" fmla="*/ 736718 h 1078499"/>
                <a:gd name="connsiteX401" fmla="*/ 3024845 w 3024845"/>
                <a:gd name="connsiteY401" fmla="*/ 736718 h 1078499"/>
                <a:gd name="connsiteX402" fmla="*/ 3024845 w 3024845"/>
                <a:gd name="connsiteY402" fmla="*/ 1078499 h 1078499"/>
                <a:gd name="connsiteX403" fmla="*/ 2054 w 3024845"/>
                <a:gd name="connsiteY403" fmla="*/ 1076166 h 1078499"/>
                <a:gd name="connsiteX404" fmla="*/ 0 w 3024845"/>
                <a:gd name="connsiteY404" fmla="*/ 642048 h 1078499"/>
                <a:gd name="connsiteX405" fmla="*/ 20267 w 3024845"/>
                <a:gd name="connsiteY405" fmla="*/ 642048 h 1078499"/>
                <a:gd name="connsiteX406" fmla="*/ 20774 w 3024845"/>
                <a:gd name="connsiteY406" fmla="*/ 640967 h 1078499"/>
                <a:gd name="connsiteX407" fmla="*/ 24320 w 3024845"/>
                <a:gd name="connsiteY407" fmla="*/ 633401 h 1078499"/>
                <a:gd name="connsiteX408" fmla="*/ 26094 w 3024845"/>
                <a:gd name="connsiteY408" fmla="*/ 633671 h 1078499"/>
                <a:gd name="connsiteX409" fmla="*/ 38507 w 3024845"/>
                <a:gd name="connsiteY409" fmla="*/ 635562 h 1078499"/>
                <a:gd name="connsiteX410" fmla="*/ 39014 w 3024845"/>
                <a:gd name="connsiteY410" fmla="*/ 636914 h 1078499"/>
                <a:gd name="connsiteX411" fmla="*/ 42560 w 3024845"/>
                <a:gd name="connsiteY411" fmla="*/ 646371 h 1078499"/>
                <a:gd name="connsiteX412" fmla="*/ 68907 w 3024845"/>
                <a:gd name="connsiteY412" fmla="*/ 648533 h 1078499"/>
                <a:gd name="connsiteX413" fmla="*/ 68907 w 3024845"/>
                <a:gd name="connsiteY413" fmla="*/ 525312 h 1078499"/>
                <a:gd name="connsiteX414" fmla="*/ 70934 w 3024845"/>
                <a:gd name="connsiteY414" fmla="*/ 525312 h 1078499"/>
                <a:gd name="connsiteX415" fmla="*/ 85121 w 3024845"/>
                <a:gd name="connsiteY415" fmla="*/ 525312 h 1078499"/>
                <a:gd name="connsiteX416" fmla="*/ 85121 w 3024845"/>
                <a:gd name="connsiteY416" fmla="*/ 389120 h 1078499"/>
                <a:gd name="connsiteX417" fmla="*/ 86894 w 3024845"/>
                <a:gd name="connsiteY417" fmla="*/ 389120 h 1078499"/>
                <a:gd name="connsiteX418" fmla="*/ 99308 w 3024845"/>
                <a:gd name="connsiteY418" fmla="*/ 389120 h 1078499"/>
                <a:gd name="connsiteX419" fmla="*/ 99308 w 3024845"/>
                <a:gd name="connsiteY419" fmla="*/ 274546 h 1078499"/>
                <a:gd name="connsiteX420" fmla="*/ 103361 w 3024845"/>
                <a:gd name="connsiteY420" fmla="*/ 246442 h 1078499"/>
                <a:gd name="connsiteX421" fmla="*/ 105388 w 3024845"/>
                <a:gd name="connsiteY421" fmla="*/ 246442 h 1078499"/>
                <a:gd name="connsiteX422" fmla="*/ 119575 w 3024845"/>
                <a:gd name="connsiteY422" fmla="*/ 246442 h 1078499"/>
                <a:gd name="connsiteX423" fmla="*/ 156055 w 3024845"/>
                <a:gd name="connsiteY423" fmla="*/ 164295 h 1078499"/>
                <a:gd name="connsiteX0" fmla="*/ 119575 w 3024845"/>
                <a:gd name="connsiteY0" fmla="*/ 246442 h 1078499"/>
                <a:gd name="connsiteX1" fmla="*/ 162135 w 3024845"/>
                <a:gd name="connsiteY1" fmla="*/ 164295 h 1078499"/>
                <a:gd name="connsiteX2" fmla="*/ 200642 w 3024845"/>
                <a:gd name="connsiteY2" fmla="*/ 244281 h 1078499"/>
                <a:gd name="connsiteX3" fmla="*/ 202669 w 3024845"/>
                <a:gd name="connsiteY3" fmla="*/ 244281 h 1078499"/>
                <a:gd name="connsiteX4" fmla="*/ 216856 w 3024845"/>
                <a:gd name="connsiteY4" fmla="*/ 244281 h 1078499"/>
                <a:gd name="connsiteX5" fmla="*/ 216856 w 3024845"/>
                <a:gd name="connsiteY5" fmla="*/ 268060 h 1078499"/>
                <a:gd name="connsiteX6" fmla="*/ 217363 w 3024845"/>
                <a:gd name="connsiteY6" fmla="*/ 268871 h 1078499"/>
                <a:gd name="connsiteX7" fmla="*/ 220909 w 3024845"/>
                <a:gd name="connsiteY7" fmla="*/ 274546 h 1078499"/>
                <a:gd name="connsiteX8" fmla="*/ 220909 w 3024845"/>
                <a:gd name="connsiteY8" fmla="*/ 389120 h 1078499"/>
                <a:gd name="connsiteX9" fmla="*/ 223189 w 3024845"/>
                <a:gd name="connsiteY9" fmla="*/ 389120 h 1078499"/>
                <a:gd name="connsiteX10" fmla="*/ 239150 w 3024845"/>
                <a:gd name="connsiteY10" fmla="*/ 389120 h 1078499"/>
                <a:gd name="connsiteX11" fmla="*/ 239150 w 3024845"/>
                <a:gd name="connsiteY11" fmla="*/ 529635 h 1078499"/>
                <a:gd name="connsiteX12" fmla="*/ 240670 w 3024845"/>
                <a:gd name="connsiteY12" fmla="*/ 529365 h 1078499"/>
                <a:gd name="connsiteX13" fmla="*/ 251310 w 3024845"/>
                <a:gd name="connsiteY13" fmla="*/ 527474 h 1078499"/>
                <a:gd name="connsiteX14" fmla="*/ 249283 w 3024845"/>
                <a:gd name="connsiteY14" fmla="*/ 616106 h 1078499"/>
                <a:gd name="connsiteX15" fmla="*/ 250803 w 3024845"/>
                <a:gd name="connsiteY15" fmla="*/ 616377 h 1078499"/>
                <a:gd name="connsiteX16" fmla="*/ 261443 w 3024845"/>
                <a:gd name="connsiteY16" fmla="*/ 618268 h 1078499"/>
                <a:gd name="connsiteX17" fmla="*/ 261696 w 3024845"/>
                <a:gd name="connsiteY17" fmla="*/ 619079 h 1078499"/>
                <a:gd name="connsiteX18" fmla="*/ 263470 w 3024845"/>
                <a:gd name="connsiteY18" fmla="*/ 624754 h 1078499"/>
                <a:gd name="connsiteX19" fmla="*/ 264230 w 3024845"/>
                <a:gd name="connsiteY19" fmla="*/ 622322 h 1078499"/>
                <a:gd name="connsiteX20" fmla="*/ 269550 w 3024845"/>
                <a:gd name="connsiteY20" fmla="*/ 605298 h 1078499"/>
                <a:gd name="connsiteX21" fmla="*/ 271323 w 3024845"/>
                <a:gd name="connsiteY21" fmla="*/ 605298 h 1078499"/>
                <a:gd name="connsiteX22" fmla="*/ 283737 w 3024845"/>
                <a:gd name="connsiteY22" fmla="*/ 605298 h 1078499"/>
                <a:gd name="connsiteX23" fmla="*/ 283737 w 3024845"/>
                <a:gd name="connsiteY23" fmla="*/ 637724 h 1078499"/>
                <a:gd name="connsiteX24" fmla="*/ 284750 w 3024845"/>
                <a:gd name="connsiteY24" fmla="*/ 638265 h 1078499"/>
                <a:gd name="connsiteX25" fmla="*/ 291844 w 3024845"/>
                <a:gd name="connsiteY25" fmla="*/ 642048 h 1078499"/>
                <a:gd name="connsiteX26" fmla="*/ 291844 w 3024845"/>
                <a:gd name="connsiteY26" fmla="*/ 643399 h 1078499"/>
                <a:gd name="connsiteX27" fmla="*/ 291844 w 3024845"/>
                <a:gd name="connsiteY27" fmla="*/ 652857 h 1078499"/>
                <a:gd name="connsiteX28" fmla="*/ 336431 w 3024845"/>
                <a:gd name="connsiteY28" fmla="*/ 652857 h 1078499"/>
                <a:gd name="connsiteX29" fmla="*/ 336431 w 3024845"/>
                <a:gd name="connsiteY29" fmla="*/ 653938 h 1078499"/>
                <a:gd name="connsiteX30" fmla="*/ 336431 w 3024845"/>
                <a:gd name="connsiteY30" fmla="*/ 661504 h 1078499"/>
                <a:gd name="connsiteX31" fmla="*/ 338457 w 3024845"/>
                <a:gd name="connsiteY31" fmla="*/ 661504 h 1078499"/>
                <a:gd name="connsiteX32" fmla="*/ 352644 w 3024845"/>
                <a:gd name="connsiteY32" fmla="*/ 661504 h 1078499"/>
                <a:gd name="connsiteX33" fmla="*/ 352644 w 3024845"/>
                <a:gd name="connsiteY33" fmla="*/ 631239 h 1078499"/>
                <a:gd name="connsiteX34" fmla="*/ 397231 w 3024845"/>
                <a:gd name="connsiteY34" fmla="*/ 631239 h 1078499"/>
                <a:gd name="connsiteX35" fmla="*/ 397231 w 3024845"/>
                <a:gd name="connsiteY35" fmla="*/ 629888 h 1078499"/>
                <a:gd name="connsiteX36" fmla="*/ 397231 w 3024845"/>
                <a:gd name="connsiteY36" fmla="*/ 620430 h 1078499"/>
                <a:gd name="connsiteX37" fmla="*/ 398245 w 3024845"/>
                <a:gd name="connsiteY37" fmla="*/ 620430 h 1078499"/>
                <a:gd name="connsiteX38" fmla="*/ 405338 w 3024845"/>
                <a:gd name="connsiteY38" fmla="*/ 620430 h 1078499"/>
                <a:gd name="connsiteX39" fmla="*/ 405338 w 3024845"/>
                <a:gd name="connsiteY39" fmla="*/ 618539 h 1078499"/>
                <a:gd name="connsiteX40" fmla="*/ 405338 w 3024845"/>
                <a:gd name="connsiteY40" fmla="*/ 605298 h 1078499"/>
                <a:gd name="connsiteX41" fmla="*/ 406098 w 3024845"/>
                <a:gd name="connsiteY41" fmla="*/ 605298 h 1078499"/>
                <a:gd name="connsiteX42" fmla="*/ 411418 w 3024845"/>
                <a:gd name="connsiteY42" fmla="*/ 605298 h 1078499"/>
                <a:gd name="connsiteX43" fmla="*/ 411418 w 3024845"/>
                <a:gd name="connsiteY43" fmla="*/ 604217 h 1078499"/>
                <a:gd name="connsiteX44" fmla="*/ 411418 w 3024845"/>
                <a:gd name="connsiteY44" fmla="*/ 596650 h 1078499"/>
                <a:gd name="connsiteX45" fmla="*/ 413445 w 3024845"/>
                <a:gd name="connsiteY45" fmla="*/ 596650 h 1078499"/>
                <a:gd name="connsiteX46" fmla="*/ 427632 w 3024845"/>
                <a:gd name="connsiteY46" fmla="*/ 596650 h 1078499"/>
                <a:gd name="connsiteX47" fmla="*/ 427632 w 3024845"/>
                <a:gd name="connsiteY47" fmla="*/ 597731 h 1078499"/>
                <a:gd name="connsiteX48" fmla="*/ 427632 w 3024845"/>
                <a:gd name="connsiteY48" fmla="*/ 605298 h 1078499"/>
                <a:gd name="connsiteX49" fmla="*/ 449925 w 3024845"/>
                <a:gd name="connsiteY49" fmla="*/ 605298 h 1078499"/>
                <a:gd name="connsiteX50" fmla="*/ 449925 w 3024845"/>
                <a:gd name="connsiteY50" fmla="*/ 603406 h 1078499"/>
                <a:gd name="connsiteX51" fmla="*/ 449925 w 3024845"/>
                <a:gd name="connsiteY51" fmla="*/ 590165 h 1078499"/>
                <a:gd name="connsiteX52" fmla="*/ 451699 w 3024845"/>
                <a:gd name="connsiteY52" fmla="*/ 590165 h 1078499"/>
                <a:gd name="connsiteX53" fmla="*/ 464112 w 3024845"/>
                <a:gd name="connsiteY53" fmla="*/ 590165 h 1078499"/>
                <a:gd name="connsiteX54" fmla="*/ 464112 w 3024845"/>
                <a:gd name="connsiteY54" fmla="*/ 613945 h 1078499"/>
                <a:gd name="connsiteX55" fmla="*/ 465126 w 3024845"/>
                <a:gd name="connsiteY55" fmla="*/ 613945 h 1078499"/>
                <a:gd name="connsiteX56" fmla="*/ 472219 w 3024845"/>
                <a:gd name="connsiteY56" fmla="*/ 613945 h 1078499"/>
                <a:gd name="connsiteX57" fmla="*/ 472219 w 3024845"/>
                <a:gd name="connsiteY57" fmla="*/ 612864 h 1078499"/>
                <a:gd name="connsiteX58" fmla="*/ 472219 w 3024845"/>
                <a:gd name="connsiteY58" fmla="*/ 605298 h 1078499"/>
                <a:gd name="connsiteX59" fmla="*/ 473992 w 3024845"/>
                <a:gd name="connsiteY59" fmla="*/ 605298 h 1078499"/>
                <a:gd name="connsiteX60" fmla="*/ 486406 w 3024845"/>
                <a:gd name="connsiteY60" fmla="*/ 605298 h 1078499"/>
                <a:gd name="connsiteX61" fmla="*/ 486406 w 3024845"/>
                <a:gd name="connsiteY61" fmla="*/ 631239 h 1078499"/>
                <a:gd name="connsiteX62" fmla="*/ 488433 w 3024845"/>
                <a:gd name="connsiteY62" fmla="*/ 631239 h 1078499"/>
                <a:gd name="connsiteX63" fmla="*/ 502619 w 3024845"/>
                <a:gd name="connsiteY63" fmla="*/ 631239 h 1078499"/>
                <a:gd name="connsiteX64" fmla="*/ 502619 w 3024845"/>
                <a:gd name="connsiteY64" fmla="*/ 632860 h 1078499"/>
                <a:gd name="connsiteX65" fmla="*/ 502619 w 3024845"/>
                <a:gd name="connsiteY65" fmla="*/ 644210 h 1078499"/>
                <a:gd name="connsiteX66" fmla="*/ 503379 w 3024845"/>
                <a:gd name="connsiteY66" fmla="*/ 644210 h 1078499"/>
                <a:gd name="connsiteX67" fmla="*/ 508700 w 3024845"/>
                <a:gd name="connsiteY67" fmla="*/ 644210 h 1078499"/>
                <a:gd name="connsiteX68" fmla="*/ 508700 w 3024845"/>
                <a:gd name="connsiteY68" fmla="*/ 643399 h 1078499"/>
                <a:gd name="connsiteX69" fmla="*/ 508700 w 3024845"/>
                <a:gd name="connsiteY69" fmla="*/ 637724 h 1078499"/>
                <a:gd name="connsiteX70" fmla="*/ 539100 w 3024845"/>
                <a:gd name="connsiteY70" fmla="*/ 637724 h 1078499"/>
                <a:gd name="connsiteX71" fmla="*/ 539100 w 3024845"/>
                <a:gd name="connsiteY71" fmla="*/ 661504 h 1078499"/>
                <a:gd name="connsiteX72" fmla="*/ 540113 w 3024845"/>
                <a:gd name="connsiteY72" fmla="*/ 661504 h 1078499"/>
                <a:gd name="connsiteX73" fmla="*/ 547207 w 3024845"/>
                <a:gd name="connsiteY73" fmla="*/ 661504 h 1078499"/>
                <a:gd name="connsiteX74" fmla="*/ 547207 w 3024845"/>
                <a:gd name="connsiteY74" fmla="*/ 662585 h 1078499"/>
                <a:gd name="connsiteX75" fmla="*/ 547207 w 3024845"/>
                <a:gd name="connsiteY75" fmla="*/ 670151 h 1078499"/>
                <a:gd name="connsiteX76" fmla="*/ 547967 w 3024845"/>
                <a:gd name="connsiteY76" fmla="*/ 670151 h 1078499"/>
                <a:gd name="connsiteX77" fmla="*/ 553287 w 3024845"/>
                <a:gd name="connsiteY77" fmla="*/ 670151 h 1078499"/>
                <a:gd name="connsiteX78" fmla="*/ 553287 w 3024845"/>
                <a:gd name="connsiteY78" fmla="*/ 667989 h 1078499"/>
                <a:gd name="connsiteX79" fmla="*/ 553287 w 3024845"/>
                <a:gd name="connsiteY79" fmla="*/ 652857 h 1078499"/>
                <a:gd name="connsiteX80" fmla="*/ 554300 w 3024845"/>
                <a:gd name="connsiteY80" fmla="*/ 652857 h 1078499"/>
                <a:gd name="connsiteX81" fmla="*/ 561394 w 3024845"/>
                <a:gd name="connsiteY81" fmla="*/ 652857 h 1078499"/>
                <a:gd name="connsiteX82" fmla="*/ 561394 w 3024845"/>
                <a:gd name="connsiteY82" fmla="*/ 653938 h 1078499"/>
                <a:gd name="connsiteX83" fmla="*/ 561394 w 3024845"/>
                <a:gd name="connsiteY83" fmla="*/ 661504 h 1078499"/>
                <a:gd name="connsiteX84" fmla="*/ 566714 w 3024845"/>
                <a:gd name="connsiteY84" fmla="*/ 659511 h 1078499"/>
                <a:gd name="connsiteX85" fmla="*/ 567474 w 3024845"/>
                <a:gd name="connsiteY85" fmla="*/ 658531 h 1078499"/>
                <a:gd name="connsiteX86" fmla="*/ 567474 w 3024845"/>
                <a:gd name="connsiteY86" fmla="*/ 652857 h 1078499"/>
                <a:gd name="connsiteX87" fmla="*/ 605981 w 3024845"/>
                <a:gd name="connsiteY87" fmla="*/ 652857 h 1078499"/>
                <a:gd name="connsiteX88" fmla="*/ 605981 w 3024845"/>
                <a:gd name="connsiteY88" fmla="*/ 676636 h 1078499"/>
                <a:gd name="connsiteX89" fmla="*/ 608007 w 3024845"/>
                <a:gd name="connsiteY89" fmla="*/ 676636 h 1078499"/>
                <a:gd name="connsiteX90" fmla="*/ 622194 w 3024845"/>
                <a:gd name="connsiteY90" fmla="*/ 676636 h 1078499"/>
                <a:gd name="connsiteX91" fmla="*/ 622194 w 3024845"/>
                <a:gd name="connsiteY91" fmla="*/ 677717 h 1078499"/>
                <a:gd name="connsiteX92" fmla="*/ 622194 w 3024845"/>
                <a:gd name="connsiteY92" fmla="*/ 685283 h 1078499"/>
                <a:gd name="connsiteX93" fmla="*/ 623968 w 3024845"/>
                <a:gd name="connsiteY93" fmla="*/ 685283 h 1078499"/>
                <a:gd name="connsiteX94" fmla="*/ 636381 w 3024845"/>
                <a:gd name="connsiteY94" fmla="*/ 685283 h 1078499"/>
                <a:gd name="connsiteX95" fmla="*/ 636381 w 3024845"/>
                <a:gd name="connsiteY95" fmla="*/ 661504 h 1078499"/>
                <a:gd name="connsiteX96" fmla="*/ 637394 w 3024845"/>
                <a:gd name="connsiteY96" fmla="*/ 661504 h 1078499"/>
                <a:gd name="connsiteX97" fmla="*/ 644488 w 3024845"/>
                <a:gd name="connsiteY97" fmla="*/ 661504 h 1078499"/>
                <a:gd name="connsiteX98" fmla="*/ 644488 w 3024845"/>
                <a:gd name="connsiteY98" fmla="*/ 629077 h 1078499"/>
                <a:gd name="connsiteX99" fmla="*/ 645501 w 3024845"/>
                <a:gd name="connsiteY99" fmla="*/ 629077 h 1078499"/>
                <a:gd name="connsiteX100" fmla="*/ 652595 w 3024845"/>
                <a:gd name="connsiteY100" fmla="*/ 629077 h 1078499"/>
                <a:gd name="connsiteX101" fmla="*/ 652595 w 3024845"/>
                <a:gd name="connsiteY101" fmla="*/ 627186 h 1078499"/>
                <a:gd name="connsiteX102" fmla="*/ 652595 w 3024845"/>
                <a:gd name="connsiteY102" fmla="*/ 613945 h 1078499"/>
                <a:gd name="connsiteX103" fmla="*/ 651328 w 3024845"/>
                <a:gd name="connsiteY103" fmla="*/ 612323 h 1078499"/>
                <a:gd name="connsiteX104" fmla="*/ 656648 w 3024845"/>
                <a:gd name="connsiteY104" fmla="*/ 600974 h 1078499"/>
                <a:gd name="connsiteX105" fmla="*/ 664755 w 3024845"/>
                <a:gd name="connsiteY105" fmla="*/ 629077 h 1078499"/>
                <a:gd name="connsiteX106" fmla="*/ 665515 w 3024845"/>
                <a:gd name="connsiteY106" fmla="*/ 629077 h 1078499"/>
                <a:gd name="connsiteX107" fmla="*/ 670835 w 3024845"/>
                <a:gd name="connsiteY107" fmla="*/ 629077 h 1078499"/>
                <a:gd name="connsiteX108" fmla="*/ 670835 w 3024845"/>
                <a:gd name="connsiteY108" fmla="*/ 523150 h 1078499"/>
                <a:gd name="connsiteX109" fmla="*/ 672355 w 3024845"/>
                <a:gd name="connsiteY109" fmla="*/ 523150 h 1078499"/>
                <a:gd name="connsiteX110" fmla="*/ 682995 w 3024845"/>
                <a:gd name="connsiteY110" fmla="*/ 523150 h 1078499"/>
                <a:gd name="connsiteX111" fmla="*/ 682995 w 3024845"/>
                <a:gd name="connsiteY111" fmla="*/ 475591 h 1078499"/>
                <a:gd name="connsiteX112" fmla="*/ 709342 w 3024845"/>
                <a:gd name="connsiteY112" fmla="*/ 475591 h 1078499"/>
                <a:gd name="connsiteX113" fmla="*/ 709342 w 3024845"/>
                <a:gd name="connsiteY113" fmla="*/ 453973 h 1078499"/>
                <a:gd name="connsiteX114" fmla="*/ 743796 w 3024845"/>
                <a:gd name="connsiteY114" fmla="*/ 453973 h 1078499"/>
                <a:gd name="connsiteX115" fmla="*/ 743796 w 3024845"/>
                <a:gd name="connsiteY115" fmla="*/ 456405 h 1078499"/>
                <a:gd name="connsiteX116" fmla="*/ 743796 w 3024845"/>
                <a:gd name="connsiteY116" fmla="*/ 473429 h 1078499"/>
                <a:gd name="connsiteX117" fmla="*/ 746076 w 3024845"/>
                <a:gd name="connsiteY117" fmla="*/ 473429 h 1078499"/>
                <a:gd name="connsiteX118" fmla="*/ 762036 w 3024845"/>
                <a:gd name="connsiteY118" fmla="*/ 473429 h 1078499"/>
                <a:gd name="connsiteX119" fmla="*/ 762036 w 3024845"/>
                <a:gd name="connsiteY119" fmla="*/ 520988 h 1078499"/>
                <a:gd name="connsiteX120" fmla="*/ 763049 w 3024845"/>
                <a:gd name="connsiteY120" fmla="*/ 520988 h 1078499"/>
                <a:gd name="connsiteX121" fmla="*/ 770143 w 3024845"/>
                <a:gd name="connsiteY121" fmla="*/ 520988 h 1078499"/>
                <a:gd name="connsiteX122" fmla="*/ 784330 w 3024845"/>
                <a:gd name="connsiteY122" fmla="*/ 525312 h 1078499"/>
                <a:gd name="connsiteX123" fmla="*/ 784330 w 3024845"/>
                <a:gd name="connsiteY123" fmla="*/ 564224 h 1078499"/>
                <a:gd name="connsiteX124" fmla="*/ 785343 w 3024845"/>
                <a:gd name="connsiteY124" fmla="*/ 564224 h 1078499"/>
                <a:gd name="connsiteX125" fmla="*/ 792436 w 3024845"/>
                <a:gd name="connsiteY125" fmla="*/ 564224 h 1078499"/>
                <a:gd name="connsiteX126" fmla="*/ 792436 w 3024845"/>
                <a:gd name="connsiteY126" fmla="*/ 565845 h 1078499"/>
                <a:gd name="connsiteX127" fmla="*/ 792436 w 3024845"/>
                <a:gd name="connsiteY127" fmla="*/ 577194 h 1078499"/>
                <a:gd name="connsiteX128" fmla="*/ 794463 w 3024845"/>
                <a:gd name="connsiteY128" fmla="*/ 577194 h 1078499"/>
                <a:gd name="connsiteX129" fmla="*/ 808650 w 3024845"/>
                <a:gd name="connsiteY129" fmla="*/ 577194 h 1078499"/>
                <a:gd name="connsiteX130" fmla="*/ 814730 w 3024845"/>
                <a:gd name="connsiteY130" fmla="*/ 583680 h 1078499"/>
                <a:gd name="connsiteX131" fmla="*/ 814730 w 3024845"/>
                <a:gd name="connsiteY131" fmla="*/ 605298 h 1078499"/>
                <a:gd name="connsiteX132" fmla="*/ 817010 w 3024845"/>
                <a:gd name="connsiteY132" fmla="*/ 605298 h 1078499"/>
                <a:gd name="connsiteX133" fmla="*/ 832970 w 3024845"/>
                <a:gd name="connsiteY133" fmla="*/ 605298 h 1078499"/>
                <a:gd name="connsiteX134" fmla="*/ 832970 w 3024845"/>
                <a:gd name="connsiteY134" fmla="*/ 606378 h 1078499"/>
                <a:gd name="connsiteX135" fmla="*/ 832970 w 3024845"/>
                <a:gd name="connsiteY135" fmla="*/ 613945 h 1078499"/>
                <a:gd name="connsiteX136" fmla="*/ 834237 w 3024845"/>
                <a:gd name="connsiteY136" fmla="*/ 613945 h 1078499"/>
                <a:gd name="connsiteX137" fmla="*/ 843104 w 3024845"/>
                <a:gd name="connsiteY137" fmla="*/ 613945 h 1078499"/>
                <a:gd name="connsiteX138" fmla="*/ 843104 w 3024845"/>
                <a:gd name="connsiteY138" fmla="*/ 616106 h 1078499"/>
                <a:gd name="connsiteX139" fmla="*/ 843104 w 3024845"/>
                <a:gd name="connsiteY139" fmla="*/ 631239 h 1078499"/>
                <a:gd name="connsiteX140" fmla="*/ 847157 w 3024845"/>
                <a:gd name="connsiteY140" fmla="*/ 629347 h 1078499"/>
                <a:gd name="connsiteX141" fmla="*/ 847157 w 3024845"/>
                <a:gd name="connsiteY141" fmla="*/ 616106 h 1078499"/>
                <a:gd name="connsiteX142" fmla="*/ 848170 w 3024845"/>
                <a:gd name="connsiteY142" fmla="*/ 616106 h 1078499"/>
                <a:gd name="connsiteX143" fmla="*/ 855264 w 3024845"/>
                <a:gd name="connsiteY143" fmla="*/ 616106 h 1078499"/>
                <a:gd name="connsiteX144" fmla="*/ 855264 w 3024845"/>
                <a:gd name="connsiteY144" fmla="*/ 617728 h 1078499"/>
                <a:gd name="connsiteX145" fmla="*/ 855264 w 3024845"/>
                <a:gd name="connsiteY145" fmla="*/ 629077 h 1078499"/>
                <a:gd name="connsiteX146" fmla="*/ 856024 w 3024845"/>
                <a:gd name="connsiteY146" fmla="*/ 629077 h 1078499"/>
                <a:gd name="connsiteX147" fmla="*/ 861344 w 3024845"/>
                <a:gd name="connsiteY147" fmla="*/ 629077 h 1078499"/>
                <a:gd name="connsiteX148" fmla="*/ 909984 w 3024845"/>
                <a:gd name="connsiteY148" fmla="*/ 624754 h 1078499"/>
                <a:gd name="connsiteX149" fmla="*/ 909984 w 3024845"/>
                <a:gd name="connsiteY149" fmla="*/ 626105 h 1078499"/>
                <a:gd name="connsiteX150" fmla="*/ 909984 w 3024845"/>
                <a:gd name="connsiteY150" fmla="*/ 635562 h 1078499"/>
                <a:gd name="connsiteX151" fmla="*/ 910744 w 3024845"/>
                <a:gd name="connsiteY151" fmla="*/ 635562 h 1078499"/>
                <a:gd name="connsiteX152" fmla="*/ 916065 w 3024845"/>
                <a:gd name="connsiteY152" fmla="*/ 635562 h 1078499"/>
                <a:gd name="connsiteX153" fmla="*/ 916065 w 3024845"/>
                <a:gd name="connsiteY153" fmla="*/ 637724 h 1078499"/>
                <a:gd name="connsiteX154" fmla="*/ 916065 w 3024845"/>
                <a:gd name="connsiteY154" fmla="*/ 652857 h 1078499"/>
                <a:gd name="connsiteX155" fmla="*/ 918091 w 3024845"/>
                <a:gd name="connsiteY155" fmla="*/ 651506 h 1078499"/>
                <a:gd name="connsiteX156" fmla="*/ 932278 w 3024845"/>
                <a:gd name="connsiteY156" fmla="*/ 642048 h 1078499"/>
                <a:gd name="connsiteX157" fmla="*/ 938358 w 3024845"/>
                <a:gd name="connsiteY157" fmla="*/ 600974 h 1078499"/>
                <a:gd name="connsiteX158" fmla="*/ 939118 w 3024845"/>
                <a:gd name="connsiteY158" fmla="*/ 600704 h 1078499"/>
                <a:gd name="connsiteX159" fmla="*/ 944438 w 3024845"/>
                <a:gd name="connsiteY159" fmla="*/ 598812 h 1078499"/>
                <a:gd name="connsiteX160" fmla="*/ 946465 w 3024845"/>
                <a:gd name="connsiteY160" fmla="*/ 529635 h 1078499"/>
                <a:gd name="connsiteX161" fmla="*/ 948492 w 3024845"/>
                <a:gd name="connsiteY161" fmla="*/ 598812 h 1078499"/>
                <a:gd name="connsiteX162" fmla="*/ 949252 w 3024845"/>
                <a:gd name="connsiteY162" fmla="*/ 599082 h 1078499"/>
                <a:gd name="connsiteX163" fmla="*/ 954572 w 3024845"/>
                <a:gd name="connsiteY163" fmla="*/ 600974 h 1078499"/>
                <a:gd name="connsiteX164" fmla="*/ 954572 w 3024845"/>
                <a:gd name="connsiteY164" fmla="*/ 514503 h 1078499"/>
                <a:gd name="connsiteX165" fmla="*/ 958625 w 3024845"/>
                <a:gd name="connsiteY165" fmla="*/ 482076 h 1078499"/>
                <a:gd name="connsiteX166" fmla="*/ 997132 w 3024845"/>
                <a:gd name="connsiteY166" fmla="*/ 482076 h 1078499"/>
                <a:gd name="connsiteX167" fmla="*/ 997132 w 3024845"/>
                <a:gd name="connsiteY167" fmla="*/ 514503 h 1078499"/>
                <a:gd name="connsiteX168" fmla="*/ 997892 w 3024845"/>
                <a:gd name="connsiteY168" fmla="*/ 514503 h 1078499"/>
                <a:gd name="connsiteX169" fmla="*/ 1003212 w 3024845"/>
                <a:gd name="connsiteY169" fmla="*/ 514503 h 1078499"/>
                <a:gd name="connsiteX170" fmla="*/ 1003212 w 3024845"/>
                <a:gd name="connsiteY170" fmla="*/ 432355 h 1078499"/>
                <a:gd name="connsiteX171" fmla="*/ 1004986 w 3024845"/>
                <a:gd name="connsiteY171" fmla="*/ 432355 h 1078499"/>
                <a:gd name="connsiteX172" fmla="*/ 1017399 w 3024845"/>
                <a:gd name="connsiteY172" fmla="*/ 432355 h 1078499"/>
                <a:gd name="connsiteX173" fmla="*/ 1017399 w 3024845"/>
                <a:gd name="connsiteY173" fmla="*/ 430464 h 1078499"/>
                <a:gd name="connsiteX174" fmla="*/ 1017399 w 3024845"/>
                <a:gd name="connsiteY174" fmla="*/ 417223 h 1078499"/>
                <a:gd name="connsiteX175" fmla="*/ 1039693 w 3024845"/>
                <a:gd name="connsiteY175" fmla="*/ 417223 h 1078499"/>
                <a:gd name="connsiteX176" fmla="*/ 1039693 w 3024845"/>
                <a:gd name="connsiteY176" fmla="*/ 416142 h 1078499"/>
                <a:gd name="connsiteX177" fmla="*/ 1039693 w 3024845"/>
                <a:gd name="connsiteY177" fmla="*/ 408576 h 1078499"/>
                <a:gd name="connsiteX178" fmla="*/ 1041466 w 3024845"/>
                <a:gd name="connsiteY178" fmla="*/ 408576 h 1078499"/>
                <a:gd name="connsiteX179" fmla="*/ 1053880 w 3024845"/>
                <a:gd name="connsiteY179" fmla="*/ 408576 h 1078499"/>
                <a:gd name="connsiteX180" fmla="*/ 1053880 w 3024845"/>
                <a:gd name="connsiteY180" fmla="*/ 409657 h 1078499"/>
                <a:gd name="connsiteX181" fmla="*/ 1053880 w 3024845"/>
                <a:gd name="connsiteY181" fmla="*/ 417223 h 1078499"/>
                <a:gd name="connsiteX182" fmla="*/ 1054640 w 3024845"/>
                <a:gd name="connsiteY182" fmla="*/ 417223 h 1078499"/>
                <a:gd name="connsiteX183" fmla="*/ 1059960 w 3024845"/>
                <a:gd name="connsiteY183" fmla="*/ 417223 h 1078499"/>
                <a:gd name="connsiteX184" fmla="*/ 1070093 w 3024845"/>
                <a:gd name="connsiteY184" fmla="*/ 412899 h 1078499"/>
                <a:gd name="connsiteX185" fmla="*/ 1074146 w 3024845"/>
                <a:gd name="connsiteY185" fmla="*/ 416142 h 1078499"/>
                <a:gd name="connsiteX186" fmla="*/ 1074146 w 3024845"/>
                <a:gd name="connsiteY186" fmla="*/ 408576 h 1078499"/>
                <a:gd name="connsiteX187" fmla="*/ 1076426 w 3024845"/>
                <a:gd name="connsiteY187" fmla="*/ 408576 h 1078499"/>
                <a:gd name="connsiteX188" fmla="*/ 1092387 w 3024845"/>
                <a:gd name="connsiteY188" fmla="*/ 408576 h 1078499"/>
                <a:gd name="connsiteX189" fmla="*/ 1092387 w 3024845"/>
                <a:gd name="connsiteY189" fmla="*/ 409657 h 1078499"/>
                <a:gd name="connsiteX190" fmla="*/ 1092387 w 3024845"/>
                <a:gd name="connsiteY190" fmla="*/ 417223 h 1078499"/>
                <a:gd name="connsiteX191" fmla="*/ 1122787 w 3024845"/>
                <a:gd name="connsiteY191" fmla="*/ 417223 h 1078499"/>
                <a:gd name="connsiteX192" fmla="*/ 1122787 w 3024845"/>
                <a:gd name="connsiteY192" fmla="*/ 418844 h 1078499"/>
                <a:gd name="connsiteX193" fmla="*/ 1122787 w 3024845"/>
                <a:gd name="connsiteY193" fmla="*/ 430194 h 1078499"/>
                <a:gd name="connsiteX194" fmla="*/ 1149134 w 3024845"/>
                <a:gd name="connsiteY194" fmla="*/ 430194 h 1078499"/>
                <a:gd name="connsiteX195" fmla="*/ 1149134 w 3024845"/>
                <a:gd name="connsiteY195" fmla="*/ 460458 h 1078499"/>
                <a:gd name="connsiteX196" fmla="*/ 1149894 w 3024845"/>
                <a:gd name="connsiteY196" fmla="*/ 460458 h 1078499"/>
                <a:gd name="connsiteX197" fmla="*/ 1155214 w 3024845"/>
                <a:gd name="connsiteY197" fmla="*/ 460458 h 1078499"/>
                <a:gd name="connsiteX198" fmla="*/ 1155214 w 3024845"/>
                <a:gd name="connsiteY198" fmla="*/ 461539 h 1078499"/>
                <a:gd name="connsiteX199" fmla="*/ 1155214 w 3024845"/>
                <a:gd name="connsiteY199" fmla="*/ 469106 h 1078499"/>
                <a:gd name="connsiteX200" fmla="*/ 1159268 w 3024845"/>
                <a:gd name="connsiteY200" fmla="*/ 499370 h 1078499"/>
                <a:gd name="connsiteX201" fmla="*/ 1160028 w 3024845"/>
                <a:gd name="connsiteY201" fmla="*/ 499370 h 1078499"/>
                <a:gd name="connsiteX202" fmla="*/ 1165348 w 3024845"/>
                <a:gd name="connsiteY202" fmla="*/ 499370 h 1078499"/>
                <a:gd name="connsiteX203" fmla="*/ 1165348 w 3024845"/>
                <a:gd name="connsiteY203" fmla="*/ 500181 h 1078499"/>
                <a:gd name="connsiteX204" fmla="*/ 1165348 w 3024845"/>
                <a:gd name="connsiteY204" fmla="*/ 505856 h 1078499"/>
                <a:gd name="connsiteX205" fmla="*/ 1166361 w 3024845"/>
                <a:gd name="connsiteY205" fmla="*/ 505856 h 1078499"/>
                <a:gd name="connsiteX206" fmla="*/ 1173454 w 3024845"/>
                <a:gd name="connsiteY206" fmla="*/ 505856 h 1078499"/>
                <a:gd name="connsiteX207" fmla="*/ 1173454 w 3024845"/>
                <a:gd name="connsiteY207" fmla="*/ 536121 h 1078499"/>
                <a:gd name="connsiteX208" fmla="*/ 1175481 w 3024845"/>
                <a:gd name="connsiteY208" fmla="*/ 536121 h 1078499"/>
                <a:gd name="connsiteX209" fmla="*/ 1189668 w 3024845"/>
                <a:gd name="connsiteY209" fmla="*/ 536121 h 1078499"/>
                <a:gd name="connsiteX210" fmla="*/ 1189668 w 3024845"/>
                <a:gd name="connsiteY210" fmla="*/ 559900 h 1078499"/>
                <a:gd name="connsiteX211" fmla="*/ 1191695 w 3024845"/>
                <a:gd name="connsiteY211" fmla="*/ 561521 h 1078499"/>
                <a:gd name="connsiteX212" fmla="*/ 1191695 w 3024845"/>
                <a:gd name="connsiteY212" fmla="*/ 572871 h 1078499"/>
                <a:gd name="connsiteX213" fmla="*/ 1192455 w 3024845"/>
                <a:gd name="connsiteY213" fmla="*/ 572871 h 1078499"/>
                <a:gd name="connsiteX214" fmla="*/ 1197775 w 3024845"/>
                <a:gd name="connsiteY214" fmla="*/ 572871 h 1078499"/>
                <a:gd name="connsiteX215" fmla="*/ 1197775 w 3024845"/>
                <a:gd name="connsiteY215" fmla="*/ 596650 h 1078499"/>
                <a:gd name="connsiteX216" fmla="*/ 1199041 w 3024845"/>
                <a:gd name="connsiteY216" fmla="*/ 596650 h 1078499"/>
                <a:gd name="connsiteX217" fmla="*/ 1207908 w 3024845"/>
                <a:gd name="connsiteY217" fmla="*/ 596650 h 1078499"/>
                <a:gd name="connsiteX218" fmla="*/ 1209935 w 3024845"/>
                <a:gd name="connsiteY218" fmla="*/ 600704 h 1078499"/>
                <a:gd name="connsiteX219" fmla="*/ 1209935 w 3024845"/>
                <a:gd name="connsiteY219" fmla="*/ 613945 h 1078499"/>
                <a:gd name="connsiteX220" fmla="*/ 1211455 w 3024845"/>
                <a:gd name="connsiteY220" fmla="*/ 612053 h 1078499"/>
                <a:gd name="connsiteX221" fmla="*/ 1222095 w 3024845"/>
                <a:gd name="connsiteY221" fmla="*/ 598812 h 1078499"/>
                <a:gd name="connsiteX222" fmla="*/ 1250469 w 3024845"/>
                <a:gd name="connsiteY222" fmla="*/ 598812 h 1078499"/>
                <a:gd name="connsiteX223" fmla="*/ 1250469 w 3024845"/>
                <a:gd name="connsiteY223" fmla="*/ 685283 h 1078499"/>
                <a:gd name="connsiteX224" fmla="*/ 1251229 w 3024845"/>
                <a:gd name="connsiteY224" fmla="*/ 685283 h 1078499"/>
                <a:gd name="connsiteX225" fmla="*/ 1256549 w 3024845"/>
                <a:gd name="connsiteY225" fmla="*/ 685283 h 1078499"/>
                <a:gd name="connsiteX226" fmla="*/ 1257309 w 3024845"/>
                <a:gd name="connsiteY226" fmla="*/ 683932 h 1078499"/>
                <a:gd name="connsiteX227" fmla="*/ 1262629 w 3024845"/>
                <a:gd name="connsiteY227" fmla="*/ 674474 h 1078499"/>
                <a:gd name="connsiteX228" fmla="*/ 1262629 w 3024845"/>
                <a:gd name="connsiteY228" fmla="*/ 676366 h 1078499"/>
                <a:gd name="connsiteX229" fmla="*/ 1262629 w 3024845"/>
                <a:gd name="connsiteY229" fmla="*/ 689607 h 1078499"/>
                <a:gd name="connsiteX230" fmla="*/ 1266682 w 3024845"/>
                <a:gd name="connsiteY230" fmla="*/ 644210 h 1078499"/>
                <a:gd name="connsiteX231" fmla="*/ 1267442 w 3024845"/>
                <a:gd name="connsiteY231" fmla="*/ 644210 h 1078499"/>
                <a:gd name="connsiteX232" fmla="*/ 1272762 w 3024845"/>
                <a:gd name="connsiteY232" fmla="*/ 644210 h 1078499"/>
                <a:gd name="connsiteX233" fmla="*/ 1272762 w 3024845"/>
                <a:gd name="connsiteY233" fmla="*/ 579356 h 1078499"/>
                <a:gd name="connsiteX234" fmla="*/ 1273776 w 3024845"/>
                <a:gd name="connsiteY234" fmla="*/ 579356 h 1078499"/>
                <a:gd name="connsiteX235" fmla="*/ 1280869 w 3024845"/>
                <a:gd name="connsiteY235" fmla="*/ 579356 h 1078499"/>
                <a:gd name="connsiteX236" fmla="*/ 1293029 w 3024845"/>
                <a:gd name="connsiteY236" fmla="*/ 536121 h 1078499"/>
                <a:gd name="connsiteX237" fmla="*/ 1294296 w 3024845"/>
                <a:gd name="connsiteY237" fmla="*/ 536121 h 1078499"/>
                <a:gd name="connsiteX238" fmla="*/ 1303163 w 3024845"/>
                <a:gd name="connsiteY238" fmla="*/ 536121 h 1078499"/>
                <a:gd name="connsiteX239" fmla="*/ 1313296 w 3024845"/>
                <a:gd name="connsiteY239" fmla="*/ 579356 h 1078499"/>
                <a:gd name="connsiteX240" fmla="*/ 1314309 w 3024845"/>
                <a:gd name="connsiteY240" fmla="*/ 579356 h 1078499"/>
                <a:gd name="connsiteX241" fmla="*/ 1321403 w 3024845"/>
                <a:gd name="connsiteY241" fmla="*/ 579356 h 1078499"/>
                <a:gd name="connsiteX242" fmla="*/ 1321403 w 3024845"/>
                <a:gd name="connsiteY242" fmla="*/ 618268 h 1078499"/>
                <a:gd name="connsiteX243" fmla="*/ 1323176 w 3024845"/>
                <a:gd name="connsiteY243" fmla="*/ 618268 h 1078499"/>
                <a:gd name="connsiteX244" fmla="*/ 1335590 w 3024845"/>
                <a:gd name="connsiteY244" fmla="*/ 618268 h 1078499"/>
                <a:gd name="connsiteX245" fmla="*/ 1335590 w 3024845"/>
                <a:gd name="connsiteY245" fmla="*/ 620430 h 1078499"/>
                <a:gd name="connsiteX246" fmla="*/ 1335590 w 3024845"/>
                <a:gd name="connsiteY246" fmla="*/ 635562 h 1078499"/>
                <a:gd name="connsiteX247" fmla="*/ 1339643 w 3024845"/>
                <a:gd name="connsiteY247" fmla="*/ 633401 h 1078499"/>
                <a:gd name="connsiteX248" fmla="*/ 1339643 w 3024845"/>
                <a:gd name="connsiteY248" fmla="*/ 618268 h 1078499"/>
                <a:gd name="connsiteX249" fmla="*/ 1341163 w 3024845"/>
                <a:gd name="connsiteY249" fmla="*/ 618268 h 1078499"/>
                <a:gd name="connsiteX250" fmla="*/ 1351803 w 3024845"/>
                <a:gd name="connsiteY250" fmla="*/ 618268 h 1078499"/>
                <a:gd name="connsiteX251" fmla="*/ 1351803 w 3024845"/>
                <a:gd name="connsiteY251" fmla="*/ 619889 h 1078499"/>
                <a:gd name="connsiteX252" fmla="*/ 1351803 w 3024845"/>
                <a:gd name="connsiteY252" fmla="*/ 631239 h 1078499"/>
                <a:gd name="connsiteX253" fmla="*/ 1382204 w 3024845"/>
                <a:gd name="connsiteY253" fmla="*/ 631239 h 1078499"/>
                <a:gd name="connsiteX254" fmla="*/ 1382204 w 3024845"/>
                <a:gd name="connsiteY254" fmla="*/ 594489 h 1078499"/>
                <a:gd name="connsiteX255" fmla="*/ 1383470 w 3024845"/>
                <a:gd name="connsiteY255" fmla="*/ 594489 h 1078499"/>
                <a:gd name="connsiteX256" fmla="*/ 1392337 w 3024845"/>
                <a:gd name="connsiteY256" fmla="*/ 594489 h 1078499"/>
                <a:gd name="connsiteX257" fmla="*/ 1392337 w 3024845"/>
                <a:gd name="connsiteY257" fmla="*/ 616106 h 1078499"/>
                <a:gd name="connsiteX258" fmla="*/ 1394364 w 3024845"/>
                <a:gd name="connsiteY258" fmla="*/ 583680 h 1078499"/>
                <a:gd name="connsiteX259" fmla="*/ 1416657 w 3024845"/>
                <a:gd name="connsiteY259" fmla="*/ 583680 h 1078499"/>
                <a:gd name="connsiteX260" fmla="*/ 1416657 w 3024845"/>
                <a:gd name="connsiteY260" fmla="*/ 582058 h 1078499"/>
                <a:gd name="connsiteX261" fmla="*/ 1416657 w 3024845"/>
                <a:gd name="connsiteY261" fmla="*/ 570709 h 1078499"/>
                <a:gd name="connsiteX262" fmla="*/ 1417417 w 3024845"/>
                <a:gd name="connsiteY262" fmla="*/ 570709 h 1078499"/>
                <a:gd name="connsiteX263" fmla="*/ 1422737 w 3024845"/>
                <a:gd name="connsiteY263" fmla="*/ 570709 h 1078499"/>
                <a:gd name="connsiteX264" fmla="*/ 1422737 w 3024845"/>
                <a:gd name="connsiteY264" fmla="*/ 568818 h 1078499"/>
                <a:gd name="connsiteX265" fmla="*/ 1422737 w 3024845"/>
                <a:gd name="connsiteY265" fmla="*/ 555577 h 1078499"/>
                <a:gd name="connsiteX266" fmla="*/ 1426791 w 3024845"/>
                <a:gd name="connsiteY266" fmla="*/ 562062 h 1078499"/>
                <a:gd name="connsiteX267" fmla="*/ 1429071 w 3024845"/>
                <a:gd name="connsiteY267" fmla="*/ 562062 h 1078499"/>
                <a:gd name="connsiteX268" fmla="*/ 1445031 w 3024845"/>
                <a:gd name="connsiteY268" fmla="*/ 562062 h 1078499"/>
                <a:gd name="connsiteX269" fmla="*/ 1445031 w 3024845"/>
                <a:gd name="connsiteY269" fmla="*/ 561251 h 1078499"/>
                <a:gd name="connsiteX270" fmla="*/ 1445031 w 3024845"/>
                <a:gd name="connsiteY270" fmla="*/ 555577 h 1078499"/>
                <a:gd name="connsiteX271" fmla="*/ 1445791 w 3024845"/>
                <a:gd name="connsiteY271" fmla="*/ 555577 h 1078499"/>
                <a:gd name="connsiteX272" fmla="*/ 1451111 w 3024845"/>
                <a:gd name="connsiteY272" fmla="*/ 555577 h 1078499"/>
                <a:gd name="connsiteX273" fmla="*/ 1451111 w 3024845"/>
                <a:gd name="connsiteY273" fmla="*/ 556928 h 1078499"/>
                <a:gd name="connsiteX274" fmla="*/ 1451111 w 3024845"/>
                <a:gd name="connsiteY274" fmla="*/ 566386 h 1078499"/>
                <a:gd name="connsiteX275" fmla="*/ 1489618 w 3024845"/>
                <a:gd name="connsiteY275" fmla="*/ 566386 h 1078499"/>
                <a:gd name="connsiteX276" fmla="*/ 1489618 w 3024845"/>
                <a:gd name="connsiteY276" fmla="*/ 704739 h 1078499"/>
                <a:gd name="connsiteX277" fmla="*/ 1491138 w 3024845"/>
                <a:gd name="connsiteY277" fmla="*/ 704739 h 1078499"/>
                <a:gd name="connsiteX278" fmla="*/ 1501778 w 3024845"/>
                <a:gd name="connsiteY278" fmla="*/ 704739 h 1078499"/>
                <a:gd name="connsiteX279" fmla="*/ 1501778 w 3024845"/>
                <a:gd name="connsiteY279" fmla="*/ 691769 h 1078499"/>
                <a:gd name="connsiteX280" fmla="*/ 1505832 w 3024845"/>
                <a:gd name="connsiteY280" fmla="*/ 691769 h 1078499"/>
                <a:gd name="connsiteX281" fmla="*/ 1505832 w 3024845"/>
                <a:gd name="connsiteY281" fmla="*/ 704739 h 1078499"/>
                <a:gd name="connsiteX282" fmla="*/ 1536232 w 3024845"/>
                <a:gd name="connsiteY282" fmla="*/ 704739 h 1078499"/>
                <a:gd name="connsiteX283" fmla="*/ 1536232 w 3024845"/>
                <a:gd name="connsiteY283" fmla="*/ 674474 h 1078499"/>
                <a:gd name="connsiteX284" fmla="*/ 1548392 w 3024845"/>
                <a:gd name="connsiteY284" fmla="*/ 674474 h 1078499"/>
                <a:gd name="connsiteX285" fmla="*/ 1560552 w 3024845"/>
                <a:gd name="connsiteY285" fmla="*/ 672313 h 1078499"/>
                <a:gd name="connsiteX286" fmla="*/ 1564606 w 3024845"/>
                <a:gd name="connsiteY286" fmla="*/ 674474 h 1078499"/>
                <a:gd name="connsiteX287" fmla="*/ 1574739 w 3024845"/>
                <a:gd name="connsiteY287" fmla="*/ 674474 h 1078499"/>
                <a:gd name="connsiteX288" fmla="*/ 1574739 w 3024845"/>
                <a:gd name="connsiteY288" fmla="*/ 704739 h 1078499"/>
                <a:gd name="connsiteX289" fmla="*/ 1582846 w 3024845"/>
                <a:gd name="connsiteY289" fmla="*/ 704739 h 1078499"/>
                <a:gd name="connsiteX290" fmla="*/ 1582846 w 3024845"/>
                <a:gd name="connsiteY290" fmla="*/ 722034 h 1078499"/>
                <a:gd name="connsiteX291" fmla="*/ 1592182 w 3024845"/>
                <a:gd name="connsiteY291" fmla="*/ 722939 h 1078499"/>
                <a:gd name="connsiteX292" fmla="*/ 1605140 w 3024845"/>
                <a:gd name="connsiteY292" fmla="*/ 722939 h 1078499"/>
                <a:gd name="connsiteX293" fmla="*/ 1605140 w 3024845"/>
                <a:gd name="connsiteY293" fmla="*/ 706901 h 1078499"/>
                <a:gd name="connsiteX294" fmla="*/ 1673096 w 3024845"/>
                <a:gd name="connsiteY294" fmla="*/ 706901 h 1078499"/>
                <a:gd name="connsiteX295" fmla="*/ 1673096 w 3024845"/>
                <a:gd name="connsiteY295" fmla="*/ 621648 h 1078499"/>
                <a:gd name="connsiteX296" fmla="*/ 1745104 w 3024845"/>
                <a:gd name="connsiteY296" fmla="*/ 621648 h 1078499"/>
                <a:gd name="connsiteX297" fmla="*/ 1745104 w 3024845"/>
                <a:gd name="connsiteY297" fmla="*/ 700416 h 1078499"/>
                <a:gd name="connsiteX298" fmla="*/ 1747008 w 3024845"/>
                <a:gd name="connsiteY298" fmla="*/ 700416 h 1078499"/>
                <a:gd name="connsiteX299" fmla="*/ 1748250 w 3024845"/>
                <a:gd name="connsiteY299" fmla="*/ 722939 h 1078499"/>
                <a:gd name="connsiteX300" fmla="*/ 1757926 w 3024845"/>
                <a:gd name="connsiteY300" fmla="*/ 722939 h 1078499"/>
                <a:gd name="connsiteX301" fmla="*/ 1759168 w 3024845"/>
                <a:gd name="connsiteY301" fmla="*/ 700416 h 1078499"/>
                <a:gd name="connsiteX302" fmla="*/ 1765248 w 3024845"/>
                <a:gd name="connsiteY302" fmla="*/ 700416 h 1078499"/>
                <a:gd name="connsiteX303" fmla="*/ 1766490 w 3024845"/>
                <a:gd name="connsiteY303" fmla="*/ 722939 h 1078499"/>
                <a:gd name="connsiteX304" fmla="*/ 1817112 w 3024845"/>
                <a:gd name="connsiteY304" fmla="*/ 722939 h 1078499"/>
                <a:gd name="connsiteX305" fmla="*/ 1817112 w 3024845"/>
                <a:gd name="connsiteY305" fmla="*/ 559911 h 1078499"/>
                <a:gd name="connsiteX306" fmla="*/ 2014439 w 3024845"/>
                <a:gd name="connsiteY306" fmla="*/ 559911 h 1078499"/>
                <a:gd name="connsiteX307" fmla="*/ 2014439 w 3024845"/>
                <a:gd name="connsiteY307" fmla="*/ 722939 h 1078499"/>
                <a:gd name="connsiteX308" fmla="*/ 2033136 w 3024845"/>
                <a:gd name="connsiteY308" fmla="*/ 722939 h 1078499"/>
                <a:gd name="connsiteX309" fmla="*/ 2033136 w 3024845"/>
                <a:gd name="connsiteY309" fmla="*/ 640246 h 1078499"/>
                <a:gd name="connsiteX310" fmla="*/ 2128256 w 3024845"/>
                <a:gd name="connsiteY310" fmla="*/ 640246 h 1078499"/>
                <a:gd name="connsiteX311" fmla="*/ 2140186 w 3024845"/>
                <a:gd name="connsiteY311" fmla="*/ 322105 h 1078499"/>
                <a:gd name="connsiteX312" fmla="*/ 2128026 w 3024845"/>
                <a:gd name="connsiteY312" fmla="*/ 300487 h 1078499"/>
                <a:gd name="connsiteX313" fmla="*/ 2121946 w 3024845"/>
                <a:gd name="connsiteY313" fmla="*/ 296163 h 1078499"/>
                <a:gd name="connsiteX314" fmla="*/ 2130053 w 3024845"/>
                <a:gd name="connsiteY314" fmla="*/ 272384 h 1078499"/>
                <a:gd name="connsiteX315" fmla="*/ 2130053 w 3024845"/>
                <a:gd name="connsiteY315" fmla="*/ 255090 h 1078499"/>
                <a:gd name="connsiteX316" fmla="*/ 2144240 w 3024845"/>
                <a:gd name="connsiteY316" fmla="*/ 255090 h 1078499"/>
                <a:gd name="connsiteX317" fmla="*/ 2144240 w 3024845"/>
                <a:gd name="connsiteY317" fmla="*/ 233472 h 1078499"/>
                <a:gd name="connsiteX318" fmla="*/ 2146266 w 3024845"/>
                <a:gd name="connsiteY318" fmla="*/ 229148 h 1078499"/>
                <a:gd name="connsiteX319" fmla="*/ 2146266 w 3024845"/>
                <a:gd name="connsiteY319" fmla="*/ 151324 h 1078499"/>
                <a:gd name="connsiteX320" fmla="*/ 2144240 w 3024845"/>
                <a:gd name="connsiteY320" fmla="*/ 144839 h 1078499"/>
                <a:gd name="connsiteX321" fmla="*/ 2150320 w 3024845"/>
                <a:gd name="connsiteY321" fmla="*/ 138353 h 1078499"/>
                <a:gd name="connsiteX322" fmla="*/ 2150320 w 3024845"/>
                <a:gd name="connsiteY322" fmla="*/ 79985 h 1078499"/>
                <a:gd name="connsiteX323" fmla="*/ 2152346 w 3024845"/>
                <a:gd name="connsiteY323" fmla="*/ 75662 h 1078499"/>
                <a:gd name="connsiteX324" fmla="*/ 2152346 w 3024845"/>
                <a:gd name="connsiteY324" fmla="*/ 19456 h 1078499"/>
                <a:gd name="connsiteX325" fmla="*/ 2154373 w 3024845"/>
                <a:gd name="connsiteY325" fmla="*/ 0 h 1078499"/>
                <a:gd name="connsiteX326" fmla="*/ 2158427 w 3024845"/>
                <a:gd name="connsiteY326" fmla="*/ 17294 h 1078499"/>
                <a:gd name="connsiteX327" fmla="*/ 2160453 w 3024845"/>
                <a:gd name="connsiteY327" fmla="*/ 75662 h 1078499"/>
                <a:gd name="connsiteX328" fmla="*/ 2162480 w 3024845"/>
                <a:gd name="connsiteY328" fmla="*/ 138353 h 1078499"/>
                <a:gd name="connsiteX329" fmla="*/ 2168560 w 3024845"/>
                <a:gd name="connsiteY329" fmla="*/ 144839 h 1078499"/>
                <a:gd name="connsiteX330" fmla="*/ 2166533 w 3024845"/>
                <a:gd name="connsiteY330" fmla="*/ 151324 h 1078499"/>
                <a:gd name="connsiteX331" fmla="*/ 2166533 w 3024845"/>
                <a:gd name="connsiteY331" fmla="*/ 229148 h 1078499"/>
                <a:gd name="connsiteX332" fmla="*/ 2168560 w 3024845"/>
                <a:gd name="connsiteY332" fmla="*/ 233472 h 1078499"/>
                <a:gd name="connsiteX333" fmla="*/ 2168560 w 3024845"/>
                <a:gd name="connsiteY333" fmla="*/ 255090 h 1078499"/>
                <a:gd name="connsiteX334" fmla="*/ 2182747 w 3024845"/>
                <a:gd name="connsiteY334" fmla="*/ 255090 h 1078499"/>
                <a:gd name="connsiteX335" fmla="*/ 2182747 w 3024845"/>
                <a:gd name="connsiteY335" fmla="*/ 272384 h 1078499"/>
                <a:gd name="connsiteX336" fmla="*/ 2190854 w 3024845"/>
                <a:gd name="connsiteY336" fmla="*/ 296163 h 1078499"/>
                <a:gd name="connsiteX337" fmla="*/ 2184774 w 3024845"/>
                <a:gd name="connsiteY337" fmla="*/ 300487 h 1078499"/>
                <a:gd name="connsiteX338" fmla="*/ 2172613 w 3024845"/>
                <a:gd name="connsiteY338" fmla="*/ 322105 h 1078499"/>
                <a:gd name="connsiteX339" fmla="*/ 2180720 w 3024845"/>
                <a:gd name="connsiteY339" fmla="*/ 575033 h 1078499"/>
                <a:gd name="connsiteX340" fmla="*/ 2245574 w 3024845"/>
                <a:gd name="connsiteY340" fmla="*/ 575033 h 1078499"/>
                <a:gd name="connsiteX341" fmla="*/ 2245574 w 3024845"/>
                <a:gd name="connsiteY341" fmla="*/ 650695 h 1078499"/>
                <a:gd name="connsiteX342" fmla="*/ 2253681 w 3024845"/>
                <a:gd name="connsiteY342" fmla="*/ 650695 h 1078499"/>
                <a:gd name="connsiteX343" fmla="*/ 2255708 w 3024845"/>
                <a:gd name="connsiteY343" fmla="*/ 644210 h 1078499"/>
                <a:gd name="connsiteX344" fmla="*/ 2261788 w 3024845"/>
                <a:gd name="connsiteY344" fmla="*/ 644210 h 1078499"/>
                <a:gd name="connsiteX345" fmla="*/ 2263815 w 3024845"/>
                <a:gd name="connsiteY345" fmla="*/ 652857 h 1078499"/>
                <a:gd name="connsiteX346" fmla="*/ 2275975 w 3024845"/>
                <a:gd name="connsiteY346" fmla="*/ 652857 h 1078499"/>
                <a:gd name="connsiteX347" fmla="*/ 2275975 w 3024845"/>
                <a:gd name="connsiteY347" fmla="*/ 646371 h 1078499"/>
                <a:gd name="connsiteX348" fmla="*/ 2298268 w 3024845"/>
                <a:gd name="connsiteY348" fmla="*/ 646371 h 1078499"/>
                <a:gd name="connsiteX349" fmla="*/ 2298268 w 3024845"/>
                <a:gd name="connsiteY349" fmla="*/ 652857 h 1078499"/>
                <a:gd name="connsiteX350" fmla="*/ 2318535 w 3024845"/>
                <a:gd name="connsiteY350" fmla="*/ 652857 h 1078499"/>
                <a:gd name="connsiteX351" fmla="*/ 2318535 w 3024845"/>
                <a:gd name="connsiteY351" fmla="*/ 698254 h 1078499"/>
                <a:gd name="connsiteX352" fmla="*/ 2332722 w 3024845"/>
                <a:gd name="connsiteY352" fmla="*/ 698254 h 1078499"/>
                <a:gd name="connsiteX353" fmla="*/ 2332722 w 3024845"/>
                <a:gd name="connsiteY353" fmla="*/ 685283 h 1078499"/>
                <a:gd name="connsiteX354" fmla="*/ 2348936 w 3024845"/>
                <a:gd name="connsiteY354" fmla="*/ 685283 h 1078499"/>
                <a:gd name="connsiteX355" fmla="*/ 2348936 w 3024845"/>
                <a:gd name="connsiteY355" fmla="*/ 505856 h 1078499"/>
                <a:gd name="connsiteX356" fmla="*/ 2355016 w 3024845"/>
                <a:gd name="connsiteY356" fmla="*/ 499370 h 1078499"/>
                <a:gd name="connsiteX357" fmla="*/ 2427977 w 3024845"/>
                <a:gd name="connsiteY357" fmla="*/ 499370 h 1078499"/>
                <a:gd name="connsiteX358" fmla="*/ 2427977 w 3024845"/>
                <a:gd name="connsiteY358" fmla="*/ 508018 h 1078499"/>
                <a:gd name="connsiteX359" fmla="*/ 2438110 w 3024845"/>
                <a:gd name="connsiteY359" fmla="*/ 508018 h 1078499"/>
                <a:gd name="connsiteX360" fmla="*/ 2438110 w 3024845"/>
                <a:gd name="connsiteY360" fmla="*/ 622592 h 1078499"/>
                <a:gd name="connsiteX361" fmla="*/ 2460404 w 3024845"/>
                <a:gd name="connsiteY361" fmla="*/ 622592 h 1078499"/>
                <a:gd name="connsiteX362" fmla="*/ 2460404 w 3024845"/>
                <a:gd name="connsiteY362" fmla="*/ 555577 h 1078499"/>
                <a:gd name="connsiteX363" fmla="*/ 2486751 w 3024845"/>
                <a:gd name="connsiteY363" fmla="*/ 555577 h 1078499"/>
                <a:gd name="connsiteX364" fmla="*/ 2490804 w 3024845"/>
                <a:gd name="connsiteY364" fmla="*/ 551253 h 1078499"/>
                <a:gd name="connsiteX365" fmla="*/ 2498911 w 3024845"/>
                <a:gd name="connsiteY365" fmla="*/ 551253 h 1078499"/>
                <a:gd name="connsiteX366" fmla="*/ 2502964 w 3024845"/>
                <a:gd name="connsiteY366" fmla="*/ 555577 h 1078499"/>
                <a:gd name="connsiteX367" fmla="*/ 2525258 w 3024845"/>
                <a:gd name="connsiteY367" fmla="*/ 555577 h 1078499"/>
                <a:gd name="connsiteX368" fmla="*/ 2525258 w 3024845"/>
                <a:gd name="connsiteY368" fmla="*/ 438841 h 1078499"/>
                <a:gd name="connsiteX369" fmla="*/ 2582005 w 3024845"/>
                <a:gd name="connsiteY369" fmla="*/ 428032 h 1078499"/>
                <a:gd name="connsiteX370" fmla="*/ 2582005 w 3024845"/>
                <a:gd name="connsiteY370" fmla="*/ 429113 h 1078499"/>
                <a:gd name="connsiteX371" fmla="*/ 2582005 w 3024845"/>
                <a:gd name="connsiteY371" fmla="*/ 436679 h 1078499"/>
                <a:gd name="connsiteX372" fmla="*/ 2608352 w 3024845"/>
                <a:gd name="connsiteY372" fmla="*/ 436679 h 1078499"/>
                <a:gd name="connsiteX373" fmla="*/ 2608352 w 3024845"/>
                <a:gd name="connsiteY373" fmla="*/ 691769 h 1078499"/>
                <a:gd name="connsiteX374" fmla="*/ 2630646 w 3024845"/>
                <a:gd name="connsiteY374" fmla="*/ 691769 h 1078499"/>
                <a:gd name="connsiteX375" fmla="*/ 2630646 w 3024845"/>
                <a:gd name="connsiteY375" fmla="*/ 687445 h 1078499"/>
                <a:gd name="connsiteX376" fmla="*/ 2642806 w 3024845"/>
                <a:gd name="connsiteY376" fmla="*/ 687445 h 1078499"/>
                <a:gd name="connsiteX377" fmla="*/ 2642806 w 3024845"/>
                <a:gd name="connsiteY377" fmla="*/ 691769 h 1078499"/>
                <a:gd name="connsiteX378" fmla="*/ 2667126 w 3024845"/>
                <a:gd name="connsiteY378" fmla="*/ 691769 h 1078499"/>
                <a:gd name="connsiteX379" fmla="*/ 2667126 w 3024845"/>
                <a:gd name="connsiteY379" fmla="*/ 678798 h 1078499"/>
                <a:gd name="connsiteX380" fmla="*/ 2695500 w 3024845"/>
                <a:gd name="connsiteY380" fmla="*/ 678798 h 1078499"/>
                <a:gd name="connsiteX381" fmla="*/ 2707660 w 3024845"/>
                <a:gd name="connsiteY381" fmla="*/ 674474 h 1078499"/>
                <a:gd name="connsiteX382" fmla="*/ 2727927 w 3024845"/>
                <a:gd name="connsiteY382" fmla="*/ 678798 h 1078499"/>
                <a:gd name="connsiteX383" fmla="*/ 2727927 w 3024845"/>
                <a:gd name="connsiteY383" fmla="*/ 661504 h 1078499"/>
                <a:gd name="connsiteX384" fmla="*/ 2736034 w 3024845"/>
                <a:gd name="connsiteY384" fmla="*/ 661504 h 1078499"/>
                <a:gd name="connsiteX385" fmla="*/ 2736034 w 3024845"/>
                <a:gd name="connsiteY385" fmla="*/ 648533 h 1078499"/>
                <a:gd name="connsiteX386" fmla="*/ 2792781 w 3024845"/>
                <a:gd name="connsiteY386" fmla="*/ 648533 h 1078499"/>
                <a:gd name="connsiteX387" fmla="*/ 2792781 w 3024845"/>
                <a:gd name="connsiteY387" fmla="*/ 618268 h 1078499"/>
                <a:gd name="connsiteX388" fmla="*/ 2811021 w 3024845"/>
                <a:gd name="connsiteY388" fmla="*/ 618268 h 1078499"/>
                <a:gd name="connsiteX389" fmla="*/ 2811021 w 3024845"/>
                <a:gd name="connsiteY389" fmla="*/ 611783 h 1078499"/>
                <a:gd name="connsiteX390" fmla="*/ 2823181 w 3024845"/>
                <a:gd name="connsiteY390" fmla="*/ 611783 h 1078499"/>
                <a:gd name="connsiteX391" fmla="*/ 2823181 w 3024845"/>
                <a:gd name="connsiteY391" fmla="*/ 618268 h 1078499"/>
                <a:gd name="connsiteX392" fmla="*/ 2839395 w 3024845"/>
                <a:gd name="connsiteY392" fmla="*/ 618268 h 1078499"/>
                <a:gd name="connsiteX393" fmla="*/ 2839395 w 3024845"/>
                <a:gd name="connsiteY393" fmla="*/ 667989 h 1078499"/>
                <a:gd name="connsiteX394" fmla="*/ 2871822 w 3024845"/>
                <a:gd name="connsiteY394" fmla="*/ 667989 h 1078499"/>
                <a:gd name="connsiteX395" fmla="*/ 2871822 w 3024845"/>
                <a:gd name="connsiteY395" fmla="*/ 642048 h 1078499"/>
                <a:gd name="connsiteX396" fmla="*/ 2910329 w 3024845"/>
                <a:gd name="connsiteY396" fmla="*/ 642048 h 1078499"/>
                <a:gd name="connsiteX397" fmla="*/ 2910329 w 3024845"/>
                <a:gd name="connsiteY397" fmla="*/ 611783 h 1078499"/>
                <a:gd name="connsiteX398" fmla="*/ 2958970 w 3024845"/>
                <a:gd name="connsiteY398" fmla="*/ 611783 h 1078499"/>
                <a:gd name="connsiteX399" fmla="*/ 2958970 w 3024845"/>
                <a:gd name="connsiteY399" fmla="*/ 722939 h 1078499"/>
                <a:gd name="connsiteX400" fmla="*/ 2958970 w 3024845"/>
                <a:gd name="connsiteY400" fmla="*/ 736718 h 1078499"/>
                <a:gd name="connsiteX401" fmla="*/ 3024845 w 3024845"/>
                <a:gd name="connsiteY401" fmla="*/ 736718 h 1078499"/>
                <a:gd name="connsiteX402" fmla="*/ 3024845 w 3024845"/>
                <a:gd name="connsiteY402" fmla="*/ 1078499 h 1078499"/>
                <a:gd name="connsiteX403" fmla="*/ 2054 w 3024845"/>
                <a:gd name="connsiteY403" fmla="*/ 1076166 h 1078499"/>
                <a:gd name="connsiteX404" fmla="*/ 0 w 3024845"/>
                <a:gd name="connsiteY404" fmla="*/ 642048 h 1078499"/>
                <a:gd name="connsiteX405" fmla="*/ 20267 w 3024845"/>
                <a:gd name="connsiteY405" fmla="*/ 642048 h 1078499"/>
                <a:gd name="connsiteX406" fmla="*/ 20774 w 3024845"/>
                <a:gd name="connsiteY406" fmla="*/ 640967 h 1078499"/>
                <a:gd name="connsiteX407" fmla="*/ 24320 w 3024845"/>
                <a:gd name="connsiteY407" fmla="*/ 633401 h 1078499"/>
                <a:gd name="connsiteX408" fmla="*/ 26094 w 3024845"/>
                <a:gd name="connsiteY408" fmla="*/ 633671 h 1078499"/>
                <a:gd name="connsiteX409" fmla="*/ 38507 w 3024845"/>
                <a:gd name="connsiteY409" fmla="*/ 635562 h 1078499"/>
                <a:gd name="connsiteX410" fmla="*/ 39014 w 3024845"/>
                <a:gd name="connsiteY410" fmla="*/ 636914 h 1078499"/>
                <a:gd name="connsiteX411" fmla="*/ 42560 w 3024845"/>
                <a:gd name="connsiteY411" fmla="*/ 646371 h 1078499"/>
                <a:gd name="connsiteX412" fmla="*/ 68907 w 3024845"/>
                <a:gd name="connsiteY412" fmla="*/ 648533 h 1078499"/>
                <a:gd name="connsiteX413" fmla="*/ 68907 w 3024845"/>
                <a:gd name="connsiteY413" fmla="*/ 525312 h 1078499"/>
                <a:gd name="connsiteX414" fmla="*/ 70934 w 3024845"/>
                <a:gd name="connsiteY414" fmla="*/ 525312 h 1078499"/>
                <a:gd name="connsiteX415" fmla="*/ 85121 w 3024845"/>
                <a:gd name="connsiteY415" fmla="*/ 525312 h 1078499"/>
                <a:gd name="connsiteX416" fmla="*/ 85121 w 3024845"/>
                <a:gd name="connsiteY416" fmla="*/ 389120 h 1078499"/>
                <a:gd name="connsiteX417" fmla="*/ 86894 w 3024845"/>
                <a:gd name="connsiteY417" fmla="*/ 389120 h 1078499"/>
                <a:gd name="connsiteX418" fmla="*/ 99308 w 3024845"/>
                <a:gd name="connsiteY418" fmla="*/ 389120 h 1078499"/>
                <a:gd name="connsiteX419" fmla="*/ 99308 w 3024845"/>
                <a:gd name="connsiteY419" fmla="*/ 274546 h 1078499"/>
                <a:gd name="connsiteX420" fmla="*/ 103361 w 3024845"/>
                <a:gd name="connsiteY420" fmla="*/ 246442 h 1078499"/>
                <a:gd name="connsiteX421" fmla="*/ 105388 w 3024845"/>
                <a:gd name="connsiteY421" fmla="*/ 246442 h 1078499"/>
                <a:gd name="connsiteX422" fmla="*/ 119575 w 3024845"/>
                <a:gd name="connsiteY422" fmla="*/ 246442 h 1078499"/>
                <a:gd name="connsiteX0" fmla="*/ 119575 w 3024845"/>
                <a:gd name="connsiteY0" fmla="*/ 246442 h 1078499"/>
                <a:gd name="connsiteX1" fmla="*/ 200642 w 3024845"/>
                <a:gd name="connsiteY1" fmla="*/ 244281 h 1078499"/>
                <a:gd name="connsiteX2" fmla="*/ 202669 w 3024845"/>
                <a:gd name="connsiteY2" fmla="*/ 244281 h 1078499"/>
                <a:gd name="connsiteX3" fmla="*/ 216856 w 3024845"/>
                <a:gd name="connsiteY3" fmla="*/ 244281 h 1078499"/>
                <a:gd name="connsiteX4" fmla="*/ 216856 w 3024845"/>
                <a:gd name="connsiteY4" fmla="*/ 268060 h 1078499"/>
                <a:gd name="connsiteX5" fmla="*/ 217363 w 3024845"/>
                <a:gd name="connsiteY5" fmla="*/ 268871 h 1078499"/>
                <a:gd name="connsiteX6" fmla="*/ 220909 w 3024845"/>
                <a:gd name="connsiteY6" fmla="*/ 274546 h 1078499"/>
                <a:gd name="connsiteX7" fmla="*/ 220909 w 3024845"/>
                <a:gd name="connsiteY7" fmla="*/ 389120 h 1078499"/>
                <a:gd name="connsiteX8" fmla="*/ 223189 w 3024845"/>
                <a:gd name="connsiteY8" fmla="*/ 389120 h 1078499"/>
                <a:gd name="connsiteX9" fmla="*/ 239150 w 3024845"/>
                <a:gd name="connsiteY9" fmla="*/ 389120 h 1078499"/>
                <a:gd name="connsiteX10" fmla="*/ 239150 w 3024845"/>
                <a:gd name="connsiteY10" fmla="*/ 529635 h 1078499"/>
                <a:gd name="connsiteX11" fmla="*/ 240670 w 3024845"/>
                <a:gd name="connsiteY11" fmla="*/ 529365 h 1078499"/>
                <a:gd name="connsiteX12" fmla="*/ 251310 w 3024845"/>
                <a:gd name="connsiteY12" fmla="*/ 527474 h 1078499"/>
                <a:gd name="connsiteX13" fmla="*/ 249283 w 3024845"/>
                <a:gd name="connsiteY13" fmla="*/ 616106 h 1078499"/>
                <a:gd name="connsiteX14" fmla="*/ 250803 w 3024845"/>
                <a:gd name="connsiteY14" fmla="*/ 616377 h 1078499"/>
                <a:gd name="connsiteX15" fmla="*/ 261443 w 3024845"/>
                <a:gd name="connsiteY15" fmla="*/ 618268 h 1078499"/>
                <a:gd name="connsiteX16" fmla="*/ 261696 w 3024845"/>
                <a:gd name="connsiteY16" fmla="*/ 619079 h 1078499"/>
                <a:gd name="connsiteX17" fmla="*/ 263470 w 3024845"/>
                <a:gd name="connsiteY17" fmla="*/ 624754 h 1078499"/>
                <a:gd name="connsiteX18" fmla="*/ 264230 w 3024845"/>
                <a:gd name="connsiteY18" fmla="*/ 622322 h 1078499"/>
                <a:gd name="connsiteX19" fmla="*/ 269550 w 3024845"/>
                <a:gd name="connsiteY19" fmla="*/ 605298 h 1078499"/>
                <a:gd name="connsiteX20" fmla="*/ 271323 w 3024845"/>
                <a:gd name="connsiteY20" fmla="*/ 605298 h 1078499"/>
                <a:gd name="connsiteX21" fmla="*/ 283737 w 3024845"/>
                <a:gd name="connsiteY21" fmla="*/ 605298 h 1078499"/>
                <a:gd name="connsiteX22" fmla="*/ 283737 w 3024845"/>
                <a:gd name="connsiteY22" fmla="*/ 637724 h 1078499"/>
                <a:gd name="connsiteX23" fmla="*/ 284750 w 3024845"/>
                <a:gd name="connsiteY23" fmla="*/ 638265 h 1078499"/>
                <a:gd name="connsiteX24" fmla="*/ 291844 w 3024845"/>
                <a:gd name="connsiteY24" fmla="*/ 642048 h 1078499"/>
                <a:gd name="connsiteX25" fmla="*/ 291844 w 3024845"/>
                <a:gd name="connsiteY25" fmla="*/ 643399 h 1078499"/>
                <a:gd name="connsiteX26" fmla="*/ 291844 w 3024845"/>
                <a:gd name="connsiteY26" fmla="*/ 652857 h 1078499"/>
                <a:gd name="connsiteX27" fmla="*/ 336431 w 3024845"/>
                <a:gd name="connsiteY27" fmla="*/ 652857 h 1078499"/>
                <a:gd name="connsiteX28" fmla="*/ 336431 w 3024845"/>
                <a:gd name="connsiteY28" fmla="*/ 653938 h 1078499"/>
                <a:gd name="connsiteX29" fmla="*/ 336431 w 3024845"/>
                <a:gd name="connsiteY29" fmla="*/ 661504 h 1078499"/>
                <a:gd name="connsiteX30" fmla="*/ 338457 w 3024845"/>
                <a:gd name="connsiteY30" fmla="*/ 661504 h 1078499"/>
                <a:gd name="connsiteX31" fmla="*/ 352644 w 3024845"/>
                <a:gd name="connsiteY31" fmla="*/ 661504 h 1078499"/>
                <a:gd name="connsiteX32" fmla="*/ 352644 w 3024845"/>
                <a:gd name="connsiteY32" fmla="*/ 631239 h 1078499"/>
                <a:gd name="connsiteX33" fmla="*/ 397231 w 3024845"/>
                <a:gd name="connsiteY33" fmla="*/ 631239 h 1078499"/>
                <a:gd name="connsiteX34" fmla="*/ 397231 w 3024845"/>
                <a:gd name="connsiteY34" fmla="*/ 629888 h 1078499"/>
                <a:gd name="connsiteX35" fmla="*/ 397231 w 3024845"/>
                <a:gd name="connsiteY35" fmla="*/ 620430 h 1078499"/>
                <a:gd name="connsiteX36" fmla="*/ 398245 w 3024845"/>
                <a:gd name="connsiteY36" fmla="*/ 620430 h 1078499"/>
                <a:gd name="connsiteX37" fmla="*/ 405338 w 3024845"/>
                <a:gd name="connsiteY37" fmla="*/ 620430 h 1078499"/>
                <a:gd name="connsiteX38" fmla="*/ 405338 w 3024845"/>
                <a:gd name="connsiteY38" fmla="*/ 618539 h 1078499"/>
                <a:gd name="connsiteX39" fmla="*/ 405338 w 3024845"/>
                <a:gd name="connsiteY39" fmla="*/ 605298 h 1078499"/>
                <a:gd name="connsiteX40" fmla="*/ 406098 w 3024845"/>
                <a:gd name="connsiteY40" fmla="*/ 605298 h 1078499"/>
                <a:gd name="connsiteX41" fmla="*/ 411418 w 3024845"/>
                <a:gd name="connsiteY41" fmla="*/ 605298 h 1078499"/>
                <a:gd name="connsiteX42" fmla="*/ 411418 w 3024845"/>
                <a:gd name="connsiteY42" fmla="*/ 604217 h 1078499"/>
                <a:gd name="connsiteX43" fmla="*/ 411418 w 3024845"/>
                <a:gd name="connsiteY43" fmla="*/ 596650 h 1078499"/>
                <a:gd name="connsiteX44" fmla="*/ 413445 w 3024845"/>
                <a:gd name="connsiteY44" fmla="*/ 596650 h 1078499"/>
                <a:gd name="connsiteX45" fmla="*/ 427632 w 3024845"/>
                <a:gd name="connsiteY45" fmla="*/ 596650 h 1078499"/>
                <a:gd name="connsiteX46" fmla="*/ 427632 w 3024845"/>
                <a:gd name="connsiteY46" fmla="*/ 597731 h 1078499"/>
                <a:gd name="connsiteX47" fmla="*/ 427632 w 3024845"/>
                <a:gd name="connsiteY47" fmla="*/ 605298 h 1078499"/>
                <a:gd name="connsiteX48" fmla="*/ 449925 w 3024845"/>
                <a:gd name="connsiteY48" fmla="*/ 605298 h 1078499"/>
                <a:gd name="connsiteX49" fmla="*/ 449925 w 3024845"/>
                <a:gd name="connsiteY49" fmla="*/ 603406 h 1078499"/>
                <a:gd name="connsiteX50" fmla="*/ 449925 w 3024845"/>
                <a:gd name="connsiteY50" fmla="*/ 590165 h 1078499"/>
                <a:gd name="connsiteX51" fmla="*/ 451699 w 3024845"/>
                <a:gd name="connsiteY51" fmla="*/ 590165 h 1078499"/>
                <a:gd name="connsiteX52" fmla="*/ 464112 w 3024845"/>
                <a:gd name="connsiteY52" fmla="*/ 590165 h 1078499"/>
                <a:gd name="connsiteX53" fmla="*/ 464112 w 3024845"/>
                <a:gd name="connsiteY53" fmla="*/ 613945 h 1078499"/>
                <a:gd name="connsiteX54" fmla="*/ 465126 w 3024845"/>
                <a:gd name="connsiteY54" fmla="*/ 613945 h 1078499"/>
                <a:gd name="connsiteX55" fmla="*/ 472219 w 3024845"/>
                <a:gd name="connsiteY55" fmla="*/ 613945 h 1078499"/>
                <a:gd name="connsiteX56" fmla="*/ 472219 w 3024845"/>
                <a:gd name="connsiteY56" fmla="*/ 612864 h 1078499"/>
                <a:gd name="connsiteX57" fmla="*/ 472219 w 3024845"/>
                <a:gd name="connsiteY57" fmla="*/ 605298 h 1078499"/>
                <a:gd name="connsiteX58" fmla="*/ 473992 w 3024845"/>
                <a:gd name="connsiteY58" fmla="*/ 605298 h 1078499"/>
                <a:gd name="connsiteX59" fmla="*/ 486406 w 3024845"/>
                <a:gd name="connsiteY59" fmla="*/ 605298 h 1078499"/>
                <a:gd name="connsiteX60" fmla="*/ 486406 w 3024845"/>
                <a:gd name="connsiteY60" fmla="*/ 631239 h 1078499"/>
                <a:gd name="connsiteX61" fmla="*/ 488433 w 3024845"/>
                <a:gd name="connsiteY61" fmla="*/ 631239 h 1078499"/>
                <a:gd name="connsiteX62" fmla="*/ 502619 w 3024845"/>
                <a:gd name="connsiteY62" fmla="*/ 631239 h 1078499"/>
                <a:gd name="connsiteX63" fmla="*/ 502619 w 3024845"/>
                <a:gd name="connsiteY63" fmla="*/ 632860 h 1078499"/>
                <a:gd name="connsiteX64" fmla="*/ 502619 w 3024845"/>
                <a:gd name="connsiteY64" fmla="*/ 644210 h 1078499"/>
                <a:gd name="connsiteX65" fmla="*/ 503379 w 3024845"/>
                <a:gd name="connsiteY65" fmla="*/ 644210 h 1078499"/>
                <a:gd name="connsiteX66" fmla="*/ 508700 w 3024845"/>
                <a:gd name="connsiteY66" fmla="*/ 644210 h 1078499"/>
                <a:gd name="connsiteX67" fmla="*/ 508700 w 3024845"/>
                <a:gd name="connsiteY67" fmla="*/ 643399 h 1078499"/>
                <a:gd name="connsiteX68" fmla="*/ 508700 w 3024845"/>
                <a:gd name="connsiteY68" fmla="*/ 637724 h 1078499"/>
                <a:gd name="connsiteX69" fmla="*/ 539100 w 3024845"/>
                <a:gd name="connsiteY69" fmla="*/ 637724 h 1078499"/>
                <a:gd name="connsiteX70" fmla="*/ 539100 w 3024845"/>
                <a:gd name="connsiteY70" fmla="*/ 661504 h 1078499"/>
                <a:gd name="connsiteX71" fmla="*/ 540113 w 3024845"/>
                <a:gd name="connsiteY71" fmla="*/ 661504 h 1078499"/>
                <a:gd name="connsiteX72" fmla="*/ 547207 w 3024845"/>
                <a:gd name="connsiteY72" fmla="*/ 661504 h 1078499"/>
                <a:gd name="connsiteX73" fmla="*/ 547207 w 3024845"/>
                <a:gd name="connsiteY73" fmla="*/ 662585 h 1078499"/>
                <a:gd name="connsiteX74" fmla="*/ 547207 w 3024845"/>
                <a:gd name="connsiteY74" fmla="*/ 670151 h 1078499"/>
                <a:gd name="connsiteX75" fmla="*/ 547967 w 3024845"/>
                <a:gd name="connsiteY75" fmla="*/ 670151 h 1078499"/>
                <a:gd name="connsiteX76" fmla="*/ 553287 w 3024845"/>
                <a:gd name="connsiteY76" fmla="*/ 670151 h 1078499"/>
                <a:gd name="connsiteX77" fmla="*/ 553287 w 3024845"/>
                <a:gd name="connsiteY77" fmla="*/ 667989 h 1078499"/>
                <a:gd name="connsiteX78" fmla="*/ 553287 w 3024845"/>
                <a:gd name="connsiteY78" fmla="*/ 652857 h 1078499"/>
                <a:gd name="connsiteX79" fmla="*/ 554300 w 3024845"/>
                <a:gd name="connsiteY79" fmla="*/ 652857 h 1078499"/>
                <a:gd name="connsiteX80" fmla="*/ 561394 w 3024845"/>
                <a:gd name="connsiteY80" fmla="*/ 652857 h 1078499"/>
                <a:gd name="connsiteX81" fmla="*/ 561394 w 3024845"/>
                <a:gd name="connsiteY81" fmla="*/ 653938 h 1078499"/>
                <a:gd name="connsiteX82" fmla="*/ 561394 w 3024845"/>
                <a:gd name="connsiteY82" fmla="*/ 661504 h 1078499"/>
                <a:gd name="connsiteX83" fmla="*/ 566714 w 3024845"/>
                <a:gd name="connsiteY83" fmla="*/ 659511 h 1078499"/>
                <a:gd name="connsiteX84" fmla="*/ 567474 w 3024845"/>
                <a:gd name="connsiteY84" fmla="*/ 658531 h 1078499"/>
                <a:gd name="connsiteX85" fmla="*/ 567474 w 3024845"/>
                <a:gd name="connsiteY85" fmla="*/ 652857 h 1078499"/>
                <a:gd name="connsiteX86" fmla="*/ 605981 w 3024845"/>
                <a:gd name="connsiteY86" fmla="*/ 652857 h 1078499"/>
                <a:gd name="connsiteX87" fmla="*/ 605981 w 3024845"/>
                <a:gd name="connsiteY87" fmla="*/ 676636 h 1078499"/>
                <a:gd name="connsiteX88" fmla="*/ 608007 w 3024845"/>
                <a:gd name="connsiteY88" fmla="*/ 676636 h 1078499"/>
                <a:gd name="connsiteX89" fmla="*/ 622194 w 3024845"/>
                <a:gd name="connsiteY89" fmla="*/ 676636 h 1078499"/>
                <a:gd name="connsiteX90" fmla="*/ 622194 w 3024845"/>
                <a:gd name="connsiteY90" fmla="*/ 677717 h 1078499"/>
                <a:gd name="connsiteX91" fmla="*/ 622194 w 3024845"/>
                <a:gd name="connsiteY91" fmla="*/ 685283 h 1078499"/>
                <a:gd name="connsiteX92" fmla="*/ 623968 w 3024845"/>
                <a:gd name="connsiteY92" fmla="*/ 685283 h 1078499"/>
                <a:gd name="connsiteX93" fmla="*/ 636381 w 3024845"/>
                <a:gd name="connsiteY93" fmla="*/ 685283 h 1078499"/>
                <a:gd name="connsiteX94" fmla="*/ 636381 w 3024845"/>
                <a:gd name="connsiteY94" fmla="*/ 661504 h 1078499"/>
                <a:gd name="connsiteX95" fmla="*/ 637394 w 3024845"/>
                <a:gd name="connsiteY95" fmla="*/ 661504 h 1078499"/>
                <a:gd name="connsiteX96" fmla="*/ 644488 w 3024845"/>
                <a:gd name="connsiteY96" fmla="*/ 661504 h 1078499"/>
                <a:gd name="connsiteX97" fmla="*/ 644488 w 3024845"/>
                <a:gd name="connsiteY97" fmla="*/ 629077 h 1078499"/>
                <a:gd name="connsiteX98" fmla="*/ 645501 w 3024845"/>
                <a:gd name="connsiteY98" fmla="*/ 629077 h 1078499"/>
                <a:gd name="connsiteX99" fmla="*/ 652595 w 3024845"/>
                <a:gd name="connsiteY99" fmla="*/ 629077 h 1078499"/>
                <a:gd name="connsiteX100" fmla="*/ 652595 w 3024845"/>
                <a:gd name="connsiteY100" fmla="*/ 627186 h 1078499"/>
                <a:gd name="connsiteX101" fmla="*/ 652595 w 3024845"/>
                <a:gd name="connsiteY101" fmla="*/ 613945 h 1078499"/>
                <a:gd name="connsiteX102" fmla="*/ 651328 w 3024845"/>
                <a:gd name="connsiteY102" fmla="*/ 612323 h 1078499"/>
                <a:gd name="connsiteX103" fmla="*/ 656648 w 3024845"/>
                <a:gd name="connsiteY103" fmla="*/ 600974 h 1078499"/>
                <a:gd name="connsiteX104" fmla="*/ 664755 w 3024845"/>
                <a:gd name="connsiteY104" fmla="*/ 629077 h 1078499"/>
                <a:gd name="connsiteX105" fmla="*/ 665515 w 3024845"/>
                <a:gd name="connsiteY105" fmla="*/ 629077 h 1078499"/>
                <a:gd name="connsiteX106" fmla="*/ 670835 w 3024845"/>
                <a:gd name="connsiteY106" fmla="*/ 629077 h 1078499"/>
                <a:gd name="connsiteX107" fmla="*/ 670835 w 3024845"/>
                <a:gd name="connsiteY107" fmla="*/ 523150 h 1078499"/>
                <a:gd name="connsiteX108" fmla="*/ 672355 w 3024845"/>
                <a:gd name="connsiteY108" fmla="*/ 523150 h 1078499"/>
                <a:gd name="connsiteX109" fmla="*/ 682995 w 3024845"/>
                <a:gd name="connsiteY109" fmla="*/ 523150 h 1078499"/>
                <a:gd name="connsiteX110" fmla="*/ 682995 w 3024845"/>
                <a:gd name="connsiteY110" fmla="*/ 475591 h 1078499"/>
                <a:gd name="connsiteX111" fmla="*/ 709342 w 3024845"/>
                <a:gd name="connsiteY111" fmla="*/ 475591 h 1078499"/>
                <a:gd name="connsiteX112" fmla="*/ 709342 w 3024845"/>
                <a:gd name="connsiteY112" fmla="*/ 453973 h 1078499"/>
                <a:gd name="connsiteX113" fmla="*/ 743796 w 3024845"/>
                <a:gd name="connsiteY113" fmla="*/ 453973 h 1078499"/>
                <a:gd name="connsiteX114" fmla="*/ 743796 w 3024845"/>
                <a:gd name="connsiteY114" fmla="*/ 456405 h 1078499"/>
                <a:gd name="connsiteX115" fmla="*/ 743796 w 3024845"/>
                <a:gd name="connsiteY115" fmla="*/ 473429 h 1078499"/>
                <a:gd name="connsiteX116" fmla="*/ 746076 w 3024845"/>
                <a:gd name="connsiteY116" fmla="*/ 473429 h 1078499"/>
                <a:gd name="connsiteX117" fmla="*/ 762036 w 3024845"/>
                <a:gd name="connsiteY117" fmla="*/ 473429 h 1078499"/>
                <a:gd name="connsiteX118" fmla="*/ 762036 w 3024845"/>
                <a:gd name="connsiteY118" fmla="*/ 520988 h 1078499"/>
                <a:gd name="connsiteX119" fmla="*/ 763049 w 3024845"/>
                <a:gd name="connsiteY119" fmla="*/ 520988 h 1078499"/>
                <a:gd name="connsiteX120" fmla="*/ 770143 w 3024845"/>
                <a:gd name="connsiteY120" fmla="*/ 520988 h 1078499"/>
                <a:gd name="connsiteX121" fmla="*/ 784330 w 3024845"/>
                <a:gd name="connsiteY121" fmla="*/ 525312 h 1078499"/>
                <a:gd name="connsiteX122" fmla="*/ 784330 w 3024845"/>
                <a:gd name="connsiteY122" fmla="*/ 564224 h 1078499"/>
                <a:gd name="connsiteX123" fmla="*/ 785343 w 3024845"/>
                <a:gd name="connsiteY123" fmla="*/ 564224 h 1078499"/>
                <a:gd name="connsiteX124" fmla="*/ 792436 w 3024845"/>
                <a:gd name="connsiteY124" fmla="*/ 564224 h 1078499"/>
                <a:gd name="connsiteX125" fmla="*/ 792436 w 3024845"/>
                <a:gd name="connsiteY125" fmla="*/ 565845 h 1078499"/>
                <a:gd name="connsiteX126" fmla="*/ 792436 w 3024845"/>
                <a:gd name="connsiteY126" fmla="*/ 577194 h 1078499"/>
                <a:gd name="connsiteX127" fmla="*/ 794463 w 3024845"/>
                <a:gd name="connsiteY127" fmla="*/ 577194 h 1078499"/>
                <a:gd name="connsiteX128" fmla="*/ 808650 w 3024845"/>
                <a:gd name="connsiteY128" fmla="*/ 577194 h 1078499"/>
                <a:gd name="connsiteX129" fmla="*/ 814730 w 3024845"/>
                <a:gd name="connsiteY129" fmla="*/ 583680 h 1078499"/>
                <a:gd name="connsiteX130" fmla="*/ 814730 w 3024845"/>
                <a:gd name="connsiteY130" fmla="*/ 605298 h 1078499"/>
                <a:gd name="connsiteX131" fmla="*/ 817010 w 3024845"/>
                <a:gd name="connsiteY131" fmla="*/ 605298 h 1078499"/>
                <a:gd name="connsiteX132" fmla="*/ 832970 w 3024845"/>
                <a:gd name="connsiteY132" fmla="*/ 605298 h 1078499"/>
                <a:gd name="connsiteX133" fmla="*/ 832970 w 3024845"/>
                <a:gd name="connsiteY133" fmla="*/ 606378 h 1078499"/>
                <a:gd name="connsiteX134" fmla="*/ 832970 w 3024845"/>
                <a:gd name="connsiteY134" fmla="*/ 613945 h 1078499"/>
                <a:gd name="connsiteX135" fmla="*/ 834237 w 3024845"/>
                <a:gd name="connsiteY135" fmla="*/ 613945 h 1078499"/>
                <a:gd name="connsiteX136" fmla="*/ 843104 w 3024845"/>
                <a:gd name="connsiteY136" fmla="*/ 613945 h 1078499"/>
                <a:gd name="connsiteX137" fmla="*/ 843104 w 3024845"/>
                <a:gd name="connsiteY137" fmla="*/ 616106 h 1078499"/>
                <a:gd name="connsiteX138" fmla="*/ 843104 w 3024845"/>
                <a:gd name="connsiteY138" fmla="*/ 631239 h 1078499"/>
                <a:gd name="connsiteX139" fmla="*/ 847157 w 3024845"/>
                <a:gd name="connsiteY139" fmla="*/ 629347 h 1078499"/>
                <a:gd name="connsiteX140" fmla="*/ 847157 w 3024845"/>
                <a:gd name="connsiteY140" fmla="*/ 616106 h 1078499"/>
                <a:gd name="connsiteX141" fmla="*/ 848170 w 3024845"/>
                <a:gd name="connsiteY141" fmla="*/ 616106 h 1078499"/>
                <a:gd name="connsiteX142" fmla="*/ 855264 w 3024845"/>
                <a:gd name="connsiteY142" fmla="*/ 616106 h 1078499"/>
                <a:gd name="connsiteX143" fmla="*/ 855264 w 3024845"/>
                <a:gd name="connsiteY143" fmla="*/ 617728 h 1078499"/>
                <a:gd name="connsiteX144" fmla="*/ 855264 w 3024845"/>
                <a:gd name="connsiteY144" fmla="*/ 629077 h 1078499"/>
                <a:gd name="connsiteX145" fmla="*/ 856024 w 3024845"/>
                <a:gd name="connsiteY145" fmla="*/ 629077 h 1078499"/>
                <a:gd name="connsiteX146" fmla="*/ 861344 w 3024845"/>
                <a:gd name="connsiteY146" fmla="*/ 629077 h 1078499"/>
                <a:gd name="connsiteX147" fmla="*/ 909984 w 3024845"/>
                <a:gd name="connsiteY147" fmla="*/ 624754 h 1078499"/>
                <a:gd name="connsiteX148" fmla="*/ 909984 w 3024845"/>
                <a:gd name="connsiteY148" fmla="*/ 626105 h 1078499"/>
                <a:gd name="connsiteX149" fmla="*/ 909984 w 3024845"/>
                <a:gd name="connsiteY149" fmla="*/ 635562 h 1078499"/>
                <a:gd name="connsiteX150" fmla="*/ 910744 w 3024845"/>
                <a:gd name="connsiteY150" fmla="*/ 635562 h 1078499"/>
                <a:gd name="connsiteX151" fmla="*/ 916065 w 3024845"/>
                <a:gd name="connsiteY151" fmla="*/ 635562 h 1078499"/>
                <a:gd name="connsiteX152" fmla="*/ 916065 w 3024845"/>
                <a:gd name="connsiteY152" fmla="*/ 637724 h 1078499"/>
                <a:gd name="connsiteX153" fmla="*/ 916065 w 3024845"/>
                <a:gd name="connsiteY153" fmla="*/ 652857 h 1078499"/>
                <a:gd name="connsiteX154" fmla="*/ 918091 w 3024845"/>
                <a:gd name="connsiteY154" fmla="*/ 651506 h 1078499"/>
                <a:gd name="connsiteX155" fmla="*/ 932278 w 3024845"/>
                <a:gd name="connsiteY155" fmla="*/ 642048 h 1078499"/>
                <a:gd name="connsiteX156" fmla="*/ 938358 w 3024845"/>
                <a:gd name="connsiteY156" fmla="*/ 600974 h 1078499"/>
                <a:gd name="connsiteX157" fmla="*/ 939118 w 3024845"/>
                <a:gd name="connsiteY157" fmla="*/ 600704 h 1078499"/>
                <a:gd name="connsiteX158" fmla="*/ 944438 w 3024845"/>
                <a:gd name="connsiteY158" fmla="*/ 598812 h 1078499"/>
                <a:gd name="connsiteX159" fmla="*/ 946465 w 3024845"/>
                <a:gd name="connsiteY159" fmla="*/ 529635 h 1078499"/>
                <a:gd name="connsiteX160" fmla="*/ 948492 w 3024845"/>
                <a:gd name="connsiteY160" fmla="*/ 598812 h 1078499"/>
                <a:gd name="connsiteX161" fmla="*/ 949252 w 3024845"/>
                <a:gd name="connsiteY161" fmla="*/ 599082 h 1078499"/>
                <a:gd name="connsiteX162" fmla="*/ 954572 w 3024845"/>
                <a:gd name="connsiteY162" fmla="*/ 600974 h 1078499"/>
                <a:gd name="connsiteX163" fmla="*/ 954572 w 3024845"/>
                <a:gd name="connsiteY163" fmla="*/ 514503 h 1078499"/>
                <a:gd name="connsiteX164" fmla="*/ 958625 w 3024845"/>
                <a:gd name="connsiteY164" fmla="*/ 482076 h 1078499"/>
                <a:gd name="connsiteX165" fmla="*/ 997132 w 3024845"/>
                <a:gd name="connsiteY165" fmla="*/ 482076 h 1078499"/>
                <a:gd name="connsiteX166" fmla="*/ 997132 w 3024845"/>
                <a:gd name="connsiteY166" fmla="*/ 514503 h 1078499"/>
                <a:gd name="connsiteX167" fmla="*/ 997892 w 3024845"/>
                <a:gd name="connsiteY167" fmla="*/ 514503 h 1078499"/>
                <a:gd name="connsiteX168" fmla="*/ 1003212 w 3024845"/>
                <a:gd name="connsiteY168" fmla="*/ 514503 h 1078499"/>
                <a:gd name="connsiteX169" fmla="*/ 1003212 w 3024845"/>
                <a:gd name="connsiteY169" fmla="*/ 432355 h 1078499"/>
                <a:gd name="connsiteX170" fmla="*/ 1004986 w 3024845"/>
                <a:gd name="connsiteY170" fmla="*/ 432355 h 1078499"/>
                <a:gd name="connsiteX171" fmla="*/ 1017399 w 3024845"/>
                <a:gd name="connsiteY171" fmla="*/ 432355 h 1078499"/>
                <a:gd name="connsiteX172" fmla="*/ 1017399 w 3024845"/>
                <a:gd name="connsiteY172" fmla="*/ 430464 h 1078499"/>
                <a:gd name="connsiteX173" fmla="*/ 1017399 w 3024845"/>
                <a:gd name="connsiteY173" fmla="*/ 417223 h 1078499"/>
                <a:gd name="connsiteX174" fmla="*/ 1039693 w 3024845"/>
                <a:gd name="connsiteY174" fmla="*/ 417223 h 1078499"/>
                <a:gd name="connsiteX175" fmla="*/ 1039693 w 3024845"/>
                <a:gd name="connsiteY175" fmla="*/ 416142 h 1078499"/>
                <a:gd name="connsiteX176" fmla="*/ 1039693 w 3024845"/>
                <a:gd name="connsiteY176" fmla="*/ 408576 h 1078499"/>
                <a:gd name="connsiteX177" fmla="*/ 1041466 w 3024845"/>
                <a:gd name="connsiteY177" fmla="*/ 408576 h 1078499"/>
                <a:gd name="connsiteX178" fmla="*/ 1053880 w 3024845"/>
                <a:gd name="connsiteY178" fmla="*/ 408576 h 1078499"/>
                <a:gd name="connsiteX179" fmla="*/ 1053880 w 3024845"/>
                <a:gd name="connsiteY179" fmla="*/ 409657 h 1078499"/>
                <a:gd name="connsiteX180" fmla="*/ 1053880 w 3024845"/>
                <a:gd name="connsiteY180" fmla="*/ 417223 h 1078499"/>
                <a:gd name="connsiteX181" fmla="*/ 1054640 w 3024845"/>
                <a:gd name="connsiteY181" fmla="*/ 417223 h 1078499"/>
                <a:gd name="connsiteX182" fmla="*/ 1059960 w 3024845"/>
                <a:gd name="connsiteY182" fmla="*/ 417223 h 1078499"/>
                <a:gd name="connsiteX183" fmla="*/ 1070093 w 3024845"/>
                <a:gd name="connsiteY183" fmla="*/ 412899 h 1078499"/>
                <a:gd name="connsiteX184" fmla="*/ 1074146 w 3024845"/>
                <a:gd name="connsiteY184" fmla="*/ 416142 h 1078499"/>
                <a:gd name="connsiteX185" fmla="*/ 1074146 w 3024845"/>
                <a:gd name="connsiteY185" fmla="*/ 408576 h 1078499"/>
                <a:gd name="connsiteX186" fmla="*/ 1076426 w 3024845"/>
                <a:gd name="connsiteY186" fmla="*/ 408576 h 1078499"/>
                <a:gd name="connsiteX187" fmla="*/ 1092387 w 3024845"/>
                <a:gd name="connsiteY187" fmla="*/ 408576 h 1078499"/>
                <a:gd name="connsiteX188" fmla="*/ 1092387 w 3024845"/>
                <a:gd name="connsiteY188" fmla="*/ 409657 h 1078499"/>
                <a:gd name="connsiteX189" fmla="*/ 1092387 w 3024845"/>
                <a:gd name="connsiteY189" fmla="*/ 417223 h 1078499"/>
                <a:gd name="connsiteX190" fmla="*/ 1122787 w 3024845"/>
                <a:gd name="connsiteY190" fmla="*/ 417223 h 1078499"/>
                <a:gd name="connsiteX191" fmla="*/ 1122787 w 3024845"/>
                <a:gd name="connsiteY191" fmla="*/ 418844 h 1078499"/>
                <a:gd name="connsiteX192" fmla="*/ 1122787 w 3024845"/>
                <a:gd name="connsiteY192" fmla="*/ 430194 h 1078499"/>
                <a:gd name="connsiteX193" fmla="*/ 1149134 w 3024845"/>
                <a:gd name="connsiteY193" fmla="*/ 430194 h 1078499"/>
                <a:gd name="connsiteX194" fmla="*/ 1149134 w 3024845"/>
                <a:gd name="connsiteY194" fmla="*/ 460458 h 1078499"/>
                <a:gd name="connsiteX195" fmla="*/ 1149894 w 3024845"/>
                <a:gd name="connsiteY195" fmla="*/ 460458 h 1078499"/>
                <a:gd name="connsiteX196" fmla="*/ 1155214 w 3024845"/>
                <a:gd name="connsiteY196" fmla="*/ 460458 h 1078499"/>
                <a:gd name="connsiteX197" fmla="*/ 1155214 w 3024845"/>
                <a:gd name="connsiteY197" fmla="*/ 461539 h 1078499"/>
                <a:gd name="connsiteX198" fmla="*/ 1155214 w 3024845"/>
                <a:gd name="connsiteY198" fmla="*/ 469106 h 1078499"/>
                <a:gd name="connsiteX199" fmla="*/ 1159268 w 3024845"/>
                <a:gd name="connsiteY199" fmla="*/ 499370 h 1078499"/>
                <a:gd name="connsiteX200" fmla="*/ 1160028 w 3024845"/>
                <a:gd name="connsiteY200" fmla="*/ 499370 h 1078499"/>
                <a:gd name="connsiteX201" fmla="*/ 1165348 w 3024845"/>
                <a:gd name="connsiteY201" fmla="*/ 499370 h 1078499"/>
                <a:gd name="connsiteX202" fmla="*/ 1165348 w 3024845"/>
                <a:gd name="connsiteY202" fmla="*/ 500181 h 1078499"/>
                <a:gd name="connsiteX203" fmla="*/ 1165348 w 3024845"/>
                <a:gd name="connsiteY203" fmla="*/ 505856 h 1078499"/>
                <a:gd name="connsiteX204" fmla="*/ 1166361 w 3024845"/>
                <a:gd name="connsiteY204" fmla="*/ 505856 h 1078499"/>
                <a:gd name="connsiteX205" fmla="*/ 1173454 w 3024845"/>
                <a:gd name="connsiteY205" fmla="*/ 505856 h 1078499"/>
                <a:gd name="connsiteX206" fmla="*/ 1173454 w 3024845"/>
                <a:gd name="connsiteY206" fmla="*/ 536121 h 1078499"/>
                <a:gd name="connsiteX207" fmla="*/ 1175481 w 3024845"/>
                <a:gd name="connsiteY207" fmla="*/ 536121 h 1078499"/>
                <a:gd name="connsiteX208" fmla="*/ 1189668 w 3024845"/>
                <a:gd name="connsiteY208" fmla="*/ 536121 h 1078499"/>
                <a:gd name="connsiteX209" fmla="*/ 1189668 w 3024845"/>
                <a:gd name="connsiteY209" fmla="*/ 559900 h 1078499"/>
                <a:gd name="connsiteX210" fmla="*/ 1191695 w 3024845"/>
                <a:gd name="connsiteY210" fmla="*/ 561521 h 1078499"/>
                <a:gd name="connsiteX211" fmla="*/ 1191695 w 3024845"/>
                <a:gd name="connsiteY211" fmla="*/ 572871 h 1078499"/>
                <a:gd name="connsiteX212" fmla="*/ 1192455 w 3024845"/>
                <a:gd name="connsiteY212" fmla="*/ 572871 h 1078499"/>
                <a:gd name="connsiteX213" fmla="*/ 1197775 w 3024845"/>
                <a:gd name="connsiteY213" fmla="*/ 572871 h 1078499"/>
                <a:gd name="connsiteX214" fmla="*/ 1197775 w 3024845"/>
                <a:gd name="connsiteY214" fmla="*/ 596650 h 1078499"/>
                <a:gd name="connsiteX215" fmla="*/ 1199041 w 3024845"/>
                <a:gd name="connsiteY215" fmla="*/ 596650 h 1078499"/>
                <a:gd name="connsiteX216" fmla="*/ 1207908 w 3024845"/>
                <a:gd name="connsiteY216" fmla="*/ 596650 h 1078499"/>
                <a:gd name="connsiteX217" fmla="*/ 1209935 w 3024845"/>
                <a:gd name="connsiteY217" fmla="*/ 600704 h 1078499"/>
                <a:gd name="connsiteX218" fmla="*/ 1209935 w 3024845"/>
                <a:gd name="connsiteY218" fmla="*/ 613945 h 1078499"/>
                <a:gd name="connsiteX219" fmla="*/ 1211455 w 3024845"/>
                <a:gd name="connsiteY219" fmla="*/ 612053 h 1078499"/>
                <a:gd name="connsiteX220" fmla="*/ 1222095 w 3024845"/>
                <a:gd name="connsiteY220" fmla="*/ 598812 h 1078499"/>
                <a:gd name="connsiteX221" fmla="*/ 1250469 w 3024845"/>
                <a:gd name="connsiteY221" fmla="*/ 598812 h 1078499"/>
                <a:gd name="connsiteX222" fmla="*/ 1250469 w 3024845"/>
                <a:gd name="connsiteY222" fmla="*/ 685283 h 1078499"/>
                <a:gd name="connsiteX223" fmla="*/ 1251229 w 3024845"/>
                <a:gd name="connsiteY223" fmla="*/ 685283 h 1078499"/>
                <a:gd name="connsiteX224" fmla="*/ 1256549 w 3024845"/>
                <a:gd name="connsiteY224" fmla="*/ 685283 h 1078499"/>
                <a:gd name="connsiteX225" fmla="*/ 1257309 w 3024845"/>
                <a:gd name="connsiteY225" fmla="*/ 683932 h 1078499"/>
                <a:gd name="connsiteX226" fmla="*/ 1262629 w 3024845"/>
                <a:gd name="connsiteY226" fmla="*/ 674474 h 1078499"/>
                <a:gd name="connsiteX227" fmla="*/ 1262629 w 3024845"/>
                <a:gd name="connsiteY227" fmla="*/ 676366 h 1078499"/>
                <a:gd name="connsiteX228" fmla="*/ 1262629 w 3024845"/>
                <a:gd name="connsiteY228" fmla="*/ 689607 h 1078499"/>
                <a:gd name="connsiteX229" fmla="*/ 1266682 w 3024845"/>
                <a:gd name="connsiteY229" fmla="*/ 644210 h 1078499"/>
                <a:gd name="connsiteX230" fmla="*/ 1267442 w 3024845"/>
                <a:gd name="connsiteY230" fmla="*/ 644210 h 1078499"/>
                <a:gd name="connsiteX231" fmla="*/ 1272762 w 3024845"/>
                <a:gd name="connsiteY231" fmla="*/ 644210 h 1078499"/>
                <a:gd name="connsiteX232" fmla="*/ 1272762 w 3024845"/>
                <a:gd name="connsiteY232" fmla="*/ 579356 h 1078499"/>
                <a:gd name="connsiteX233" fmla="*/ 1273776 w 3024845"/>
                <a:gd name="connsiteY233" fmla="*/ 579356 h 1078499"/>
                <a:gd name="connsiteX234" fmla="*/ 1280869 w 3024845"/>
                <a:gd name="connsiteY234" fmla="*/ 579356 h 1078499"/>
                <a:gd name="connsiteX235" fmla="*/ 1293029 w 3024845"/>
                <a:gd name="connsiteY235" fmla="*/ 536121 h 1078499"/>
                <a:gd name="connsiteX236" fmla="*/ 1294296 w 3024845"/>
                <a:gd name="connsiteY236" fmla="*/ 536121 h 1078499"/>
                <a:gd name="connsiteX237" fmla="*/ 1303163 w 3024845"/>
                <a:gd name="connsiteY237" fmla="*/ 536121 h 1078499"/>
                <a:gd name="connsiteX238" fmla="*/ 1313296 w 3024845"/>
                <a:gd name="connsiteY238" fmla="*/ 579356 h 1078499"/>
                <a:gd name="connsiteX239" fmla="*/ 1314309 w 3024845"/>
                <a:gd name="connsiteY239" fmla="*/ 579356 h 1078499"/>
                <a:gd name="connsiteX240" fmla="*/ 1321403 w 3024845"/>
                <a:gd name="connsiteY240" fmla="*/ 579356 h 1078499"/>
                <a:gd name="connsiteX241" fmla="*/ 1321403 w 3024845"/>
                <a:gd name="connsiteY241" fmla="*/ 618268 h 1078499"/>
                <a:gd name="connsiteX242" fmla="*/ 1323176 w 3024845"/>
                <a:gd name="connsiteY242" fmla="*/ 618268 h 1078499"/>
                <a:gd name="connsiteX243" fmla="*/ 1335590 w 3024845"/>
                <a:gd name="connsiteY243" fmla="*/ 618268 h 1078499"/>
                <a:gd name="connsiteX244" fmla="*/ 1335590 w 3024845"/>
                <a:gd name="connsiteY244" fmla="*/ 620430 h 1078499"/>
                <a:gd name="connsiteX245" fmla="*/ 1335590 w 3024845"/>
                <a:gd name="connsiteY245" fmla="*/ 635562 h 1078499"/>
                <a:gd name="connsiteX246" fmla="*/ 1339643 w 3024845"/>
                <a:gd name="connsiteY246" fmla="*/ 633401 h 1078499"/>
                <a:gd name="connsiteX247" fmla="*/ 1339643 w 3024845"/>
                <a:gd name="connsiteY247" fmla="*/ 618268 h 1078499"/>
                <a:gd name="connsiteX248" fmla="*/ 1341163 w 3024845"/>
                <a:gd name="connsiteY248" fmla="*/ 618268 h 1078499"/>
                <a:gd name="connsiteX249" fmla="*/ 1351803 w 3024845"/>
                <a:gd name="connsiteY249" fmla="*/ 618268 h 1078499"/>
                <a:gd name="connsiteX250" fmla="*/ 1351803 w 3024845"/>
                <a:gd name="connsiteY250" fmla="*/ 619889 h 1078499"/>
                <a:gd name="connsiteX251" fmla="*/ 1351803 w 3024845"/>
                <a:gd name="connsiteY251" fmla="*/ 631239 h 1078499"/>
                <a:gd name="connsiteX252" fmla="*/ 1382204 w 3024845"/>
                <a:gd name="connsiteY252" fmla="*/ 631239 h 1078499"/>
                <a:gd name="connsiteX253" fmla="*/ 1382204 w 3024845"/>
                <a:gd name="connsiteY253" fmla="*/ 594489 h 1078499"/>
                <a:gd name="connsiteX254" fmla="*/ 1383470 w 3024845"/>
                <a:gd name="connsiteY254" fmla="*/ 594489 h 1078499"/>
                <a:gd name="connsiteX255" fmla="*/ 1392337 w 3024845"/>
                <a:gd name="connsiteY255" fmla="*/ 594489 h 1078499"/>
                <a:gd name="connsiteX256" fmla="*/ 1392337 w 3024845"/>
                <a:gd name="connsiteY256" fmla="*/ 616106 h 1078499"/>
                <a:gd name="connsiteX257" fmla="*/ 1394364 w 3024845"/>
                <a:gd name="connsiteY257" fmla="*/ 583680 h 1078499"/>
                <a:gd name="connsiteX258" fmla="*/ 1416657 w 3024845"/>
                <a:gd name="connsiteY258" fmla="*/ 583680 h 1078499"/>
                <a:gd name="connsiteX259" fmla="*/ 1416657 w 3024845"/>
                <a:gd name="connsiteY259" fmla="*/ 582058 h 1078499"/>
                <a:gd name="connsiteX260" fmla="*/ 1416657 w 3024845"/>
                <a:gd name="connsiteY260" fmla="*/ 570709 h 1078499"/>
                <a:gd name="connsiteX261" fmla="*/ 1417417 w 3024845"/>
                <a:gd name="connsiteY261" fmla="*/ 570709 h 1078499"/>
                <a:gd name="connsiteX262" fmla="*/ 1422737 w 3024845"/>
                <a:gd name="connsiteY262" fmla="*/ 570709 h 1078499"/>
                <a:gd name="connsiteX263" fmla="*/ 1422737 w 3024845"/>
                <a:gd name="connsiteY263" fmla="*/ 568818 h 1078499"/>
                <a:gd name="connsiteX264" fmla="*/ 1422737 w 3024845"/>
                <a:gd name="connsiteY264" fmla="*/ 555577 h 1078499"/>
                <a:gd name="connsiteX265" fmla="*/ 1426791 w 3024845"/>
                <a:gd name="connsiteY265" fmla="*/ 562062 h 1078499"/>
                <a:gd name="connsiteX266" fmla="*/ 1429071 w 3024845"/>
                <a:gd name="connsiteY266" fmla="*/ 562062 h 1078499"/>
                <a:gd name="connsiteX267" fmla="*/ 1445031 w 3024845"/>
                <a:gd name="connsiteY267" fmla="*/ 562062 h 1078499"/>
                <a:gd name="connsiteX268" fmla="*/ 1445031 w 3024845"/>
                <a:gd name="connsiteY268" fmla="*/ 561251 h 1078499"/>
                <a:gd name="connsiteX269" fmla="*/ 1445031 w 3024845"/>
                <a:gd name="connsiteY269" fmla="*/ 555577 h 1078499"/>
                <a:gd name="connsiteX270" fmla="*/ 1445791 w 3024845"/>
                <a:gd name="connsiteY270" fmla="*/ 555577 h 1078499"/>
                <a:gd name="connsiteX271" fmla="*/ 1451111 w 3024845"/>
                <a:gd name="connsiteY271" fmla="*/ 555577 h 1078499"/>
                <a:gd name="connsiteX272" fmla="*/ 1451111 w 3024845"/>
                <a:gd name="connsiteY272" fmla="*/ 556928 h 1078499"/>
                <a:gd name="connsiteX273" fmla="*/ 1451111 w 3024845"/>
                <a:gd name="connsiteY273" fmla="*/ 566386 h 1078499"/>
                <a:gd name="connsiteX274" fmla="*/ 1489618 w 3024845"/>
                <a:gd name="connsiteY274" fmla="*/ 566386 h 1078499"/>
                <a:gd name="connsiteX275" fmla="*/ 1489618 w 3024845"/>
                <a:gd name="connsiteY275" fmla="*/ 704739 h 1078499"/>
                <a:gd name="connsiteX276" fmla="*/ 1491138 w 3024845"/>
                <a:gd name="connsiteY276" fmla="*/ 704739 h 1078499"/>
                <a:gd name="connsiteX277" fmla="*/ 1501778 w 3024845"/>
                <a:gd name="connsiteY277" fmla="*/ 704739 h 1078499"/>
                <a:gd name="connsiteX278" fmla="*/ 1501778 w 3024845"/>
                <a:gd name="connsiteY278" fmla="*/ 691769 h 1078499"/>
                <a:gd name="connsiteX279" fmla="*/ 1505832 w 3024845"/>
                <a:gd name="connsiteY279" fmla="*/ 691769 h 1078499"/>
                <a:gd name="connsiteX280" fmla="*/ 1505832 w 3024845"/>
                <a:gd name="connsiteY280" fmla="*/ 704739 h 1078499"/>
                <a:gd name="connsiteX281" fmla="*/ 1536232 w 3024845"/>
                <a:gd name="connsiteY281" fmla="*/ 704739 h 1078499"/>
                <a:gd name="connsiteX282" fmla="*/ 1536232 w 3024845"/>
                <a:gd name="connsiteY282" fmla="*/ 674474 h 1078499"/>
                <a:gd name="connsiteX283" fmla="*/ 1548392 w 3024845"/>
                <a:gd name="connsiteY283" fmla="*/ 674474 h 1078499"/>
                <a:gd name="connsiteX284" fmla="*/ 1560552 w 3024845"/>
                <a:gd name="connsiteY284" fmla="*/ 672313 h 1078499"/>
                <a:gd name="connsiteX285" fmla="*/ 1564606 w 3024845"/>
                <a:gd name="connsiteY285" fmla="*/ 674474 h 1078499"/>
                <a:gd name="connsiteX286" fmla="*/ 1574739 w 3024845"/>
                <a:gd name="connsiteY286" fmla="*/ 674474 h 1078499"/>
                <a:gd name="connsiteX287" fmla="*/ 1574739 w 3024845"/>
                <a:gd name="connsiteY287" fmla="*/ 704739 h 1078499"/>
                <a:gd name="connsiteX288" fmla="*/ 1582846 w 3024845"/>
                <a:gd name="connsiteY288" fmla="*/ 704739 h 1078499"/>
                <a:gd name="connsiteX289" fmla="*/ 1582846 w 3024845"/>
                <a:gd name="connsiteY289" fmla="*/ 722034 h 1078499"/>
                <a:gd name="connsiteX290" fmla="*/ 1592182 w 3024845"/>
                <a:gd name="connsiteY290" fmla="*/ 722939 h 1078499"/>
                <a:gd name="connsiteX291" fmla="*/ 1605140 w 3024845"/>
                <a:gd name="connsiteY291" fmla="*/ 722939 h 1078499"/>
                <a:gd name="connsiteX292" fmla="*/ 1605140 w 3024845"/>
                <a:gd name="connsiteY292" fmla="*/ 706901 h 1078499"/>
                <a:gd name="connsiteX293" fmla="*/ 1673096 w 3024845"/>
                <a:gd name="connsiteY293" fmla="*/ 706901 h 1078499"/>
                <a:gd name="connsiteX294" fmla="*/ 1673096 w 3024845"/>
                <a:gd name="connsiteY294" fmla="*/ 621648 h 1078499"/>
                <a:gd name="connsiteX295" fmla="*/ 1745104 w 3024845"/>
                <a:gd name="connsiteY295" fmla="*/ 621648 h 1078499"/>
                <a:gd name="connsiteX296" fmla="*/ 1745104 w 3024845"/>
                <a:gd name="connsiteY296" fmla="*/ 700416 h 1078499"/>
                <a:gd name="connsiteX297" fmla="*/ 1747008 w 3024845"/>
                <a:gd name="connsiteY297" fmla="*/ 700416 h 1078499"/>
                <a:gd name="connsiteX298" fmla="*/ 1748250 w 3024845"/>
                <a:gd name="connsiteY298" fmla="*/ 722939 h 1078499"/>
                <a:gd name="connsiteX299" fmla="*/ 1757926 w 3024845"/>
                <a:gd name="connsiteY299" fmla="*/ 722939 h 1078499"/>
                <a:gd name="connsiteX300" fmla="*/ 1759168 w 3024845"/>
                <a:gd name="connsiteY300" fmla="*/ 700416 h 1078499"/>
                <a:gd name="connsiteX301" fmla="*/ 1765248 w 3024845"/>
                <a:gd name="connsiteY301" fmla="*/ 700416 h 1078499"/>
                <a:gd name="connsiteX302" fmla="*/ 1766490 w 3024845"/>
                <a:gd name="connsiteY302" fmla="*/ 722939 h 1078499"/>
                <a:gd name="connsiteX303" fmla="*/ 1817112 w 3024845"/>
                <a:gd name="connsiteY303" fmla="*/ 722939 h 1078499"/>
                <a:gd name="connsiteX304" fmla="*/ 1817112 w 3024845"/>
                <a:gd name="connsiteY304" fmla="*/ 559911 h 1078499"/>
                <a:gd name="connsiteX305" fmla="*/ 2014439 w 3024845"/>
                <a:gd name="connsiteY305" fmla="*/ 559911 h 1078499"/>
                <a:gd name="connsiteX306" fmla="*/ 2014439 w 3024845"/>
                <a:gd name="connsiteY306" fmla="*/ 722939 h 1078499"/>
                <a:gd name="connsiteX307" fmla="*/ 2033136 w 3024845"/>
                <a:gd name="connsiteY307" fmla="*/ 722939 h 1078499"/>
                <a:gd name="connsiteX308" fmla="*/ 2033136 w 3024845"/>
                <a:gd name="connsiteY308" fmla="*/ 640246 h 1078499"/>
                <a:gd name="connsiteX309" fmla="*/ 2128256 w 3024845"/>
                <a:gd name="connsiteY309" fmla="*/ 640246 h 1078499"/>
                <a:gd name="connsiteX310" fmla="*/ 2140186 w 3024845"/>
                <a:gd name="connsiteY310" fmla="*/ 322105 h 1078499"/>
                <a:gd name="connsiteX311" fmla="*/ 2128026 w 3024845"/>
                <a:gd name="connsiteY311" fmla="*/ 300487 h 1078499"/>
                <a:gd name="connsiteX312" fmla="*/ 2121946 w 3024845"/>
                <a:gd name="connsiteY312" fmla="*/ 296163 h 1078499"/>
                <a:gd name="connsiteX313" fmla="*/ 2130053 w 3024845"/>
                <a:gd name="connsiteY313" fmla="*/ 272384 h 1078499"/>
                <a:gd name="connsiteX314" fmla="*/ 2130053 w 3024845"/>
                <a:gd name="connsiteY314" fmla="*/ 255090 h 1078499"/>
                <a:gd name="connsiteX315" fmla="*/ 2144240 w 3024845"/>
                <a:gd name="connsiteY315" fmla="*/ 255090 h 1078499"/>
                <a:gd name="connsiteX316" fmla="*/ 2144240 w 3024845"/>
                <a:gd name="connsiteY316" fmla="*/ 233472 h 1078499"/>
                <a:gd name="connsiteX317" fmla="*/ 2146266 w 3024845"/>
                <a:gd name="connsiteY317" fmla="*/ 229148 h 1078499"/>
                <a:gd name="connsiteX318" fmla="*/ 2146266 w 3024845"/>
                <a:gd name="connsiteY318" fmla="*/ 151324 h 1078499"/>
                <a:gd name="connsiteX319" fmla="*/ 2144240 w 3024845"/>
                <a:gd name="connsiteY319" fmla="*/ 144839 h 1078499"/>
                <a:gd name="connsiteX320" fmla="*/ 2150320 w 3024845"/>
                <a:gd name="connsiteY320" fmla="*/ 138353 h 1078499"/>
                <a:gd name="connsiteX321" fmla="*/ 2150320 w 3024845"/>
                <a:gd name="connsiteY321" fmla="*/ 79985 h 1078499"/>
                <a:gd name="connsiteX322" fmla="*/ 2152346 w 3024845"/>
                <a:gd name="connsiteY322" fmla="*/ 75662 h 1078499"/>
                <a:gd name="connsiteX323" fmla="*/ 2152346 w 3024845"/>
                <a:gd name="connsiteY323" fmla="*/ 19456 h 1078499"/>
                <a:gd name="connsiteX324" fmla="*/ 2154373 w 3024845"/>
                <a:gd name="connsiteY324" fmla="*/ 0 h 1078499"/>
                <a:gd name="connsiteX325" fmla="*/ 2158427 w 3024845"/>
                <a:gd name="connsiteY325" fmla="*/ 17294 h 1078499"/>
                <a:gd name="connsiteX326" fmla="*/ 2160453 w 3024845"/>
                <a:gd name="connsiteY326" fmla="*/ 75662 h 1078499"/>
                <a:gd name="connsiteX327" fmla="*/ 2162480 w 3024845"/>
                <a:gd name="connsiteY327" fmla="*/ 138353 h 1078499"/>
                <a:gd name="connsiteX328" fmla="*/ 2168560 w 3024845"/>
                <a:gd name="connsiteY328" fmla="*/ 144839 h 1078499"/>
                <a:gd name="connsiteX329" fmla="*/ 2166533 w 3024845"/>
                <a:gd name="connsiteY329" fmla="*/ 151324 h 1078499"/>
                <a:gd name="connsiteX330" fmla="*/ 2166533 w 3024845"/>
                <a:gd name="connsiteY330" fmla="*/ 229148 h 1078499"/>
                <a:gd name="connsiteX331" fmla="*/ 2168560 w 3024845"/>
                <a:gd name="connsiteY331" fmla="*/ 233472 h 1078499"/>
                <a:gd name="connsiteX332" fmla="*/ 2168560 w 3024845"/>
                <a:gd name="connsiteY332" fmla="*/ 255090 h 1078499"/>
                <a:gd name="connsiteX333" fmla="*/ 2182747 w 3024845"/>
                <a:gd name="connsiteY333" fmla="*/ 255090 h 1078499"/>
                <a:gd name="connsiteX334" fmla="*/ 2182747 w 3024845"/>
                <a:gd name="connsiteY334" fmla="*/ 272384 h 1078499"/>
                <a:gd name="connsiteX335" fmla="*/ 2190854 w 3024845"/>
                <a:gd name="connsiteY335" fmla="*/ 296163 h 1078499"/>
                <a:gd name="connsiteX336" fmla="*/ 2184774 w 3024845"/>
                <a:gd name="connsiteY336" fmla="*/ 300487 h 1078499"/>
                <a:gd name="connsiteX337" fmla="*/ 2172613 w 3024845"/>
                <a:gd name="connsiteY337" fmla="*/ 322105 h 1078499"/>
                <a:gd name="connsiteX338" fmla="*/ 2180720 w 3024845"/>
                <a:gd name="connsiteY338" fmla="*/ 575033 h 1078499"/>
                <a:gd name="connsiteX339" fmla="*/ 2245574 w 3024845"/>
                <a:gd name="connsiteY339" fmla="*/ 575033 h 1078499"/>
                <a:gd name="connsiteX340" fmla="*/ 2245574 w 3024845"/>
                <a:gd name="connsiteY340" fmla="*/ 650695 h 1078499"/>
                <a:gd name="connsiteX341" fmla="*/ 2253681 w 3024845"/>
                <a:gd name="connsiteY341" fmla="*/ 650695 h 1078499"/>
                <a:gd name="connsiteX342" fmla="*/ 2255708 w 3024845"/>
                <a:gd name="connsiteY342" fmla="*/ 644210 h 1078499"/>
                <a:gd name="connsiteX343" fmla="*/ 2261788 w 3024845"/>
                <a:gd name="connsiteY343" fmla="*/ 644210 h 1078499"/>
                <a:gd name="connsiteX344" fmla="*/ 2263815 w 3024845"/>
                <a:gd name="connsiteY344" fmla="*/ 652857 h 1078499"/>
                <a:gd name="connsiteX345" fmla="*/ 2275975 w 3024845"/>
                <a:gd name="connsiteY345" fmla="*/ 652857 h 1078499"/>
                <a:gd name="connsiteX346" fmla="*/ 2275975 w 3024845"/>
                <a:gd name="connsiteY346" fmla="*/ 646371 h 1078499"/>
                <a:gd name="connsiteX347" fmla="*/ 2298268 w 3024845"/>
                <a:gd name="connsiteY347" fmla="*/ 646371 h 1078499"/>
                <a:gd name="connsiteX348" fmla="*/ 2298268 w 3024845"/>
                <a:gd name="connsiteY348" fmla="*/ 652857 h 1078499"/>
                <a:gd name="connsiteX349" fmla="*/ 2318535 w 3024845"/>
                <a:gd name="connsiteY349" fmla="*/ 652857 h 1078499"/>
                <a:gd name="connsiteX350" fmla="*/ 2318535 w 3024845"/>
                <a:gd name="connsiteY350" fmla="*/ 698254 h 1078499"/>
                <a:gd name="connsiteX351" fmla="*/ 2332722 w 3024845"/>
                <a:gd name="connsiteY351" fmla="*/ 698254 h 1078499"/>
                <a:gd name="connsiteX352" fmla="*/ 2332722 w 3024845"/>
                <a:gd name="connsiteY352" fmla="*/ 685283 h 1078499"/>
                <a:gd name="connsiteX353" fmla="*/ 2348936 w 3024845"/>
                <a:gd name="connsiteY353" fmla="*/ 685283 h 1078499"/>
                <a:gd name="connsiteX354" fmla="*/ 2348936 w 3024845"/>
                <a:gd name="connsiteY354" fmla="*/ 505856 h 1078499"/>
                <a:gd name="connsiteX355" fmla="*/ 2355016 w 3024845"/>
                <a:gd name="connsiteY355" fmla="*/ 499370 h 1078499"/>
                <a:gd name="connsiteX356" fmla="*/ 2427977 w 3024845"/>
                <a:gd name="connsiteY356" fmla="*/ 499370 h 1078499"/>
                <a:gd name="connsiteX357" fmla="*/ 2427977 w 3024845"/>
                <a:gd name="connsiteY357" fmla="*/ 508018 h 1078499"/>
                <a:gd name="connsiteX358" fmla="*/ 2438110 w 3024845"/>
                <a:gd name="connsiteY358" fmla="*/ 508018 h 1078499"/>
                <a:gd name="connsiteX359" fmla="*/ 2438110 w 3024845"/>
                <a:gd name="connsiteY359" fmla="*/ 622592 h 1078499"/>
                <a:gd name="connsiteX360" fmla="*/ 2460404 w 3024845"/>
                <a:gd name="connsiteY360" fmla="*/ 622592 h 1078499"/>
                <a:gd name="connsiteX361" fmla="*/ 2460404 w 3024845"/>
                <a:gd name="connsiteY361" fmla="*/ 555577 h 1078499"/>
                <a:gd name="connsiteX362" fmla="*/ 2486751 w 3024845"/>
                <a:gd name="connsiteY362" fmla="*/ 555577 h 1078499"/>
                <a:gd name="connsiteX363" fmla="*/ 2490804 w 3024845"/>
                <a:gd name="connsiteY363" fmla="*/ 551253 h 1078499"/>
                <a:gd name="connsiteX364" fmla="*/ 2498911 w 3024845"/>
                <a:gd name="connsiteY364" fmla="*/ 551253 h 1078499"/>
                <a:gd name="connsiteX365" fmla="*/ 2502964 w 3024845"/>
                <a:gd name="connsiteY365" fmla="*/ 555577 h 1078499"/>
                <a:gd name="connsiteX366" fmla="*/ 2525258 w 3024845"/>
                <a:gd name="connsiteY366" fmla="*/ 555577 h 1078499"/>
                <a:gd name="connsiteX367" fmla="*/ 2525258 w 3024845"/>
                <a:gd name="connsiteY367" fmla="*/ 438841 h 1078499"/>
                <a:gd name="connsiteX368" fmla="*/ 2582005 w 3024845"/>
                <a:gd name="connsiteY368" fmla="*/ 428032 h 1078499"/>
                <a:gd name="connsiteX369" fmla="*/ 2582005 w 3024845"/>
                <a:gd name="connsiteY369" fmla="*/ 429113 h 1078499"/>
                <a:gd name="connsiteX370" fmla="*/ 2582005 w 3024845"/>
                <a:gd name="connsiteY370" fmla="*/ 436679 h 1078499"/>
                <a:gd name="connsiteX371" fmla="*/ 2608352 w 3024845"/>
                <a:gd name="connsiteY371" fmla="*/ 436679 h 1078499"/>
                <a:gd name="connsiteX372" fmla="*/ 2608352 w 3024845"/>
                <a:gd name="connsiteY372" fmla="*/ 691769 h 1078499"/>
                <a:gd name="connsiteX373" fmla="*/ 2630646 w 3024845"/>
                <a:gd name="connsiteY373" fmla="*/ 691769 h 1078499"/>
                <a:gd name="connsiteX374" fmla="*/ 2630646 w 3024845"/>
                <a:gd name="connsiteY374" fmla="*/ 687445 h 1078499"/>
                <a:gd name="connsiteX375" fmla="*/ 2642806 w 3024845"/>
                <a:gd name="connsiteY375" fmla="*/ 687445 h 1078499"/>
                <a:gd name="connsiteX376" fmla="*/ 2642806 w 3024845"/>
                <a:gd name="connsiteY376" fmla="*/ 691769 h 1078499"/>
                <a:gd name="connsiteX377" fmla="*/ 2667126 w 3024845"/>
                <a:gd name="connsiteY377" fmla="*/ 691769 h 1078499"/>
                <a:gd name="connsiteX378" fmla="*/ 2667126 w 3024845"/>
                <a:gd name="connsiteY378" fmla="*/ 678798 h 1078499"/>
                <a:gd name="connsiteX379" fmla="*/ 2695500 w 3024845"/>
                <a:gd name="connsiteY379" fmla="*/ 678798 h 1078499"/>
                <a:gd name="connsiteX380" fmla="*/ 2707660 w 3024845"/>
                <a:gd name="connsiteY380" fmla="*/ 674474 h 1078499"/>
                <a:gd name="connsiteX381" fmla="*/ 2727927 w 3024845"/>
                <a:gd name="connsiteY381" fmla="*/ 678798 h 1078499"/>
                <a:gd name="connsiteX382" fmla="*/ 2727927 w 3024845"/>
                <a:gd name="connsiteY382" fmla="*/ 661504 h 1078499"/>
                <a:gd name="connsiteX383" fmla="*/ 2736034 w 3024845"/>
                <a:gd name="connsiteY383" fmla="*/ 661504 h 1078499"/>
                <a:gd name="connsiteX384" fmla="*/ 2736034 w 3024845"/>
                <a:gd name="connsiteY384" fmla="*/ 648533 h 1078499"/>
                <a:gd name="connsiteX385" fmla="*/ 2792781 w 3024845"/>
                <a:gd name="connsiteY385" fmla="*/ 648533 h 1078499"/>
                <a:gd name="connsiteX386" fmla="*/ 2792781 w 3024845"/>
                <a:gd name="connsiteY386" fmla="*/ 618268 h 1078499"/>
                <a:gd name="connsiteX387" fmla="*/ 2811021 w 3024845"/>
                <a:gd name="connsiteY387" fmla="*/ 618268 h 1078499"/>
                <a:gd name="connsiteX388" fmla="*/ 2811021 w 3024845"/>
                <a:gd name="connsiteY388" fmla="*/ 611783 h 1078499"/>
                <a:gd name="connsiteX389" fmla="*/ 2823181 w 3024845"/>
                <a:gd name="connsiteY389" fmla="*/ 611783 h 1078499"/>
                <a:gd name="connsiteX390" fmla="*/ 2823181 w 3024845"/>
                <a:gd name="connsiteY390" fmla="*/ 618268 h 1078499"/>
                <a:gd name="connsiteX391" fmla="*/ 2839395 w 3024845"/>
                <a:gd name="connsiteY391" fmla="*/ 618268 h 1078499"/>
                <a:gd name="connsiteX392" fmla="*/ 2839395 w 3024845"/>
                <a:gd name="connsiteY392" fmla="*/ 667989 h 1078499"/>
                <a:gd name="connsiteX393" fmla="*/ 2871822 w 3024845"/>
                <a:gd name="connsiteY393" fmla="*/ 667989 h 1078499"/>
                <a:gd name="connsiteX394" fmla="*/ 2871822 w 3024845"/>
                <a:gd name="connsiteY394" fmla="*/ 642048 h 1078499"/>
                <a:gd name="connsiteX395" fmla="*/ 2910329 w 3024845"/>
                <a:gd name="connsiteY395" fmla="*/ 642048 h 1078499"/>
                <a:gd name="connsiteX396" fmla="*/ 2910329 w 3024845"/>
                <a:gd name="connsiteY396" fmla="*/ 611783 h 1078499"/>
                <a:gd name="connsiteX397" fmla="*/ 2958970 w 3024845"/>
                <a:gd name="connsiteY397" fmla="*/ 611783 h 1078499"/>
                <a:gd name="connsiteX398" fmla="*/ 2958970 w 3024845"/>
                <a:gd name="connsiteY398" fmla="*/ 722939 h 1078499"/>
                <a:gd name="connsiteX399" fmla="*/ 2958970 w 3024845"/>
                <a:gd name="connsiteY399" fmla="*/ 736718 h 1078499"/>
                <a:gd name="connsiteX400" fmla="*/ 3024845 w 3024845"/>
                <a:gd name="connsiteY400" fmla="*/ 736718 h 1078499"/>
                <a:gd name="connsiteX401" fmla="*/ 3024845 w 3024845"/>
                <a:gd name="connsiteY401" fmla="*/ 1078499 h 1078499"/>
                <a:gd name="connsiteX402" fmla="*/ 2054 w 3024845"/>
                <a:gd name="connsiteY402" fmla="*/ 1076166 h 1078499"/>
                <a:gd name="connsiteX403" fmla="*/ 0 w 3024845"/>
                <a:gd name="connsiteY403" fmla="*/ 642048 h 1078499"/>
                <a:gd name="connsiteX404" fmla="*/ 20267 w 3024845"/>
                <a:gd name="connsiteY404" fmla="*/ 642048 h 1078499"/>
                <a:gd name="connsiteX405" fmla="*/ 20774 w 3024845"/>
                <a:gd name="connsiteY405" fmla="*/ 640967 h 1078499"/>
                <a:gd name="connsiteX406" fmla="*/ 24320 w 3024845"/>
                <a:gd name="connsiteY406" fmla="*/ 633401 h 1078499"/>
                <a:gd name="connsiteX407" fmla="*/ 26094 w 3024845"/>
                <a:gd name="connsiteY407" fmla="*/ 633671 h 1078499"/>
                <a:gd name="connsiteX408" fmla="*/ 38507 w 3024845"/>
                <a:gd name="connsiteY408" fmla="*/ 635562 h 1078499"/>
                <a:gd name="connsiteX409" fmla="*/ 39014 w 3024845"/>
                <a:gd name="connsiteY409" fmla="*/ 636914 h 1078499"/>
                <a:gd name="connsiteX410" fmla="*/ 42560 w 3024845"/>
                <a:gd name="connsiteY410" fmla="*/ 646371 h 1078499"/>
                <a:gd name="connsiteX411" fmla="*/ 68907 w 3024845"/>
                <a:gd name="connsiteY411" fmla="*/ 648533 h 1078499"/>
                <a:gd name="connsiteX412" fmla="*/ 68907 w 3024845"/>
                <a:gd name="connsiteY412" fmla="*/ 525312 h 1078499"/>
                <a:gd name="connsiteX413" fmla="*/ 70934 w 3024845"/>
                <a:gd name="connsiteY413" fmla="*/ 525312 h 1078499"/>
                <a:gd name="connsiteX414" fmla="*/ 85121 w 3024845"/>
                <a:gd name="connsiteY414" fmla="*/ 525312 h 1078499"/>
                <a:gd name="connsiteX415" fmla="*/ 85121 w 3024845"/>
                <a:gd name="connsiteY415" fmla="*/ 389120 h 1078499"/>
                <a:gd name="connsiteX416" fmla="*/ 86894 w 3024845"/>
                <a:gd name="connsiteY416" fmla="*/ 389120 h 1078499"/>
                <a:gd name="connsiteX417" fmla="*/ 99308 w 3024845"/>
                <a:gd name="connsiteY417" fmla="*/ 389120 h 1078499"/>
                <a:gd name="connsiteX418" fmla="*/ 99308 w 3024845"/>
                <a:gd name="connsiteY418" fmla="*/ 274546 h 1078499"/>
                <a:gd name="connsiteX419" fmla="*/ 103361 w 3024845"/>
                <a:gd name="connsiteY419" fmla="*/ 246442 h 1078499"/>
                <a:gd name="connsiteX420" fmla="*/ 105388 w 3024845"/>
                <a:gd name="connsiteY420" fmla="*/ 246442 h 1078499"/>
                <a:gd name="connsiteX421" fmla="*/ 119575 w 3024845"/>
                <a:gd name="connsiteY421" fmla="*/ 246442 h 1078499"/>
                <a:gd name="connsiteX0" fmla="*/ 119575 w 3024845"/>
                <a:gd name="connsiteY0" fmla="*/ 246442 h 1078499"/>
                <a:gd name="connsiteX1" fmla="*/ 200642 w 3024845"/>
                <a:gd name="connsiteY1" fmla="*/ 244281 h 1078499"/>
                <a:gd name="connsiteX2" fmla="*/ 202669 w 3024845"/>
                <a:gd name="connsiteY2" fmla="*/ 244281 h 1078499"/>
                <a:gd name="connsiteX3" fmla="*/ 216856 w 3024845"/>
                <a:gd name="connsiteY3" fmla="*/ 244281 h 1078499"/>
                <a:gd name="connsiteX4" fmla="*/ 216856 w 3024845"/>
                <a:gd name="connsiteY4" fmla="*/ 268060 h 1078499"/>
                <a:gd name="connsiteX5" fmla="*/ 217363 w 3024845"/>
                <a:gd name="connsiteY5" fmla="*/ 268871 h 1078499"/>
                <a:gd name="connsiteX6" fmla="*/ 220909 w 3024845"/>
                <a:gd name="connsiteY6" fmla="*/ 274546 h 1078499"/>
                <a:gd name="connsiteX7" fmla="*/ 220909 w 3024845"/>
                <a:gd name="connsiteY7" fmla="*/ 389120 h 1078499"/>
                <a:gd name="connsiteX8" fmla="*/ 223189 w 3024845"/>
                <a:gd name="connsiteY8" fmla="*/ 389120 h 1078499"/>
                <a:gd name="connsiteX9" fmla="*/ 239150 w 3024845"/>
                <a:gd name="connsiteY9" fmla="*/ 389120 h 1078499"/>
                <a:gd name="connsiteX10" fmla="*/ 239150 w 3024845"/>
                <a:gd name="connsiteY10" fmla="*/ 529635 h 1078499"/>
                <a:gd name="connsiteX11" fmla="*/ 240670 w 3024845"/>
                <a:gd name="connsiteY11" fmla="*/ 529365 h 1078499"/>
                <a:gd name="connsiteX12" fmla="*/ 251310 w 3024845"/>
                <a:gd name="connsiteY12" fmla="*/ 527474 h 1078499"/>
                <a:gd name="connsiteX13" fmla="*/ 249283 w 3024845"/>
                <a:gd name="connsiteY13" fmla="*/ 616106 h 1078499"/>
                <a:gd name="connsiteX14" fmla="*/ 250803 w 3024845"/>
                <a:gd name="connsiteY14" fmla="*/ 616377 h 1078499"/>
                <a:gd name="connsiteX15" fmla="*/ 261443 w 3024845"/>
                <a:gd name="connsiteY15" fmla="*/ 618268 h 1078499"/>
                <a:gd name="connsiteX16" fmla="*/ 261696 w 3024845"/>
                <a:gd name="connsiteY16" fmla="*/ 619079 h 1078499"/>
                <a:gd name="connsiteX17" fmla="*/ 263470 w 3024845"/>
                <a:gd name="connsiteY17" fmla="*/ 624754 h 1078499"/>
                <a:gd name="connsiteX18" fmla="*/ 264230 w 3024845"/>
                <a:gd name="connsiteY18" fmla="*/ 622322 h 1078499"/>
                <a:gd name="connsiteX19" fmla="*/ 269550 w 3024845"/>
                <a:gd name="connsiteY19" fmla="*/ 605298 h 1078499"/>
                <a:gd name="connsiteX20" fmla="*/ 271323 w 3024845"/>
                <a:gd name="connsiteY20" fmla="*/ 605298 h 1078499"/>
                <a:gd name="connsiteX21" fmla="*/ 283737 w 3024845"/>
                <a:gd name="connsiteY21" fmla="*/ 605298 h 1078499"/>
                <a:gd name="connsiteX22" fmla="*/ 283737 w 3024845"/>
                <a:gd name="connsiteY22" fmla="*/ 637724 h 1078499"/>
                <a:gd name="connsiteX23" fmla="*/ 284750 w 3024845"/>
                <a:gd name="connsiteY23" fmla="*/ 638265 h 1078499"/>
                <a:gd name="connsiteX24" fmla="*/ 291844 w 3024845"/>
                <a:gd name="connsiteY24" fmla="*/ 642048 h 1078499"/>
                <a:gd name="connsiteX25" fmla="*/ 291844 w 3024845"/>
                <a:gd name="connsiteY25" fmla="*/ 643399 h 1078499"/>
                <a:gd name="connsiteX26" fmla="*/ 291844 w 3024845"/>
                <a:gd name="connsiteY26" fmla="*/ 652857 h 1078499"/>
                <a:gd name="connsiteX27" fmla="*/ 336431 w 3024845"/>
                <a:gd name="connsiteY27" fmla="*/ 652857 h 1078499"/>
                <a:gd name="connsiteX28" fmla="*/ 336431 w 3024845"/>
                <a:gd name="connsiteY28" fmla="*/ 653938 h 1078499"/>
                <a:gd name="connsiteX29" fmla="*/ 336431 w 3024845"/>
                <a:gd name="connsiteY29" fmla="*/ 661504 h 1078499"/>
                <a:gd name="connsiteX30" fmla="*/ 338457 w 3024845"/>
                <a:gd name="connsiteY30" fmla="*/ 661504 h 1078499"/>
                <a:gd name="connsiteX31" fmla="*/ 352644 w 3024845"/>
                <a:gd name="connsiteY31" fmla="*/ 661504 h 1078499"/>
                <a:gd name="connsiteX32" fmla="*/ 352644 w 3024845"/>
                <a:gd name="connsiteY32" fmla="*/ 631239 h 1078499"/>
                <a:gd name="connsiteX33" fmla="*/ 397231 w 3024845"/>
                <a:gd name="connsiteY33" fmla="*/ 631239 h 1078499"/>
                <a:gd name="connsiteX34" fmla="*/ 397231 w 3024845"/>
                <a:gd name="connsiteY34" fmla="*/ 629888 h 1078499"/>
                <a:gd name="connsiteX35" fmla="*/ 397231 w 3024845"/>
                <a:gd name="connsiteY35" fmla="*/ 620430 h 1078499"/>
                <a:gd name="connsiteX36" fmla="*/ 398245 w 3024845"/>
                <a:gd name="connsiteY36" fmla="*/ 620430 h 1078499"/>
                <a:gd name="connsiteX37" fmla="*/ 405338 w 3024845"/>
                <a:gd name="connsiteY37" fmla="*/ 620430 h 1078499"/>
                <a:gd name="connsiteX38" fmla="*/ 405338 w 3024845"/>
                <a:gd name="connsiteY38" fmla="*/ 618539 h 1078499"/>
                <a:gd name="connsiteX39" fmla="*/ 405338 w 3024845"/>
                <a:gd name="connsiteY39" fmla="*/ 605298 h 1078499"/>
                <a:gd name="connsiteX40" fmla="*/ 406098 w 3024845"/>
                <a:gd name="connsiteY40" fmla="*/ 605298 h 1078499"/>
                <a:gd name="connsiteX41" fmla="*/ 411418 w 3024845"/>
                <a:gd name="connsiteY41" fmla="*/ 605298 h 1078499"/>
                <a:gd name="connsiteX42" fmla="*/ 411418 w 3024845"/>
                <a:gd name="connsiteY42" fmla="*/ 604217 h 1078499"/>
                <a:gd name="connsiteX43" fmla="*/ 411418 w 3024845"/>
                <a:gd name="connsiteY43" fmla="*/ 596650 h 1078499"/>
                <a:gd name="connsiteX44" fmla="*/ 413445 w 3024845"/>
                <a:gd name="connsiteY44" fmla="*/ 596650 h 1078499"/>
                <a:gd name="connsiteX45" fmla="*/ 427632 w 3024845"/>
                <a:gd name="connsiteY45" fmla="*/ 596650 h 1078499"/>
                <a:gd name="connsiteX46" fmla="*/ 427632 w 3024845"/>
                <a:gd name="connsiteY46" fmla="*/ 597731 h 1078499"/>
                <a:gd name="connsiteX47" fmla="*/ 427632 w 3024845"/>
                <a:gd name="connsiteY47" fmla="*/ 605298 h 1078499"/>
                <a:gd name="connsiteX48" fmla="*/ 449925 w 3024845"/>
                <a:gd name="connsiteY48" fmla="*/ 605298 h 1078499"/>
                <a:gd name="connsiteX49" fmla="*/ 449925 w 3024845"/>
                <a:gd name="connsiteY49" fmla="*/ 603406 h 1078499"/>
                <a:gd name="connsiteX50" fmla="*/ 449925 w 3024845"/>
                <a:gd name="connsiteY50" fmla="*/ 590165 h 1078499"/>
                <a:gd name="connsiteX51" fmla="*/ 451699 w 3024845"/>
                <a:gd name="connsiteY51" fmla="*/ 590165 h 1078499"/>
                <a:gd name="connsiteX52" fmla="*/ 464112 w 3024845"/>
                <a:gd name="connsiteY52" fmla="*/ 590165 h 1078499"/>
                <a:gd name="connsiteX53" fmla="*/ 464112 w 3024845"/>
                <a:gd name="connsiteY53" fmla="*/ 613945 h 1078499"/>
                <a:gd name="connsiteX54" fmla="*/ 465126 w 3024845"/>
                <a:gd name="connsiteY54" fmla="*/ 613945 h 1078499"/>
                <a:gd name="connsiteX55" fmla="*/ 472219 w 3024845"/>
                <a:gd name="connsiteY55" fmla="*/ 613945 h 1078499"/>
                <a:gd name="connsiteX56" fmla="*/ 472219 w 3024845"/>
                <a:gd name="connsiteY56" fmla="*/ 612864 h 1078499"/>
                <a:gd name="connsiteX57" fmla="*/ 472219 w 3024845"/>
                <a:gd name="connsiteY57" fmla="*/ 605298 h 1078499"/>
                <a:gd name="connsiteX58" fmla="*/ 473992 w 3024845"/>
                <a:gd name="connsiteY58" fmla="*/ 605298 h 1078499"/>
                <a:gd name="connsiteX59" fmla="*/ 486406 w 3024845"/>
                <a:gd name="connsiteY59" fmla="*/ 605298 h 1078499"/>
                <a:gd name="connsiteX60" fmla="*/ 486406 w 3024845"/>
                <a:gd name="connsiteY60" fmla="*/ 631239 h 1078499"/>
                <a:gd name="connsiteX61" fmla="*/ 488433 w 3024845"/>
                <a:gd name="connsiteY61" fmla="*/ 631239 h 1078499"/>
                <a:gd name="connsiteX62" fmla="*/ 502619 w 3024845"/>
                <a:gd name="connsiteY62" fmla="*/ 631239 h 1078499"/>
                <a:gd name="connsiteX63" fmla="*/ 502619 w 3024845"/>
                <a:gd name="connsiteY63" fmla="*/ 632860 h 1078499"/>
                <a:gd name="connsiteX64" fmla="*/ 502619 w 3024845"/>
                <a:gd name="connsiteY64" fmla="*/ 644210 h 1078499"/>
                <a:gd name="connsiteX65" fmla="*/ 503379 w 3024845"/>
                <a:gd name="connsiteY65" fmla="*/ 644210 h 1078499"/>
                <a:gd name="connsiteX66" fmla="*/ 508700 w 3024845"/>
                <a:gd name="connsiteY66" fmla="*/ 644210 h 1078499"/>
                <a:gd name="connsiteX67" fmla="*/ 508700 w 3024845"/>
                <a:gd name="connsiteY67" fmla="*/ 643399 h 1078499"/>
                <a:gd name="connsiteX68" fmla="*/ 508700 w 3024845"/>
                <a:gd name="connsiteY68" fmla="*/ 637724 h 1078499"/>
                <a:gd name="connsiteX69" fmla="*/ 539100 w 3024845"/>
                <a:gd name="connsiteY69" fmla="*/ 637724 h 1078499"/>
                <a:gd name="connsiteX70" fmla="*/ 539100 w 3024845"/>
                <a:gd name="connsiteY70" fmla="*/ 661504 h 1078499"/>
                <a:gd name="connsiteX71" fmla="*/ 540113 w 3024845"/>
                <a:gd name="connsiteY71" fmla="*/ 661504 h 1078499"/>
                <a:gd name="connsiteX72" fmla="*/ 547207 w 3024845"/>
                <a:gd name="connsiteY72" fmla="*/ 661504 h 1078499"/>
                <a:gd name="connsiteX73" fmla="*/ 547207 w 3024845"/>
                <a:gd name="connsiteY73" fmla="*/ 662585 h 1078499"/>
                <a:gd name="connsiteX74" fmla="*/ 547207 w 3024845"/>
                <a:gd name="connsiteY74" fmla="*/ 670151 h 1078499"/>
                <a:gd name="connsiteX75" fmla="*/ 547967 w 3024845"/>
                <a:gd name="connsiteY75" fmla="*/ 670151 h 1078499"/>
                <a:gd name="connsiteX76" fmla="*/ 553287 w 3024845"/>
                <a:gd name="connsiteY76" fmla="*/ 670151 h 1078499"/>
                <a:gd name="connsiteX77" fmla="*/ 553287 w 3024845"/>
                <a:gd name="connsiteY77" fmla="*/ 667989 h 1078499"/>
                <a:gd name="connsiteX78" fmla="*/ 553287 w 3024845"/>
                <a:gd name="connsiteY78" fmla="*/ 652857 h 1078499"/>
                <a:gd name="connsiteX79" fmla="*/ 554300 w 3024845"/>
                <a:gd name="connsiteY79" fmla="*/ 652857 h 1078499"/>
                <a:gd name="connsiteX80" fmla="*/ 561394 w 3024845"/>
                <a:gd name="connsiteY80" fmla="*/ 652857 h 1078499"/>
                <a:gd name="connsiteX81" fmla="*/ 561394 w 3024845"/>
                <a:gd name="connsiteY81" fmla="*/ 653938 h 1078499"/>
                <a:gd name="connsiteX82" fmla="*/ 561394 w 3024845"/>
                <a:gd name="connsiteY82" fmla="*/ 661504 h 1078499"/>
                <a:gd name="connsiteX83" fmla="*/ 566714 w 3024845"/>
                <a:gd name="connsiteY83" fmla="*/ 659511 h 1078499"/>
                <a:gd name="connsiteX84" fmla="*/ 567474 w 3024845"/>
                <a:gd name="connsiteY84" fmla="*/ 658531 h 1078499"/>
                <a:gd name="connsiteX85" fmla="*/ 567474 w 3024845"/>
                <a:gd name="connsiteY85" fmla="*/ 652857 h 1078499"/>
                <a:gd name="connsiteX86" fmla="*/ 605981 w 3024845"/>
                <a:gd name="connsiteY86" fmla="*/ 652857 h 1078499"/>
                <a:gd name="connsiteX87" fmla="*/ 605981 w 3024845"/>
                <a:gd name="connsiteY87" fmla="*/ 676636 h 1078499"/>
                <a:gd name="connsiteX88" fmla="*/ 608007 w 3024845"/>
                <a:gd name="connsiteY88" fmla="*/ 676636 h 1078499"/>
                <a:gd name="connsiteX89" fmla="*/ 622194 w 3024845"/>
                <a:gd name="connsiteY89" fmla="*/ 676636 h 1078499"/>
                <a:gd name="connsiteX90" fmla="*/ 622194 w 3024845"/>
                <a:gd name="connsiteY90" fmla="*/ 677717 h 1078499"/>
                <a:gd name="connsiteX91" fmla="*/ 622194 w 3024845"/>
                <a:gd name="connsiteY91" fmla="*/ 685283 h 1078499"/>
                <a:gd name="connsiteX92" fmla="*/ 623968 w 3024845"/>
                <a:gd name="connsiteY92" fmla="*/ 685283 h 1078499"/>
                <a:gd name="connsiteX93" fmla="*/ 636381 w 3024845"/>
                <a:gd name="connsiteY93" fmla="*/ 685283 h 1078499"/>
                <a:gd name="connsiteX94" fmla="*/ 636381 w 3024845"/>
                <a:gd name="connsiteY94" fmla="*/ 661504 h 1078499"/>
                <a:gd name="connsiteX95" fmla="*/ 637394 w 3024845"/>
                <a:gd name="connsiteY95" fmla="*/ 661504 h 1078499"/>
                <a:gd name="connsiteX96" fmla="*/ 644488 w 3024845"/>
                <a:gd name="connsiteY96" fmla="*/ 661504 h 1078499"/>
                <a:gd name="connsiteX97" fmla="*/ 644488 w 3024845"/>
                <a:gd name="connsiteY97" fmla="*/ 629077 h 1078499"/>
                <a:gd name="connsiteX98" fmla="*/ 645501 w 3024845"/>
                <a:gd name="connsiteY98" fmla="*/ 629077 h 1078499"/>
                <a:gd name="connsiteX99" fmla="*/ 652595 w 3024845"/>
                <a:gd name="connsiteY99" fmla="*/ 629077 h 1078499"/>
                <a:gd name="connsiteX100" fmla="*/ 652595 w 3024845"/>
                <a:gd name="connsiteY100" fmla="*/ 627186 h 1078499"/>
                <a:gd name="connsiteX101" fmla="*/ 652595 w 3024845"/>
                <a:gd name="connsiteY101" fmla="*/ 613945 h 1078499"/>
                <a:gd name="connsiteX102" fmla="*/ 651328 w 3024845"/>
                <a:gd name="connsiteY102" fmla="*/ 612323 h 1078499"/>
                <a:gd name="connsiteX103" fmla="*/ 656648 w 3024845"/>
                <a:gd name="connsiteY103" fmla="*/ 600974 h 1078499"/>
                <a:gd name="connsiteX104" fmla="*/ 664755 w 3024845"/>
                <a:gd name="connsiteY104" fmla="*/ 629077 h 1078499"/>
                <a:gd name="connsiteX105" fmla="*/ 665515 w 3024845"/>
                <a:gd name="connsiteY105" fmla="*/ 629077 h 1078499"/>
                <a:gd name="connsiteX106" fmla="*/ 670835 w 3024845"/>
                <a:gd name="connsiteY106" fmla="*/ 629077 h 1078499"/>
                <a:gd name="connsiteX107" fmla="*/ 670835 w 3024845"/>
                <a:gd name="connsiteY107" fmla="*/ 523150 h 1078499"/>
                <a:gd name="connsiteX108" fmla="*/ 672355 w 3024845"/>
                <a:gd name="connsiteY108" fmla="*/ 523150 h 1078499"/>
                <a:gd name="connsiteX109" fmla="*/ 682995 w 3024845"/>
                <a:gd name="connsiteY109" fmla="*/ 523150 h 1078499"/>
                <a:gd name="connsiteX110" fmla="*/ 682995 w 3024845"/>
                <a:gd name="connsiteY110" fmla="*/ 475591 h 1078499"/>
                <a:gd name="connsiteX111" fmla="*/ 709342 w 3024845"/>
                <a:gd name="connsiteY111" fmla="*/ 475591 h 1078499"/>
                <a:gd name="connsiteX112" fmla="*/ 709342 w 3024845"/>
                <a:gd name="connsiteY112" fmla="*/ 453973 h 1078499"/>
                <a:gd name="connsiteX113" fmla="*/ 743796 w 3024845"/>
                <a:gd name="connsiteY113" fmla="*/ 453973 h 1078499"/>
                <a:gd name="connsiteX114" fmla="*/ 743796 w 3024845"/>
                <a:gd name="connsiteY114" fmla="*/ 456405 h 1078499"/>
                <a:gd name="connsiteX115" fmla="*/ 743796 w 3024845"/>
                <a:gd name="connsiteY115" fmla="*/ 473429 h 1078499"/>
                <a:gd name="connsiteX116" fmla="*/ 746076 w 3024845"/>
                <a:gd name="connsiteY116" fmla="*/ 473429 h 1078499"/>
                <a:gd name="connsiteX117" fmla="*/ 762036 w 3024845"/>
                <a:gd name="connsiteY117" fmla="*/ 473429 h 1078499"/>
                <a:gd name="connsiteX118" fmla="*/ 762036 w 3024845"/>
                <a:gd name="connsiteY118" fmla="*/ 520988 h 1078499"/>
                <a:gd name="connsiteX119" fmla="*/ 763049 w 3024845"/>
                <a:gd name="connsiteY119" fmla="*/ 520988 h 1078499"/>
                <a:gd name="connsiteX120" fmla="*/ 770143 w 3024845"/>
                <a:gd name="connsiteY120" fmla="*/ 520988 h 1078499"/>
                <a:gd name="connsiteX121" fmla="*/ 784330 w 3024845"/>
                <a:gd name="connsiteY121" fmla="*/ 525312 h 1078499"/>
                <a:gd name="connsiteX122" fmla="*/ 784330 w 3024845"/>
                <a:gd name="connsiteY122" fmla="*/ 564224 h 1078499"/>
                <a:gd name="connsiteX123" fmla="*/ 785343 w 3024845"/>
                <a:gd name="connsiteY123" fmla="*/ 564224 h 1078499"/>
                <a:gd name="connsiteX124" fmla="*/ 792436 w 3024845"/>
                <a:gd name="connsiteY124" fmla="*/ 564224 h 1078499"/>
                <a:gd name="connsiteX125" fmla="*/ 792436 w 3024845"/>
                <a:gd name="connsiteY125" fmla="*/ 565845 h 1078499"/>
                <a:gd name="connsiteX126" fmla="*/ 792436 w 3024845"/>
                <a:gd name="connsiteY126" fmla="*/ 577194 h 1078499"/>
                <a:gd name="connsiteX127" fmla="*/ 794463 w 3024845"/>
                <a:gd name="connsiteY127" fmla="*/ 577194 h 1078499"/>
                <a:gd name="connsiteX128" fmla="*/ 808650 w 3024845"/>
                <a:gd name="connsiteY128" fmla="*/ 577194 h 1078499"/>
                <a:gd name="connsiteX129" fmla="*/ 814730 w 3024845"/>
                <a:gd name="connsiteY129" fmla="*/ 583680 h 1078499"/>
                <a:gd name="connsiteX130" fmla="*/ 814730 w 3024845"/>
                <a:gd name="connsiteY130" fmla="*/ 605298 h 1078499"/>
                <a:gd name="connsiteX131" fmla="*/ 817010 w 3024845"/>
                <a:gd name="connsiteY131" fmla="*/ 605298 h 1078499"/>
                <a:gd name="connsiteX132" fmla="*/ 832970 w 3024845"/>
                <a:gd name="connsiteY132" fmla="*/ 605298 h 1078499"/>
                <a:gd name="connsiteX133" fmla="*/ 832970 w 3024845"/>
                <a:gd name="connsiteY133" fmla="*/ 606378 h 1078499"/>
                <a:gd name="connsiteX134" fmla="*/ 832970 w 3024845"/>
                <a:gd name="connsiteY134" fmla="*/ 613945 h 1078499"/>
                <a:gd name="connsiteX135" fmla="*/ 834237 w 3024845"/>
                <a:gd name="connsiteY135" fmla="*/ 613945 h 1078499"/>
                <a:gd name="connsiteX136" fmla="*/ 843104 w 3024845"/>
                <a:gd name="connsiteY136" fmla="*/ 613945 h 1078499"/>
                <a:gd name="connsiteX137" fmla="*/ 843104 w 3024845"/>
                <a:gd name="connsiteY137" fmla="*/ 616106 h 1078499"/>
                <a:gd name="connsiteX138" fmla="*/ 843104 w 3024845"/>
                <a:gd name="connsiteY138" fmla="*/ 631239 h 1078499"/>
                <a:gd name="connsiteX139" fmla="*/ 847157 w 3024845"/>
                <a:gd name="connsiteY139" fmla="*/ 629347 h 1078499"/>
                <a:gd name="connsiteX140" fmla="*/ 847157 w 3024845"/>
                <a:gd name="connsiteY140" fmla="*/ 616106 h 1078499"/>
                <a:gd name="connsiteX141" fmla="*/ 848170 w 3024845"/>
                <a:gd name="connsiteY141" fmla="*/ 616106 h 1078499"/>
                <a:gd name="connsiteX142" fmla="*/ 855264 w 3024845"/>
                <a:gd name="connsiteY142" fmla="*/ 616106 h 1078499"/>
                <a:gd name="connsiteX143" fmla="*/ 855264 w 3024845"/>
                <a:gd name="connsiteY143" fmla="*/ 617728 h 1078499"/>
                <a:gd name="connsiteX144" fmla="*/ 855264 w 3024845"/>
                <a:gd name="connsiteY144" fmla="*/ 629077 h 1078499"/>
                <a:gd name="connsiteX145" fmla="*/ 856024 w 3024845"/>
                <a:gd name="connsiteY145" fmla="*/ 629077 h 1078499"/>
                <a:gd name="connsiteX146" fmla="*/ 861344 w 3024845"/>
                <a:gd name="connsiteY146" fmla="*/ 629077 h 1078499"/>
                <a:gd name="connsiteX147" fmla="*/ 909984 w 3024845"/>
                <a:gd name="connsiteY147" fmla="*/ 624754 h 1078499"/>
                <a:gd name="connsiteX148" fmla="*/ 909984 w 3024845"/>
                <a:gd name="connsiteY148" fmla="*/ 626105 h 1078499"/>
                <a:gd name="connsiteX149" fmla="*/ 909984 w 3024845"/>
                <a:gd name="connsiteY149" fmla="*/ 635562 h 1078499"/>
                <a:gd name="connsiteX150" fmla="*/ 910744 w 3024845"/>
                <a:gd name="connsiteY150" fmla="*/ 635562 h 1078499"/>
                <a:gd name="connsiteX151" fmla="*/ 916065 w 3024845"/>
                <a:gd name="connsiteY151" fmla="*/ 635562 h 1078499"/>
                <a:gd name="connsiteX152" fmla="*/ 916065 w 3024845"/>
                <a:gd name="connsiteY152" fmla="*/ 637724 h 1078499"/>
                <a:gd name="connsiteX153" fmla="*/ 916065 w 3024845"/>
                <a:gd name="connsiteY153" fmla="*/ 652857 h 1078499"/>
                <a:gd name="connsiteX154" fmla="*/ 918091 w 3024845"/>
                <a:gd name="connsiteY154" fmla="*/ 651506 h 1078499"/>
                <a:gd name="connsiteX155" fmla="*/ 932278 w 3024845"/>
                <a:gd name="connsiteY155" fmla="*/ 642048 h 1078499"/>
                <a:gd name="connsiteX156" fmla="*/ 938358 w 3024845"/>
                <a:gd name="connsiteY156" fmla="*/ 600974 h 1078499"/>
                <a:gd name="connsiteX157" fmla="*/ 939118 w 3024845"/>
                <a:gd name="connsiteY157" fmla="*/ 600704 h 1078499"/>
                <a:gd name="connsiteX158" fmla="*/ 944438 w 3024845"/>
                <a:gd name="connsiteY158" fmla="*/ 598812 h 1078499"/>
                <a:gd name="connsiteX159" fmla="*/ 946465 w 3024845"/>
                <a:gd name="connsiteY159" fmla="*/ 529635 h 1078499"/>
                <a:gd name="connsiteX160" fmla="*/ 948492 w 3024845"/>
                <a:gd name="connsiteY160" fmla="*/ 598812 h 1078499"/>
                <a:gd name="connsiteX161" fmla="*/ 949252 w 3024845"/>
                <a:gd name="connsiteY161" fmla="*/ 599082 h 1078499"/>
                <a:gd name="connsiteX162" fmla="*/ 954572 w 3024845"/>
                <a:gd name="connsiteY162" fmla="*/ 600974 h 1078499"/>
                <a:gd name="connsiteX163" fmla="*/ 954572 w 3024845"/>
                <a:gd name="connsiteY163" fmla="*/ 514503 h 1078499"/>
                <a:gd name="connsiteX164" fmla="*/ 958625 w 3024845"/>
                <a:gd name="connsiteY164" fmla="*/ 482076 h 1078499"/>
                <a:gd name="connsiteX165" fmla="*/ 997132 w 3024845"/>
                <a:gd name="connsiteY165" fmla="*/ 482076 h 1078499"/>
                <a:gd name="connsiteX166" fmla="*/ 997132 w 3024845"/>
                <a:gd name="connsiteY166" fmla="*/ 514503 h 1078499"/>
                <a:gd name="connsiteX167" fmla="*/ 997892 w 3024845"/>
                <a:gd name="connsiteY167" fmla="*/ 514503 h 1078499"/>
                <a:gd name="connsiteX168" fmla="*/ 1003212 w 3024845"/>
                <a:gd name="connsiteY168" fmla="*/ 514503 h 1078499"/>
                <a:gd name="connsiteX169" fmla="*/ 1003212 w 3024845"/>
                <a:gd name="connsiteY169" fmla="*/ 432355 h 1078499"/>
                <a:gd name="connsiteX170" fmla="*/ 1004986 w 3024845"/>
                <a:gd name="connsiteY170" fmla="*/ 432355 h 1078499"/>
                <a:gd name="connsiteX171" fmla="*/ 1017399 w 3024845"/>
                <a:gd name="connsiteY171" fmla="*/ 432355 h 1078499"/>
                <a:gd name="connsiteX172" fmla="*/ 1017399 w 3024845"/>
                <a:gd name="connsiteY172" fmla="*/ 430464 h 1078499"/>
                <a:gd name="connsiteX173" fmla="*/ 1017399 w 3024845"/>
                <a:gd name="connsiteY173" fmla="*/ 417223 h 1078499"/>
                <a:gd name="connsiteX174" fmla="*/ 1039693 w 3024845"/>
                <a:gd name="connsiteY174" fmla="*/ 417223 h 1078499"/>
                <a:gd name="connsiteX175" fmla="*/ 1039693 w 3024845"/>
                <a:gd name="connsiteY175" fmla="*/ 416142 h 1078499"/>
                <a:gd name="connsiteX176" fmla="*/ 1039693 w 3024845"/>
                <a:gd name="connsiteY176" fmla="*/ 408576 h 1078499"/>
                <a:gd name="connsiteX177" fmla="*/ 1041466 w 3024845"/>
                <a:gd name="connsiteY177" fmla="*/ 408576 h 1078499"/>
                <a:gd name="connsiteX178" fmla="*/ 1053880 w 3024845"/>
                <a:gd name="connsiteY178" fmla="*/ 408576 h 1078499"/>
                <a:gd name="connsiteX179" fmla="*/ 1053880 w 3024845"/>
                <a:gd name="connsiteY179" fmla="*/ 409657 h 1078499"/>
                <a:gd name="connsiteX180" fmla="*/ 1053880 w 3024845"/>
                <a:gd name="connsiteY180" fmla="*/ 417223 h 1078499"/>
                <a:gd name="connsiteX181" fmla="*/ 1054640 w 3024845"/>
                <a:gd name="connsiteY181" fmla="*/ 417223 h 1078499"/>
                <a:gd name="connsiteX182" fmla="*/ 1059960 w 3024845"/>
                <a:gd name="connsiteY182" fmla="*/ 417223 h 1078499"/>
                <a:gd name="connsiteX183" fmla="*/ 1070093 w 3024845"/>
                <a:gd name="connsiteY183" fmla="*/ 412899 h 1078499"/>
                <a:gd name="connsiteX184" fmla="*/ 1074146 w 3024845"/>
                <a:gd name="connsiteY184" fmla="*/ 416142 h 1078499"/>
                <a:gd name="connsiteX185" fmla="*/ 1074146 w 3024845"/>
                <a:gd name="connsiteY185" fmla="*/ 408576 h 1078499"/>
                <a:gd name="connsiteX186" fmla="*/ 1076426 w 3024845"/>
                <a:gd name="connsiteY186" fmla="*/ 408576 h 1078499"/>
                <a:gd name="connsiteX187" fmla="*/ 1092387 w 3024845"/>
                <a:gd name="connsiteY187" fmla="*/ 408576 h 1078499"/>
                <a:gd name="connsiteX188" fmla="*/ 1092387 w 3024845"/>
                <a:gd name="connsiteY188" fmla="*/ 409657 h 1078499"/>
                <a:gd name="connsiteX189" fmla="*/ 1092387 w 3024845"/>
                <a:gd name="connsiteY189" fmla="*/ 417223 h 1078499"/>
                <a:gd name="connsiteX190" fmla="*/ 1122787 w 3024845"/>
                <a:gd name="connsiteY190" fmla="*/ 417223 h 1078499"/>
                <a:gd name="connsiteX191" fmla="*/ 1122787 w 3024845"/>
                <a:gd name="connsiteY191" fmla="*/ 418844 h 1078499"/>
                <a:gd name="connsiteX192" fmla="*/ 1122787 w 3024845"/>
                <a:gd name="connsiteY192" fmla="*/ 430194 h 1078499"/>
                <a:gd name="connsiteX193" fmla="*/ 1149134 w 3024845"/>
                <a:gd name="connsiteY193" fmla="*/ 430194 h 1078499"/>
                <a:gd name="connsiteX194" fmla="*/ 1149134 w 3024845"/>
                <a:gd name="connsiteY194" fmla="*/ 460458 h 1078499"/>
                <a:gd name="connsiteX195" fmla="*/ 1149894 w 3024845"/>
                <a:gd name="connsiteY195" fmla="*/ 460458 h 1078499"/>
                <a:gd name="connsiteX196" fmla="*/ 1155214 w 3024845"/>
                <a:gd name="connsiteY196" fmla="*/ 460458 h 1078499"/>
                <a:gd name="connsiteX197" fmla="*/ 1155214 w 3024845"/>
                <a:gd name="connsiteY197" fmla="*/ 461539 h 1078499"/>
                <a:gd name="connsiteX198" fmla="*/ 1155214 w 3024845"/>
                <a:gd name="connsiteY198" fmla="*/ 469106 h 1078499"/>
                <a:gd name="connsiteX199" fmla="*/ 1159268 w 3024845"/>
                <a:gd name="connsiteY199" fmla="*/ 499370 h 1078499"/>
                <a:gd name="connsiteX200" fmla="*/ 1160028 w 3024845"/>
                <a:gd name="connsiteY200" fmla="*/ 499370 h 1078499"/>
                <a:gd name="connsiteX201" fmla="*/ 1165348 w 3024845"/>
                <a:gd name="connsiteY201" fmla="*/ 499370 h 1078499"/>
                <a:gd name="connsiteX202" fmla="*/ 1165348 w 3024845"/>
                <a:gd name="connsiteY202" fmla="*/ 500181 h 1078499"/>
                <a:gd name="connsiteX203" fmla="*/ 1165348 w 3024845"/>
                <a:gd name="connsiteY203" fmla="*/ 505856 h 1078499"/>
                <a:gd name="connsiteX204" fmla="*/ 1166361 w 3024845"/>
                <a:gd name="connsiteY204" fmla="*/ 505856 h 1078499"/>
                <a:gd name="connsiteX205" fmla="*/ 1173454 w 3024845"/>
                <a:gd name="connsiteY205" fmla="*/ 505856 h 1078499"/>
                <a:gd name="connsiteX206" fmla="*/ 1173454 w 3024845"/>
                <a:gd name="connsiteY206" fmla="*/ 536121 h 1078499"/>
                <a:gd name="connsiteX207" fmla="*/ 1175481 w 3024845"/>
                <a:gd name="connsiteY207" fmla="*/ 536121 h 1078499"/>
                <a:gd name="connsiteX208" fmla="*/ 1189668 w 3024845"/>
                <a:gd name="connsiteY208" fmla="*/ 536121 h 1078499"/>
                <a:gd name="connsiteX209" fmla="*/ 1189668 w 3024845"/>
                <a:gd name="connsiteY209" fmla="*/ 559900 h 1078499"/>
                <a:gd name="connsiteX210" fmla="*/ 1191695 w 3024845"/>
                <a:gd name="connsiteY210" fmla="*/ 561521 h 1078499"/>
                <a:gd name="connsiteX211" fmla="*/ 1191695 w 3024845"/>
                <a:gd name="connsiteY211" fmla="*/ 572871 h 1078499"/>
                <a:gd name="connsiteX212" fmla="*/ 1192455 w 3024845"/>
                <a:gd name="connsiteY212" fmla="*/ 572871 h 1078499"/>
                <a:gd name="connsiteX213" fmla="*/ 1197775 w 3024845"/>
                <a:gd name="connsiteY213" fmla="*/ 572871 h 1078499"/>
                <a:gd name="connsiteX214" fmla="*/ 1197775 w 3024845"/>
                <a:gd name="connsiteY214" fmla="*/ 596650 h 1078499"/>
                <a:gd name="connsiteX215" fmla="*/ 1199041 w 3024845"/>
                <a:gd name="connsiteY215" fmla="*/ 596650 h 1078499"/>
                <a:gd name="connsiteX216" fmla="*/ 1207908 w 3024845"/>
                <a:gd name="connsiteY216" fmla="*/ 596650 h 1078499"/>
                <a:gd name="connsiteX217" fmla="*/ 1209935 w 3024845"/>
                <a:gd name="connsiteY217" fmla="*/ 600704 h 1078499"/>
                <a:gd name="connsiteX218" fmla="*/ 1209935 w 3024845"/>
                <a:gd name="connsiteY218" fmla="*/ 613945 h 1078499"/>
                <a:gd name="connsiteX219" fmla="*/ 1211455 w 3024845"/>
                <a:gd name="connsiteY219" fmla="*/ 612053 h 1078499"/>
                <a:gd name="connsiteX220" fmla="*/ 1222095 w 3024845"/>
                <a:gd name="connsiteY220" fmla="*/ 598812 h 1078499"/>
                <a:gd name="connsiteX221" fmla="*/ 1250469 w 3024845"/>
                <a:gd name="connsiteY221" fmla="*/ 598812 h 1078499"/>
                <a:gd name="connsiteX222" fmla="*/ 1250469 w 3024845"/>
                <a:gd name="connsiteY222" fmla="*/ 685283 h 1078499"/>
                <a:gd name="connsiteX223" fmla="*/ 1251229 w 3024845"/>
                <a:gd name="connsiteY223" fmla="*/ 685283 h 1078499"/>
                <a:gd name="connsiteX224" fmla="*/ 1256549 w 3024845"/>
                <a:gd name="connsiteY224" fmla="*/ 685283 h 1078499"/>
                <a:gd name="connsiteX225" fmla="*/ 1257309 w 3024845"/>
                <a:gd name="connsiteY225" fmla="*/ 683932 h 1078499"/>
                <a:gd name="connsiteX226" fmla="*/ 1262629 w 3024845"/>
                <a:gd name="connsiteY226" fmla="*/ 674474 h 1078499"/>
                <a:gd name="connsiteX227" fmla="*/ 1262629 w 3024845"/>
                <a:gd name="connsiteY227" fmla="*/ 676366 h 1078499"/>
                <a:gd name="connsiteX228" fmla="*/ 1262629 w 3024845"/>
                <a:gd name="connsiteY228" fmla="*/ 689607 h 1078499"/>
                <a:gd name="connsiteX229" fmla="*/ 1266682 w 3024845"/>
                <a:gd name="connsiteY229" fmla="*/ 644210 h 1078499"/>
                <a:gd name="connsiteX230" fmla="*/ 1267442 w 3024845"/>
                <a:gd name="connsiteY230" fmla="*/ 644210 h 1078499"/>
                <a:gd name="connsiteX231" fmla="*/ 1272762 w 3024845"/>
                <a:gd name="connsiteY231" fmla="*/ 644210 h 1078499"/>
                <a:gd name="connsiteX232" fmla="*/ 1272762 w 3024845"/>
                <a:gd name="connsiteY232" fmla="*/ 579356 h 1078499"/>
                <a:gd name="connsiteX233" fmla="*/ 1273776 w 3024845"/>
                <a:gd name="connsiteY233" fmla="*/ 579356 h 1078499"/>
                <a:gd name="connsiteX234" fmla="*/ 1280869 w 3024845"/>
                <a:gd name="connsiteY234" fmla="*/ 579356 h 1078499"/>
                <a:gd name="connsiteX235" fmla="*/ 1293029 w 3024845"/>
                <a:gd name="connsiteY235" fmla="*/ 536121 h 1078499"/>
                <a:gd name="connsiteX236" fmla="*/ 1294296 w 3024845"/>
                <a:gd name="connsiteY236" fmla="*/ 536121 h 1078499"/>
                <a:gd name="connsiteX237" fmla="*/ 1303163 w 3024845"/>
                <a:gd name="connsiteY237" fmla="*/ 536121 h 1078499"/>
                <a:gd name="connsiteX238" fmla="*/ 1313296 w 3024845"/>
                <a:gd name="connsiteY238" fmla="*/ 579356 h 1078499"/>
                <a:gd name="connsiteX239" fmla="*/ 1314309 w 3024845"/>
                <a:gd name="connsiteY239" fmla="*/ 579356 h 1078499"/>
                <a:gd name="connsiteX240" fmla="*/ 1321403 w 3024845"/>
                <a:gd name="connsiteY240" fmla="*/ 579356 h 1078499"/>
                <a:gd name="connsiteX241" fmla="*/ 1321403 w 3024845"/>
                <a:gd name="connsiteY241" fmla="*/ 618268 h 1078499"/>
                <a:gd name="connsiteX242" fmla="*/ 1323176 w 3024845"/>
                <a:gd name="connsiteY242" fmla="*/ 618268 h 1078499"/>
                <a:gd name="connsiteX243" fmla="*/ 1335590 w 3024845"/>
                <a:gd name="connsiteY243" fmla="*/ 618268 h 1078499"/>
                <a:gd name="connsiteX244" fmla="*/ 1335590 w 3024845"/>
                <a:gd name="connsiteY244" fmla="*/ 620430 h 1078499"/>
                <a:gd name="connsiteX245" fmla="*/ 1335590 w 3024845"/>
                <a:gd name="connsiteY245" fmla="*/ 635562 h 1078499"/>
                <a:gd name="connsiteX246" fmla="*/ 1339643 w 3024845"/>
                <a:gd name="connsiteY246" fmla="*/ 633401 h 1078499"/>
                <a:gd name="connsiteX247" fmla="*/ 1339643 w 3024845"/>
                <a:gd name="connsiteY247" fmla="*/ 618268 h 1078499"/>
                <a:gd name="connsiteX248" fmla="*/ 1341163 w 3024845"/>
                <a:gd name="connsiteY248" fmla="*/ 618268 h 1078499"/>
                <a:gd name="connsiteX249" fmla="*/ 1351803 w 3024845"/>
                <a:gd name="connsiteY249" fmla="*/ 618268 h 1078499"/>
                <a:gd name="connsiteX250" fmla="*/ 1351803 w 3024845"/>
                <a:gd name="connsiteY250" fmla="*/ 619889 h 1078499"/>
                <a:gd name="connsiteX251" fmla="*/ 1351803 w 3024845"/>
                <a:gd name="connsiteY251" fmla="*/ 631239 h 1078499"/>
                <a:gd name="connsiteX252" fmla="*/ 1382204 w 3024845"/>
                <a:gd name="connsiteY252" fmla="*/ 631239 h 1078499"/>
                <a:gd name="connsiteX253" fmla="*/ 1382204 w 3024845"/>
                <a:gd name="connsiteY253" fmla="*/ 594489 h 1078499"/>
                <a:gd name="connsiteX254" fmla="*/ 1383470 w 3024845"/>
                <a:gd name="connsiteY254" fmla="*/ 594489 h 1078499"/>
                <a:gd name="connsiteX255" fmla="*/ 1392337 w 3024845"/>
                <a:gd name="connsiteY255" fmla="*/ 594489 h 1078499"/>
                <a:gd name="connsiteX256" fmla="*/ 1392337 w 3024845"/>
                <a:gd name="connsiteY256" fmla="*/ 616106 h 1078499"/>
                <a:gd name="connsiteX257" fmla="*/ 1394364 w 3024845"/>
                <a:gd name="connsiteY257" fmla="*/ 583680 h 1078499"/>
                <a:gd name="connsiteX258" fmla="*/ 1416657 w 3024845"/>
                <a:gd name="connsiteY258" fmla="*/ 583680 h 1078499"/>
                <a:gd name="connsiteX259" fmla="*/ 1416657 w 3024845"/>
                <a:gd name="connsiteY259" fmla="*/ 582058 h 1078499"/>
                <a:gd name="connsiteX260" fmla="*/ 1416657 w 3024845"/>
                <a:gd name="connsiteY260" fmla="*/ 570709 h 1078499"/>
                <a:gd name="connsiteX261" fmla="*/ 1417417 w 3024845"/>
                <a:gd name="connsiteY261" fmla="*/ 570709 h 1078499"/>
                <a:gd name="connsiteX262" fmla="*/ 1422737 w 3024845"/>
                <a:gd name="connsiteY262" fmla="*/ 570709 h 1078499"/>
                <a:gd name="connsiteX263" fmla="*/ 1422737 w 3024845"/>
                <a:gd name="connsiteY263" fmla="*/ 568818 h 1078499"/>
                <a:gd name="connsiteX264" fmla="*/ 1422737 w 3024845"/>
                <a:gd name="connsiteY264" fmla="*/ 555577 h 1078499"/>
                <a:gd name="connsiteX265" fmla="*/ 1426791 w 3024845"/>
                <a:gd name="connsiteY265" fmla="*/ 562062 h 1078499"/>
                <a:gd name="connsiteX266" fmla="*/ 1429071 w 3024845"/>
                <a:gd name="connsiteY266" fmla="*/ 562062 h 1078499"/>
                <a:gd name="connsiteX267" fmla="*/ 1445031 w 3024845"/>
                <a:gd name="connsiteY267" fmla="*/ 562062 h 1078499"/>
                <a:gd name="connsiteX268" fmla="*/ 1445031 w 3024845"/>
                <a:gd name="connsiteY268" fmla="*/ 561251 h 1078499"/>
                <a:gd name="connsiteX269" fmla="*/ 1445031 w 3024845"/>
                <a:gd name="connsiteY269" fmla="*/ 555577 h 1078499"/>
                <a:gd name="connsiteX270" fmla="*/ 1445791 w 3024845"/>
                <a:gd name="connsiteY270" fmla="*/ 555577 h 1078499"/>
                <a:gd name="connsiteX271" fmla="*/ 1451111 w 3024845"/>
                <a:gd name="connsiteY271" fmla="*/ 555577 h 1078499"/>
                <a:gd name="connsiteX272" fmla="*/ 1451111 w 3024845"/>
                <a:gd name="connsiteY272" fmla="*/ 556928 h 1078499"/>
                <a:gd name="connsiteX273" fmla="*/ 1451111 w 3024845"/>
                <a:gd name="connsiteY273" fmla="*/ 566386 h 1078499"/>
                <a:gd name="connsiteX274" fmla="*/ 1489618 w 3024845"/>
                <a:gd name="connsiteY274" fmla="*/ 566386 h 1078499"/>
                <a:gd name="connsiteX275" fmla="*/ 1489618 w 3024845"/>
                <a:gd name="connsiteY275" fmla="*/ 704739 h 1078499"/>
                <a:gd name="connsiteX276" fmla="*/ 1491138 w 3024845"/>
                <a:gd name="connsiteY276" fmla="*/ 704739 h 1078499"/>
                <a:gd name="connsiteX277" fmla="*/ 1501778 w 3024845"/>
                <a:gd name="connsiteY277" fmla="*/ 704739 h 1078499"/>
                <a:gd name="connsiteX278" fmla="*/ 1501778 w 3024845"/>
                <a:gd name="connsiteY278" fmla="*/ 691769 h 1078499"/>
                <a:gd name="connsiteX279" fmla="*/ 1505832 w 3024845"/>
                <a:gd name="connsiteY279" fmla="*/ 691769 h 1078499"/>
                <a:gd name="connsiteX280" fmla="*/ 1505832 w 3024845"/>
                <a:gd name="connsiteY280" fmla="*/ 704739 h 1078499"/>
                <a:gd name="connsiteX281" fmla="*/ 1536232 w 3024845"/>
                <a:gd name="connsiteY281" fmla="*/ 704739 h 1078499"/>
                <a:gd name="connsiteX282" fmla="*/ 1536232 w 3024845"/>
                <a:gd name="connsiteY282" fmla="*/ 674474 h 1078499"/>
                <a:gd name="connsiteX283" fmla="*/ 1548392 w 3024845"/>
                <a:gd name="connsiteY283" fmla="*/ 674474 h 1078499"/>
                <a:gd name="connsiteX284" fmla="*/ 1560552 w 3024845"/>
                <a:gd name="connsiteY284" fmla="*/ 672313 h 1078499"/>
                <a:gd name="connsiteX285" fmla="*/ 1564606 w 3024845"/>
                <a:gd name="connsiteY285" fmla="*/ 674474 h 1078499"/>
                <a:gd name="connsiteX286" fmla="*/ 1574739 w 3024845"/>
                <a:gd name="connsiteY286" fmla="*/ 674474 h 1078499"/>
                <a:gd name="connsiteX287" fmla="*/ 1574739 w 3024845"/>
                <a:gd name="connsiteY287" fmla="*/ 704739 h 1078499"/>
                <a:gd name="connsiteX288" fmla="*/ 1582846 w 3024845"/>
                <a:gd name="connsiteY288" fmla="*/ 704739 h 1078499"/>
                <a:gd name="connsiteX289" fmla="*/ 1582846 w 3024845"/>
                <a:gd name="connsiteY289" fmla="*/ 722034 h 1078499"/>
                <a:gd name="connsiteX290" fmla="*/ 1592182 w 3024845"/>
                <a:gd name="connsiteY290" fmla="*/ 722939 h 1078499"/>
                <a:gd name="connsiteX291" fmla="*/ 1605140 w 3024845"/>
                <a:gd name="connsiteY291" fmla="*/ 722939 h 1078499"/>
                <a:gd name="connsiteX292" fmla="*/ 1605140 w 3024845"/>
                <a:gd name="connsiteY292" fmla="*/ 706901 h 1078499"/>
                <a:gd name="connsiteX293" fmla="*/ 1673096 w 3024845"/>
                <a:gd name="connsiteY293" fmla="*/ 706901 h 1078499"/>
                <a:gd name="connsiteX294" fmla="*/ 1673096 w 3024845"/>
                <a:gd name="connsiteY294" fmla="*/ 621648 h 1078499"/>
                <a:gd name="connsiteX295" fmla="*/ 1745104 w 3024845"/>
                <a:gd name="connsiteY295" fmla="*/ 621648 h 1078499"/>
                <a:gd name="connsiteX296" fmla="*/ 1745104 w 3024845"/>
                <a:gd name="connsiteY296" fmla="*/ 700416 h 1078499"/>
                <a:gd name="connsiteX297" fmla="*/ 1747008 w 3024845"/>
                <a:gd name="connsiteY297" fmla="*/ 700416 h 1078499"/>
                <a:gd name="connsiteX298" fmla="*/ 1748250 w 3024845"/>
                <a:gd name="connsiteY298" fmla="*/ 722939 h 1078499"/>
                <a:gd name="connsiteX299" fmla="*/ 1757926 w 3024845"/>
                <a:gd name="connsiteY299" fmla="*/ 722939 h 1078499"/>
                <a:gd name="connsiteX300" fmla="*/ 1759168 w 3024845"/>
                <a:gd name="connsiteY300" fmla="*/ 700416 h 1078499"/>
                <a:gd name="connsiteX301" fmla="*/ 1765248 w 3024845"/>
                <a:gd name="connsiteY301" fmla="*/ 700416 h 1078499"/>
                <a:gd name="connsiteX302" fmla="*/ 1766490 w 3024845"/>
                <a:gd name="connsiteY302" fmla="*/ 722939 h 1078499"/>
                <a:gd name="connsiteX303" fmla="*/ 1817112 w 3024845"/>
                <a:gd name="connsiteY303" fmla="*/ 722939 h 1078499"/>
                <a:gd name="connsiteX304" fmla="*/ 1817112 w 3024845"/>
                <a:gd name="connsiteY304" fmla="*/ 559911 h 1078499"/>
                <a:gd name="connsiteX305" fmla="*/ 2014439 w 3024845"/>
                <a:gd name="connsiteY305" fmla="*/ 559911 h 1078499"/>
                <a:gd name="connsiteX306" fmla="*/ 2014439 w 3024845"/>
                <a:gd name="connsiteY306" fmla="*/ 722939 h 1078499"/>
                <a:gd name="connsiteX307" fmla="*/ 2033136 w 3024845"/>
                <a:gd name="connsiteY307" fmla="*/ 722939 h 1078499"/>
                <a:gd name="connsiteX308" fmla="*/ 2033136 w 3024845"/>
                <a:gd name="connsiteY308" fmla="*/ 640246 h 1078499"/>
                <a:gd name="connsiteX309" fmla="*/ 2128256 w 3024845"/>
                <a:gd name="connsiteY309" fmla="*/ 640246 h 1078499"/>
                <a:gd name="connsiteX310" fmla="*/ 2140186 w 3024845"/>
                <a:gd name="connsiteY310" fmla="*/ 322105 h 1078499"/>
                <a:gd name="connsiteX311" fmla="*/ 2128026 w 3024845"/>
                <a:gd name="connsiteY311" fmla="*/ 300487 h 1078499"/>
                <a:gd name="connsiteX312" fmla="*/ 2121946 w 3024845"/>
                <a:gd name="connsiteY312" fmla="*/ 296163 h 1078499"/>
                <a:gd name="connsiteX313" fmla="*/ 2130053 w 3024845"/>
                <a:gd name="connsiteY313" fmla="*/ 272384 h 1078499"/>
                <a:gd name="connsiteX314" fmla="*/ 2130053 w 3024845"/>
                <a:gd name="connsiteY314" fmla="*/ 255090 h 1078499"/>
                <a:gd name="connsiteX315" fmla="*/ 2144240 w 3024845"/>
                <a:gd name="connsiteY315" fmla="*/ 255090 h 1078499"/>
                <a:gd name="connsiteX316" fmla="*/ 2144240 w 3024845"/>
                <a:gd name="connsiteY316" fmla="*/ 233472 h 1078499"/>
                <a:gd name="connsiteX317" fmla="*/ 2146266 w 3024845"/>
                <a:gd name="connsiteY317" fmla="*/ 229148 h 1078499"/>
                <a:gd name="connsiteX318" fmla="*/ 2146266 w 3024845"/>
                <a:gd name="connsiteY318" fmla="*/ 151324 h 1078499"/>
                <a:gd name="connsiteX319" fmla="*/ 2144240 w 3024845"/>
                <a:gd name="connsiteY319" fmla="*/ 144839 h 1078499"/>
                <a:gd name="connsiteX320" fmla="*/ 2150320 w 3024845"/>
                <a:gd name="connsiteY320" fmla="*/ 138353 h 1078499"/>
                <a:gd name="connsiteX321" fmla="*/ 2150320 w 3024845"/>
                <a:gd name="connsiteY321" fmla="*/ 79985 h 1078499"/>
                <a:gd name="connsiteX322" fmla="*/ 2152346 w 3024845"/>
                <a:gd name="connsiteY322" fmla="*/ 75662 h 1078499"/>
                <a:gd name="connsiteX323" fmla="*/ 2152346 w 3024845"/>
                <a:gd name="connsiteY323" fmla="*/ 19456 h 1078499"/>
                <a:gd name="connsiteX324" fmla="*/ 2154373 w 3024845"/>
                <a:gd name="connsiteY324" fmla="*/ 0 h 1078499"/>
                <a:gd name="connsiteX325" fmla="*/ 2160453 w 3024845"/>
                <a:gd name="connsiteY325" fmla="*/ 75662 h 1078499"/>
                <a:gd name="connsiteX326" fmla="*/ 2162480 w 3024845"/>
                <a:gd name="connsiteY326" fmla="*/ 138353 h 1078499"/>
                <a:gd name="connsiteX327" fmla="*/ 2168560 w 3024845"/>
                <a:gd name="connsiteY327" fmla="*/ 144839 h 1078499"/>
                <a:gd name="connsiteX328" fmla="*/ 2166533 w 3024845"/>
                <a:gd name="connsiteY328" fmla="*/ 151324 h 1078499"/>
                <a:gd name="connsiteX329" fmla="*/ 2166533 w 3024845"/>
                <a:gd name="connsiteY329" fmla="*/ 229148 h 1078499"/>
                <a:gd name="connsiteX330" fmla="*/ 2168560 w 3024845"/>
                <a:gd name="connsiteY330" fmla="*/ 233472 h 1078499"/>
                <a:gd name="connsiteX331" fmla="*/ 2168560 w 3024845"/>
                <a:gd name="connsiteY331" fmla="*/ 255090 h 1078499"/>
                <a:gd name="connsiteX332" fmla="*/ 2182747 w 3024845"/>
                <a:gd name="connsiteY332" fmla="*/ 255090 h 1078499"/>
                <a:gd name="connsiteX333" fmla="*/ 2182747 w 3024845"/>
                <a:gd name="connsiteY333" fmla="*/ 272384 h 1078499"/>
                <a:gd name="connsiteX334" fmla="*/ 2190854 w 3024845"/>
                <a:gd name="connsiteY334" fmla="*/ 296163 h 1078499"/>
                <a:gd name="connsiteX335" fmla="*/ 2184774 w 3024845"/>
                <a:gd name="connsiteY335" fmla="*/ 300487 h 1078499"/>
                <a:gd name="connsiteX336" fmla="*/ 2172613 w 3024845"/>
                <a:gd name="connsiteY336" fmla="*/ 322105 h 1078499"/>
                <a:gd name="connsiteX337" fmla="*/ 2180720 w 3024845"/>
                <a:gd name="connsiteY337" fmla="*/ 575033 h 1078499"/>
                <a:gd name="connsiteX338" fmla="*/ 2245574 w 3024845"/>
                <a:gd name="connsiteY338" fmla="*/ 575033 h 1078499"/>
                <a:gd name="connsiteX339" fmla="*/ 2245574 w 3024845"/>
                <a:gd name="connsiteY339" fmla="*/ 650695 h 1078499"/>
                <a:gd name="connsiteX340" fmla="*/ 2253681 w 3024845"/>
                <a:gd name="connsiteY340" fmla="*/ 650695 h 1078499"/>
                <a:gd name="connsiteX341" fmla="*/ 2255708 w 3024845"/>
                <a:gd name="connsiteY341" fmla="*/ 644210 h 1078499"/>
                <a:gd name="connsiteX342" fmla="*/ 2261788 w 3024845"/>
                <a:gd name="connsiteY342" fmla="*/ 644210 h 1078499"/>
                <a:gd name="connsiteX343" fmla="*/ 2263815 w 3024845"/>
                <a:gd name="connsiteY343" fmla="*/ 652857 h 1078499"/>
                <a:gd name="connsiteX344" fmla="*/ 2275975 w 3024845"/>
                <a:gd name="connsiteY344" fmla="*/ 652857 h 1078499"/>
                <a:gd name="connsiteX345" fmla="*/ 2275975 w 3024845"/>
                <a:gd name="connsiteY345" fmla="*/ 646371 h 1078499"/>
                <a:gd name="connsiteX346" fmla="*/ 2298268 w 3024845"/>
                <a:gd name="connsiteY346" fmla="*/ 646371 h 1078499"/>
                <a:gd name="connsiteX347" fmla="*/ 2298268 w 3024845"/>
                <a:gd name="connsiteY347" fmla="*/ 652857 h 1078499"/>
                <a:gd name="connsiteX348" fmla="*/ 2318535 w 3024845"/>
                <a:gd name="connsiteY348" fmla="*/ 652857 h 1078499"/>
                <a:gd name="connsiteX349" fmla="*/ 2318535 w 3024845"/>
                <a:gd name="connsiteY349" fmla="*/ 698254 h 1078499"/>
                <a:gd name="connsiteX350" fmla="*/ 2332722 w 3024845"/>
                <a:gd name="connsiteY350" fmla="*/ 698254 h 1078499"/>
                <a:gd name="connsiteX351" fmla="*/ 2332722 w 3024845"/>
                <a:gd name="connsiteY351" fmla="*/ 685283 h 1078499"/>
                <a:gd name="connsiteX352" fmla="*/ 2348936 w 3024845"/>
                <a:gd name="connsiteY352" fmla="*/ 685283 h 1078499"/>
                <a:gd name="connsiteX353" fmla="*/ 2348936 w 3024845"/>
                <a:gd name="connsiteY353" fmla="*/ 505856 h 1078499"/>
                <a:gd name="connsiteX354" fmla="*/ 2355016 w 3024845"/>
                <a:gd name="connsiteY354" fmla="*/ 499370 h 1078499"/>
                <a:gd name="connsiteX355" fmla="*/ 2427977 w 3024845"/>
                <a:gd name="connsiteY355" fmla="*/ 499370 h 1078499"/>
                <a:gd name="connsiteX356" fmla="*/ 2427977 w 3024845"/>
                <a:gd name="connsiteY356" fmla="*/ 508018 h 1078499"/>
                <a:gd name="connsiteX357" fmla="*/ 2438110 w 3024845"/>
                <a:gd name="connsiteY357" fmla="*/ 508018 h 1078499"/>
                <a:gd name="connsiteX358" fmla="*/ 2438110 w 3024845"/>
                <a:gd name="connsiteY358" fmla="*/ 622592 h 1078499"/>
                <a:gd name="connsiteX359" fmla="*/ 2460404 w 3024845"/>
                <a:gd name="connsiteY359" fmla="*/ 622592 h 1078499"/>
                <a:gd name="connsiteX360" fmla="*/ 2460404 w 3024845"/>
                <a:gd name="connsiteY360" fmla="*/ 555577 h 1078499"/>
                <a:gd name="connsiteX361" fmla="*/ 2486751 w 3024845"/>
                <a:gd name="connsiteY361" fmla="*/ 555577 h 1078499"/>
                <a:gd name="connsiteX362" fmla="*/ 2490804 w 3024845"/>
                <a:gd name="connsiteY362" fmla="*/ 551253 h 1078499"/>
                <a:gd name="connsiteX363" fmla="*/ 2498911 w 3024845"/>
                <a:gd name="connsiteY363" fmla="*/ 551253 h 1078499"/>
                <a:gd name="connsiteX364" fmla="*/ 2502964 w 3024845"/>
                <a:gd name="connsiteY364" fmla="*/ 555577 h 1078499"/>
                <a:gd name="connsiteX365" fmla="*/ 2525258 w 3024845"/>
                <a:gd name="connsiteY365" fmla="*/ 555577 h 1078499"/>
                <a:gd name="connsiteX366" fmla="*/ 2525258 w 3024845"/>
                <a:gd name="connsiteY366" fmla="*/ 438841 h 1078499"/>
                <a:gd name="connsiteX367" fmla="*/ 2582005 w 3024845"/>
                <a:gd name="connsiteY367" fmla="*/ 428032 h 1078499"/>
                <a:gd name="connsiteX368" fmla="*/ 2582005 w 3024845"/>
                <a:gd name="connsiteY368" fmla="*/ 429113 h 1078499"/>
                <a:gd name="connsiteX369" fmla="*/ 2582005 w 3024845"/>
                <a:gd name="connsiteY369" fmla="*/ 436679 h 1078499"/>
                <a:gd name="connsiteX370" fmla="*/ 2608352 w 3024845"/>
                <a:gd name="connsiteY370" fmla="*/ 436679 h 1078499"/>
                <a:gd name="connsiteX371" fmla="*/ 2608352 w 3024845"/>
                <a:gd name="connsiteY371" fmla="*/ 691769 h 1078499"/>
                <a:gd name="connsiteX372" fmla="*/ 2630646 w 3024845"/>
                <a:gd name="connsiteY372" fmla="*/ 691769 h 1078499"/>
                <a:gd name="connsiteX373" fmla="*/ 2630646 w 3024845"/>
                <a:gd name="connsiteY373" fmla="*/ 687445 h 1078499"/>
                <a:gd name="connsiteX374" fmla="*/ 2642806 w 3024845"/>
                <a:gd name="connsiteY374" fmla="*/ 687445 h 1078499"/>
                <a:gd name="connsiteX375" fmla="*/ 2642806 w 3024845"/>
                <a:gd name="connsiteY375" fmla="*/ 691769 h 1078499"/>
                <a:gd name="connsiteX376" fmla="*/ 2667126 w 3024845"/>
                <a:gd name="connsiteY376" fmla="*/ 691769 h 1078499"/>
                <a:gd name="connsiteX377" fmla="*/ 2667126 w 3024845"/>
                <a:gd name="connsiteY377" fmla="*/ 678798 h 1078499"/>
                <a:gd name="connsiteX378" fmla="*/ 2695500 w 3024845"/>
                <a:gd name="connsiteY378" fmla="*/ 678798 h 1078499"/>
                <a:gd name="connsiteX379" fmla="*/ 2707660 w 3024845"/>
                <a:gd name="connsiteY379" fmla="*/ 674474 h 1078499"/>
                <a:gd name="connsiteX380" fmla="*/ 2727927 w 3024845"/>
                <a:gd name="connsiteY380" fmla="*/ 678798 h 1078499"/>
                <a:gd name="connsiteX381" fmla="*/ 2727927 w 3024845"/>
                <a:gd name="connsiteY381" fmla="*/ 661504 h 1078499"/>
                <a:gd name="connsiteX382" fmla="*/ 2736034 w 3024845"/>
                <a:gd name="connsiteY382" fmla="*/ 661504 h 1078499"/>
                <a:gd name="connsiteX383" fmla="*/ 2736034 w 3024845"/>
                <a:gd name="connsiteY383" fmla="*/ 648533 h 1078499"/>
                <a:gd name="connsiteX384" fmla="*/ 2792781 w 3024845"/>
                <a:gd name="connsiteY384" fmla="*/ 648533 h 1078499"/>
                <a:gd name="connsiteX385" fmla="*/ 2792781 w 3024845"/>
                <a:gd name="connsiteY385" fmla="*/ 618268 h 1078499"/>
                <a:gd name="connsiteX386" fmla="*/ 2811021 w 3024845"/>
                <a:gd name="connsiteY386" fmla="*/ 618268 h 1078499"/>
                <a:gd name="connsiteX387" fmla="*/ 2811021 w 3024845"/>
                <a:gd name="connsiteY387" fmla="*/ 611783 h 1078499"/>
                <a:gd name="connsiteX388" fmla="*/ 2823181 w 3024845"/>
                <a:gd name="connsiteY388" fmla="*/ 611783 h 1078499"/>
                <a:gd name="connsiteX389" fmla="*/ 2823181 w 3024845"/>
                <a:gd name="connsiteY389" fmla="*/ 618268 h 1078499"/>
                <a:gd name="connsiteX390" fmla="*/ 2839395 w 3024845"/>
                <a:gd name="connsiteY390" fmla="*/ 618268 h 1078499"/>
                <a:gd name="connsiteX391" fmla="*/ 2839395 w 3024845"/>
                <a:gd name="connsiteY391" fmla="*/ 667989 h 1078499"/>
                <a:gd name="connsiteX392" fmla="*/ 2871822 w 3024845"/>
                <a:gd name="connsiteY392" fmla="*/ 667989 h 1078499"/>
                <a:gd name="connsiteX393" fmla="*/ 2871822 w 3024845"/>
                <a:gd name="connsiteY393" fmla="*/ 642048 h 1078499"/>
                <a:gd name="connsiteX394" fmla="*/ 2910329 w 3024845"/>
                <a:gd name="connsiteY394" fmla="*/ 642048 h 1078499"/>
                <a:gd name="connsiteX395" fmla="*/ 2910329 w 3024845"/>
                <a:gd name="connsiteY395" fmla="*/ 611783 h 1078499"/>
                <a:gd name="connsiteX396" fmla="*/ 2958970 w 3024845"/>
                <a:gd name="connsiteY396" fmla="*/ 611783 h 1078499"/>
                <a:gd name="connsiteX397" fmla="*/ 2958970 w 3024845"/>
                <a:gd name="connsiteY397" fmla="*/ 722939 h 1078499"/>
                <a:gd name="connsiteX398" fmla="*/ 2958970 w 3024845"/>
                <a:gd name="connsiteY398" fmla="*/ 736718 h 1078499"/>
                <a:gd name="connsiteX399" fmla="*/ 3024845 w 3024845"/>
                <a:gd name="connsiteY399" fmla="*/ 736718 h 1078499"/>
                <a:gd name="connsiteX400" fmla="*/ 3024845 w 3024845"/>
                <a:gd name="connsiteY400" fmla="*/ 1078499 h 1078499"/>
                <a:gd name="connsiteX401" fmla="*/ 2054 w 3024845"/>
                <a:gd name="connsiteY401" fmla="*/ 1076166 h 1078499"/>
                <a:gd name="connsiteX402" fmla="*/ 0 w 3024845"/>
                <a:gd name="connsiteY402" fmla="*/ 642048 h 1078499"/>
                <a:gd name="connsiteX403" fmla="*/ 20267 w 3024845"/>
                <a:gd name="connsiteY403" fmla="*/ 642048 h 1078499"/>
                <a:gd name="connsiteX404" fmla="*/ 20774 w 3024845"/>
                <a:gd name="connsiteY404" fmla="*/ 640967 h 1078499"/>
                <a:gd name="connsiteX405" fmla="*/ 24320 w 3024845"/>
                <a:gd name="connsiteY405" fmla="*/ 633401 h 1078499"/>
                <a:gd name="connsiteX406" fmla="*/ 26094 w 3024845"/>
                <a:gd name="connsiteY406" fmla="*/ 633671 h 1078499"/>
                <a:gd name="connsiteX407" fmla="*/ 38507 w 3024845"/>
                <a:gd name="connsiteY407" fmla="*/ 635562 h 1078499"/>
                <a:gd name="connsiteX408" fmla="*/ 39014 w 3024845"/>
                <a:gd name="connsiteY408" fmla="*/ 636914 h 1078499"/>
                <a:gd name="connsiteX409" fmla="*/ 42560 w 3024845"/>
                <a:gd name="connsiteY409" fmla="*/ 646371 h 1078499"/>
                <a:gd name="connsiteX410" fmla="*/ 68907 w 3024845"/>
                <a:gd name="connsiteY410" fmla="*/ 648533 h 1078499"/>
                <a:gd name="connsiteX411" fmla="*/ 68907 w 3024845"/>
                <a:gd name="connsiteY411" fmla="*/ 525312 h 1078499"/>
                <a:gd name="connsiteX412" fmla="*/ 70934 w 3024845"/>
                <a:gd name="connsiteY412" fmla="*/ 525312 h 1078499"/>
                <a:gd name="connsiteX413" fmla="*/ 85121 w 3024845"/>
                <a:gd name="connsiteY413" fmla="*/ 525312 h 1078499"/>
                <a:gd name="connsiteX414" fmla="*/ 85121 w 3024845"/>
                <a:gd name="connsiteY414" fmla="*/ 389120 h 1078499"/>
                <a:gd name="connsiteX415" fmla="*/ 86894 w 3024845"/>
                <a:gd name="connsiteY415" fmla="*/ 389120 h 1078499"/>
                <a:gd name="connsiteX416" fmla="*/ 99308 w 3024845"/>
                <a:gd name="connsiteY416" fmla="*/ 389120 h 1078499"/>
                <a:gd name="connsiteX417" fmla="*/ 99308 w 3024845"/>
                <a:gd name="connsiteY417" fmla="*/ 274546 h 1078499"/>
                <a:gd name="connsiteX418" fmla="*/ 103361 w 3024845"/>
                <a:gd name="connsiteY418" fmla="*/ 246442 h 1078499"/>
                <a:gd name="connsiteX419" fmla="*/ 105388 w 3024845"/>
                <a:gd name="connsiteY419" fmla="*/ 246442 h 1078499"/>
                <a:gd name="connsiteX420" fmla="*/ 119575 w 3024845"/>
                <a:gd name="connsiteY420" fmla="*/ 246442 h 1078499"/>
                <a:gd name="connsiteX0" fmla="*/ 119575 w 3024845"/>
                <a:gd name="connsiteY0" fmla="*/ 246442 h 1078499"/>
                <a:gd name="connsiteX1" fmla="*/ 200642 w 3024845"/>
                <a:gd name="connsiteY1" fmla="*/ 244281 h 1078499"/>
                <a:gd name="connsiteX2" fmla="*/ 202669 w 3024845"/>
                <a:gd name="connsiteY2" fmla="*/ 244281 h 1078499"/>
                <a:gd name="connsiteX3" fmla="*/ 216856 w 3024845"/>
                <a:gd name="connsiteY3" fmla="*/ 244281 h 1078499"/>
                <a:gd name="connsiteX4" fmla="*/ 216856 w 3024845"/>
                <a:gd name="connsiteY4" fmla="*/ 268060 h 1078499"/>
                <a:gd name="connsiteX5" fmla="*/ 217363 w 3024845"/>
                <a:gd name="connsiteY5" fmla="*/ 268871 h 1078499"/>
                <a:gd name="connsiteX6" fmla="*/ 220909 w 3024845"/>
                <a:gd name="connsiteY6" fmla="*/ 274546 h 1078499"/>
                <a:gd name="connsiteX7" fmla="*/ 220909 w 3024845"/>
                <a:gd name="connsiteY7" fmla="*/ 389120 h 1078499"/>
                <a:gd name="connsiteX8" fmla="*/ 223189 w 3024845"/>
                <a:gd name="connsiteY8" fmla="*/ 389120 h 1078499"/>
                <a:gd name="connsiteX9" fmla="*/ 239150 w 3024845"/>
                <a:gd name="connsiteY9" fmla="*/ 389120 h 1078499"/>
                <a:gd name="connsiteX10" fmla="*/ 239150 w 3024845"/>
                <a:gd name="connsiteY10" fmla="*/ 529635 h 1078499"/>
                <a:gd name="connsiteX11" fmla="*/ 240670 w 3024845"/>
                <a:gd name="connsiteY11" fmla="*/ 529365 h 1078499"/>
                <a:gd name="connsiteX12" fmla="*/ 251310 w 3024845"/>
                <a:gd name="connsiteY12" fmla="*/ 527474 h 1078499"/>
                <a:gd name="connsiteX13" fmla="*/ 249283 w 3024845"/>
                <a:gd name="connsiteY13" fmla="*/ 616106 h 1078499"/>
                <a:gd name="connsiteX14" fmla="*/ 250803 w 3024845"/>
                <a:gd name="connsiteY14" fmla="*/ 616377 h 1078499"/>
                <a:gd name="connsiteX15" fmla="*/ 261443 w 3024845"/>
                <a:gd name="connsiteY15" fmla="*/ 618268 h 1078499"/>
                <a:gd name="connsiteX16" fmla="*/ 261696 w 3024845"/>
                <a:gd name="connsiteY16" fmla="*/ 619079 h 1078499"/>
                <a:gd name="connsiteX17" fmla="*/ 263470 w 3024845"/>
                <a:gd name="connsiteY17" fmla="*/ 624754 h 1078499"/>
                <a:gd name="connsiteX18" fmla="*/ 264230 w 3024845"/>
                <a:gd name="connsiteY18" fmla="*/ 622322 h 1078499"/>
                <a:gd name="connsiteX19" fmla="*/ 269550 w 3024845"/>
                <a:gd name="connsiteY19" fmla="*/ 605298 h 1078499"/>
                <a:gd name="connsiteX20" fmla="*/ 271323 w 3024845"/>
                <a:gd name="connsiteY20" fmla="*/ 605298 h 1078499"/>
                <a:gd name="connsiteX21" fmla="*/ 283737 w 3024845"/>
                <a:gd name="connsiteY21" fmla="*/ 605298 h 1078499"/>
                <a:gd name="connsiteX22" fmla="*/ 283737 w 3024845"/>
                <a:gd name="connsiteY22" fmla="*/ 637724 h 1078499"/>
                <a:gd name="connsiteX23" fmla="*/ 284750 w 3024845"/>
                <a:gd name="connsiteY23" fmla="*/ 638265 h 1078499"/>
                <a:gd name="connsiteX24" fmla="*/ 291844 w 3024845"/>
                <a:gd name="connsiteY24" fmla="*/ 642048 h 1078499"/>
                <a:gd name="connsiteX25" fmla="*/ 291844 w 3024845"/>
                <a:gd name="connsiteY25" fmla="*/ 643399 h 1078499"/>
                <a:gd name="connsiteX26" fmla="*/ 291844 w 3024845"/>
                <a:gd name="connsiteY26" fmla="*/ 652857 h 1078499"/>
                <a:gd name="connsiteX27" fmla="*/ 336431 w 3024845"/>
                <a:gd name="connsiteY27" fmla="*/ 652857 h 1078499"/>
                <a:gd name="connsiteX28" fmla="*/ 336431 w 3024845"/>
                <a:gd name="connsiteY28" fmla="*/ 653938 h 1078499"/>
                <a:gd name="connsiteX29" fmla="*/ 336431 w 3024845"/>
                <a:gd name="connsiteY29" fmla="*/ 661504 h 1078499"/>
                <a:gd name="connsiteX30" fmla="*/ 338457 w 3024845"/>
                <a:gd name="connsiteY30" fmla="*/ 661504 h 1078499"/>
                <a:gd name="connsiteX31" fmla="*/ 352644 w 3024845"/>
                <a:gd name="connsiteY31" fmla="*/ 661504 h 1078499"/>
                <a:gd name="connsiteX32" fmla="*/ 352644 w 3024845"/>
                <a:gd name="connsiteY32" fmla="*/ 631239 h 1078499"/>
                <a:gd name="connsiteX33" fmla="*/ 397231 w 3024845"/>
                <a:gd name="connsiteY33" fmla="*/ 631239 h 1078499"/>
                <a:gd name="connsiteX34" fmla="*/ 397231 w 3024845"/>
                <a:gd name="connsiteY34" fmla="*/ 629888 h 1078499"/>
                <a:gd name="connsiteX35" fmla="*/ 397231 w 3024845"/>
                <a:gd name="connsiteY35" fmla="*/ 620430 h 1078499"/>
                <a:gd name="connsiteX36" fmla="*/ 398245 w 3024845"/>
                <a:gd name="connsiteY36" fmla="*/ 620430 h 1078499"/>
                <a:gd name="connsiteX37" fmla="*/ 405338 w 3024845"/>
                <a:gd name="connsiteY37" fmla="*/ 620430 h 1078499"/>
                <a:gd name="connsiteX38" fmla="*/ 405338 w 3024845"/>
                <a:gd name="connsiteY38" fmla="*/ 618539 h 1078499"/>
                <a:gd name="connsiteX39" fmla="*/ 405338 w 3024845"/>
                <a:gd name="connsiteY39" fmla="*/ 605298 h 1078499"/>
                <a:gd name="connsiteX40" fmla="*/ 406098 w 3024845"/>
                <a:gd name="connsiteY40" fmla="*/ 605298 h 1078499"/>
                <a:gd name="connsiteX41" fmla="*/ 411418 w 3024845"/>
                <a:gd name="connsiteY41" fmla="*/ 605298 h 1078499"/>
                <a:gd name="connsiteX42" fmla="*/ 411418 w 3024845"/>
                <a:gd name="connsiteY42" fmla="*/ 604217 h 1078499"/>
                <a:gd name="connsiteX43" fmla="*/ 411418 w 3024845"/>
                <a:gd name="connsiteY43" fmla="*/ 596650 h 1078499"/>
                <a:gd name="connsiteX44" fmla="*/ 413445 w 3024845"/>
                <a:gd name="connsiteY44" fmla="*/ 596650 h 1078499"/>
                <a:gd name="connsiteX45" fmla="*/ 427632 w 3024845"/>
                <a:gd name="connsiteY45" fmla="*/ 596650 h 1078499"/>
                <a:gd name="connsiteX46" fmla="*/ 427632 w 3024845"/>
                <a:gd name="connsiteY46" fmla="*/ 597731 h 1078499"/>
                <a:gd name="connsiteX47" fmla="*/ 427632 w 3024845"/>
                <a:gd name="connsiteY47" fmla="*/ 605298 h 1078499"/>
                <a:gd name="connsiteX48" fmla="*/ 449925 w 3024845"/>
                <a:gd name="connsiteY48" fmla="*/ 605298 h 1078499"/>
                <a:gd name="connsiteX49" fmla="*/ 449925 w 3024845"/>
                <a:gd name="connsiteY49" fmla="*/ 603406 h 1078499"/>
                <a:gd name="connsiteX50" fmla="*/ 449925 w 3024845"/>
                <a:gd name="connsiteY50" fmla="*/ 590165 h 1078499"/>
                <a:gd name="connsiteX51" fmla="*/ 451699 w 3024845"/>
                <a:gd name="connsiteY51" fmla="*/ 590165 h 1078499"/>
                <a:gd name="connsiteX52" fmla="*/ 464112 w 3024845"/>
                <a:gd name="connsiteY52" fmla="*/ 590165 h 1078499"/>
                <a:gd name="connsiteX53" fmla="*/ 464112 w 3024845"/>
                <a:gd name="connsiteY53" fmla="*/ 613945 h 1078499"/>
                <a:gd name="connsiteX54" fmla="*/ 465126 w 3024845"/>
                <a:gd name="connsiteY54" fmla="*/ 613945 h 1078499"/>
                <a:gd name="connsiteX55" fmla="*/ 472219 w 3024845"/>
                <a:gd name="connsiteY55" fmla="*/ 613945 h 1078499"/>
                <a:gd name="connsiteX56" fmla="*/ 472219 w 3024845"/>
                <a:gd name="connsiteY56" fmla="*/ 612864 h 1078499"/>
                <a:gd name="connsiteX57" fmla="*/ 472219 w 3024845"/>
                <a:gd name="connsiteY57" fmla="*/ 605298 h 1078499"/>
                <a:gd name="connsiteX58" fmla="*/ 473992 w 3024845"/>
                <a:gd name="connsiteY58" fmla="*/ 605298 h 1078499"/>
                <a:gd name="connsiteX59" fmla="*/ 486406 w 3024845"/>
                <a:gd name="connsiteY59" fmla="*/ 605298 h 1078499"/>
                <a:gd name="connsiteX60" fmla="*/ 486406 w 3024845"/>
                <a:gd name="connsiteY60" fmla="*/ 631239 h 1078499"/>
                <a:gd name="connsiteX61" fmla="*/ 488433 w 3024845"/>
                <a:gd name="connsiteY61" fmla="*/ 631239 h 1078499"/>
                <a:gd name="connsiteX62" fmla="*/ 502619 w 3024845"/>
                <a:gd name="connsiteY62" fmla="*/ 631239 h 1078499"/>
                <a:gd name="connsiteX63" fmla="*/ 502619 w 3024845"/>
                <a:gd name="connsiteY63" fmla="*/ 632860 h 1078499"/>
                <a:gd name="connsiteX64" fmla="*/ 502619 w 3024845"/>
                <a:gd name="connsiteY64" fmla="*/ 644210 h 1078499"/>
                <a:gd name="connsiteX65" fmla="*/ 503379 w 3024845"/>
                <a:gd name="connsiteY65" fmla="*/ 644210 h 1078499"/>
                <a:gd name="connsiteX66" fmla="*/ 508700 w 3024845"/>
                <a:gd name="connsiteY66" fmla="*/ 644210 h 1078499"/>
                <a:gd name="connsiteX67" fmla="*/ 508700 w 3024845"/>
                <a:gd name="connsiteY67" fmla="*/ 643399 h 1078499"/>
                <a:gd name="connsiteX68" fmla="*/ 508700 w 3024845"/>
                <a:gd name="connsiteY68" fmla="*/ 637724 h 1078499"/>
                <a:gd name="connsiteX69" fmla="*/ 539100 w 3024845"/>
                <a:gd name="connsiteY69" fmla="*/ 637724 h 1078499"/>
                <a:gd name="connsiteX70" fmla="*/ 539100 w 3024845"/>
                <a:gd name="connsiteY70" fmla="*/ 661504 h 1078499"/>
                <a:gd name="connsiteX71" fmla="*/ 540113 w 3024845"/>
                <a:gd name="connsiteY71" fmla="*/ 661504 h 1078499"/>
                <a:gd name="connsiteX72" fmla="*/ 547207 w 3024845"/>
                <a:gd name="connsiteY72" fmla="*/ 661504 h 1078499"/>
                <a:gd name="connsiteX73" fmla="*/ 547207 w 3024845"/>
                <a:gd name="connsiteY73" fmla="*/ 662585 h 1078499"/>
                <a:gd name="connsiteX74" fmla="*/ 547207 w 3024845"/>
                <a:gd name="connsiteY74" fmla="*/ 670151 h 1078499"/>
                <a:gd name="connsiteX75" fmla="*/ 547967 w 3024845"/>
                <a:gd name="connsiteY75" fmla="*/ 670151 h 1078499"/>
                <a:gd name="connsiteX76" fmla="*/ 553287 w 3024845"/>
                <a:gd name="connsiteY76" fmla="*/ 670151 h 1078499"/>
                <a:gd name="connsiteX77" fmla="*/ 553287 w 3024845"/>
                <a:gd name="connsiteY77" fmla="*/ 667989 h 1078499"/>
                <a:gd name="connsiteX78" fmla="*/ 553287 w 3024845"/>
                <a:gd name="connsiteY78" fmla="*/ 652857 h 1078499"/>
                <a:gd name="connsiteX79" fmla="*/ 554300 w 3024845"/>
                <a:gd name="connsiteY79" fmla="*/ 652857 h 1078499"/>
                <a:gd name="connsiteX80" fmla="*/ 561394 w 3024845"/>
                <a:gd name="connsiteY80" fmla="*/ 652857 h 1078499"/>
                <a:gd name="connsiteX81" fmla="*/ 561394 w 3024845"/>
                <a:gd name="connsiteY81" fmla="*/ 653938 h 1078499"/>
                <a:gd name="connsiteX82" fmla="*/ 561394 w 3024845"/>
                <a:gd name="connsiteY82" fmla="*/ 661504 h 1078499"/>
                <a:gd name="connsiteX83" fmla="*/ 566714 w 3024845"/>
                <a:gd name="connsiteY83" fmla="*/ 659511 h 1078499"/>
                <a:gd name="connsiteX84" fmla="*/ 567474 w 3024845"/>
                <a:gd name="connsiteY84" fmla="*/ 658531 h 1078499"/>
                <a:gd name="connsiteX85" fmla="*/ 567474 w 3024845"/>
                <a:gd name="connsiteY85" fmla="*/ 652857 h 1078499"/>
                <a:gd name="connsiteX86" fmla="*/ 605981 w 3024845"/>
                <a:gd name="connsiteY86" fmla="*/ 652857 h 1078499"/>
                <a:gd name="connsiteX87" fmla="*/ 605981 w 3024845"/>
                <a:gd name="connsiteY87" fmla="*/ 676636 h 1078499"/>
                <a:gd name="connsiteX88" fmla="*/ 608007 w 3024845"/>
                <a:gd name="connsiteY88" fmla="*/ 676636 h 1078499"/>
                <a:gd name="connsiteX89" fmla="*/ 622194 w 3024845"/>
                <a:gd name="connsiteY89" fmla="*/ 676636 h 1078499"/>
                <a:gd name="connsiteX90" fmla="*/ 622194 w 3024845"/>
                <a:gd name="connsiteY90" fmla="*/ 677717 h 1078499"/>
                <a:gd name="connsiteX91" fmla="*/ 622194 w 3024845"/>
                <a:gd name="connsiteY91" fmla="*/ 685283 h 1078499"/>
                <a:gd name="connsiteX92" fmla="*/ 623968 w 3024845"/>
                <a:gd name="connsiteY92" fmla="*/ 685283 h 1078499"/>
                <a:gd name="connsiteX93" fmla="*/ 636381 w 3024845"/>
                <a:gd name="connsiteY93" fmla="*/ 685283 h 1078499"/>
                <a:gd name="connsiteX94" fmla="*/ 636381 w 3024845"/>
                <a:gd name="connsiteY94" fmla="*/ 661504 h 1078499"/>
                <a:gd name="connsiteX95" fmla="*/ 637394 w 3024845"/>
                <a:gd name="connsiteY95" fmla="*/ 661504 h 1078499"/>
                <a:gd name="connsiteX96" fmla="*/ 644488 w 3024845"/>
                <a:gd name="connsiteY96" fmla="*/ 661504 h 1078499"/>
                <a:gd name="connsiteX97" fmla="*/ 644488 w 3024845"/>
                <a:gd name="connsiteY97" fmla="*/ 629077 h 1078499"/>
                <a:gd name="connsiteX98" fmla="*/ 645501 w 3024845"/>
                <a:gd name="connsiteY98" fmla="*/ 629077 h 1078499"/>
                <a:gd name="connsiteX99" fmla="*/ 652595 w 3024845"/>
                <a:gd name="connsiteY99" fmla="*/ 629077 h 1078499"/>
                <a:gd name="connsiteX100" fmla="*/ 652595 w 3024845"/>
                <a:gd name="connsiteY100" fmla="*/ 627186 h 1078499"/>
                <a:gd name="connsiteX101" fmla="*/ 652595 w 3024845"/>
                <a:gd name="connsiteY101" fmla="*/ 613945 h 1078499"/>
                <a:gd name="connsiteX102" fmla="*/ 651328 w 3024845"/>
                <a:gd name="connsiteY102" fmla="*/ 612323 h 1078499"/>
                <a:gd name="connsiteX103" fmla="*/ 656648 w 3024845"/>
                <a:gd name="connsiteY103" fmla="*/ 600974 h 1078499"/>
                <a:gd name="connsiteX104" fmla="*/ 664755 w 3024845"/>
                <a:gd name="connsiteY104" fmla="*/ 629077 h 1078499"/>
                <a:gd name="connsiteX105" fmla="*/ 665515 w 3024845"/>
                <a:gd name="connsiteY105" fmla="*/ 629077 h 1078499"/>
                <a:gd name="connsiteX106" fmla="*/ 670835 w 3024845"/>
                <a:gd name="connsiteY106" fmla="*/ 629077 h 1078499"/>
                <a:gd name="connsiteX107" fmla="*/ 670835 w 3024845"/>
                <a:gd name="connsiteY107" fmla="*/ 523150 h 1078499"/>
                <a:gd name="connsiteX108" fmla="*/ 672355 w 3024845"/>
                <a:gd name="connsiteY108" fmla="*/ 523150 h 1078499"/>
                <a:gd name="connsiteX109" fmla="*/ 682995 w 3024845"/>
                <a:gd name="connsiteY109" fmla="*/ 523150 h 1078499"/>
                <a:gd name="connsiteX110" fmla="*/ 682995 w 3024845"/>
                <a:gd name="connsiteY110" fmla="*/ 475591 h 1078499"/>
                <a:gd name="connsiteX111" fmla="*/ 709342 w 3024845"/>
                <a:gd name="connsiteY111" fmla="*/ 475591 h 1078499"/>
                <a:gd name="connsiteX112" fmla="*/ 709342 w 3024845"/>
                <a:gd name="connsiteY112" fmla="*/ 453973 h 1078499"/>
                <a:gd name="connsiteX113" fmla="*/ 743796 w 3024845"/>
                <a:gd name="connsiteY113" fmla="*/ 453973 h 1078499"/>
                <a:gd name="connsiteX114" fmla="*/ 743796 w 3024845"/>
                <a:gd name="connsiteY114" fmla="*/ 456405 h 1078499"/>
                <a:gd name="connsiteX115" fmla="*/ 743796 w 3024845"/>
                <a:gd name="connsiteY115" fmla="*/ 473429 h 1078499"/>
                <a:gd name="connsiteX116" fmla="*/ 746076 w 3024845"/>
                <a:gd name="connsiteY116" fmla="*/ 473429 h 1078499"/>
                <a:gd name="connsiteX117" fmla="*/ 762036 w 3024845"/>
                <a:gd name="connsiteY117" fmla="*/ 473429 h 1078499"/>
                <a:gd name="connsiteX118" fmla="*/ 762036 w 3024845"/>
                <a:gd name="connsiteY118" fmla="*/ 520988 h 1078499"/>
                <a:gd name="connsiteX119" fmla="*/ 763049 w 3024845"/>
                <a:gd name="connsiteY119" fmla="*/ 520988 h 1078499"/>
                <a:gd name="connsiteX120" fmla="*/ 770143 w 3024845"/>
                <a:gd name="connsiteY120" fmla="*/ 520988 h 1078499"/>
                <a:gd name="connsiteX121" fmla="*/ 784330 w 3024845"/>
                <a:gd name="connsiteY121" fmla="*/ 525312 h 1078499"/>
                <a:gd name="connsiteX122" fmla="*/ 784330 w 3024845"/>
                <a:gd name="connsiteY122" fmla="*/ 564224 h 1078499"/>
                <a:gd name="connsiteX123" fmla="*/ 785343 w 3024845"/>
                <a:gd name="connsiteY123" fmla="*/ 564224 h 1078499"/>
                <a:gd name="connsiteX124" fmla="*/ 792436 w 3024845"/>
                <a:gd name="connsiteY124" fmla="*/ 564224 h 1078499"/>
                <a:gd name="connsiteX125" fmla="*/ 792436 w 3024845"/>
                <a:gd name="connsiteY125" fmla="*/ 565845 h 1078499"/>
                <a:gd name="connsiteX126" fmla="*/ 792436 w 3024845"/>
                <a:gd name="connsiteY126" fmla="*/ 577194 h 1078499"/>
                <a:gd name="connsiteX127" fmla="*/ 794463 w 3024845"/>
                <a:gd name="connsiteY127" fmla="*/ 577194 h 1078499"/>
                <a:gd name="connsiteX128" fmla="*/ 808650 w 3024845"/>
                <a:gd name="connsiteY128" fmla="*/ 577194 h 1078499"/>
                <a:gd name="connsiteX129" fmla="*/ 814730 w 3024845"/>
                <a:gd name="connsiteY129" fmla="*/ 583680 h 1078499"/>
                <a:gd name="connsiteX130" fmla="*/ 814730 w 3024845"/>
                <a:gd name="connsiteY130" fmla="*/ 605298 h 1078499"/>
                <a:gd name="connsiteX131" fmla="*/ 817010 w 3024845"/>
                <a:gd name="connsiteY131" fmla="*/ 605298 h 1078499"/>
                <a:gd name="connsiteX132" fmla="*/ 832970 w 3024845"/>
                <a:gd name="connsiteY132" fmla="*/ 605298 h 1078499"/>
                <a:gd name="connsiteX133" fmla="*/ 832970 w 3024845"/>
                <a:gd name="connsiteY133" fmla="*/ 606378 h 1078499"/>
                <a:gd name="connsiteX134" fmla="*/ 832970 w 3024845"/>
                <a:gd name="connsiteY134" fmla="*/ 613945 h 1078499"/>
                <a:gd name="connsiteX135" fmla="*/ 834237 w 3024845"/>
                <a:gd name="connsiteY135" fmla="*/ 613945 h 1078499"/>
                <a:gd name="connsiteX136" fmla="*/ 843104 w 3024845"/>
                <a:gd name="connsiteY136" fmla="*/ 613945 h 1078499"/>
                <a:gd name="connsiteX137" fmla="*/ 843104 w 3024845"/>
                <a:gd name="connsiteY137" fmla="*/ 616106 h 1078499"/>
                <a:gd name="connsiteX138" fmla="*/ 843104 w 3024845"/>
                <a:gd name="connsiteY138" fmla="*/ 631239 h 1078499"/>
                <a:gd name="connsiteX139" fmla="*/ 847157 w 3024845"/>
                <a:gd name="connsiteY139" fmla="*/ 629347 h 1078499"/>
                <a:gd name="connsiteX140" fmla="*/ 847157 w 3024845"/>
                <a:gd name="connsiteY140" fmla="*/ 616106 h 1078499"/>
                <a:gd name="connsiteX141" fmla="*/ 848170 w 3024845"/>
                <a:gd name="connsiteY141" fmla="*/ 616106 h 1078499"/>
                <a:gd name="connsiteX142" fmla="*/ 855264 w 3024845"/>
                <a:gd name="connsiteY142" fmla="*/ 616106 h 1078499"/>
                <a:gd name="connsiteX143" fmla="*/ 855264 w 3024845"/>
                <a:gd name="connsiteY143" fmla="*/ 617728 h 1078499"/>
                <a:gd name="connsiteX144" fmla="*/ 855264 w 3024845"/>
                <a:gd name="connsiteY144" fmla="*/ 629077 h 1078499"/>
                <a:gd name="connsiteX145" fmla="*/ 856024 w 3024845"/>
                <a:gd name="connsiteY145" fmla="*/ 629077 h 1078499"/>
                <a:gd name="connsiteX146" fmla="*/ 861344 w 3024845"/>
                <a:gd name="connsiteY146" fmla="*/ 629077 h 1078499"/>
                <a:gd name="connsiteX147" fmla="*/ 909984 w 3024845"/>
                <a:gd name="connsiteY147" fmla="*/ 624754 h 1078499"/>
                <a:gd name="connsiteX148" fmla="*/ 909984 w 3024845"/>
                <a:gd name="connsiteY148" fmla="*/ 626105 h 1078499"/>
                <a:gd name="connsiteX149" fmla="*/ 909984 w 3024845"/>
                <a:gd name="connsiteY149" fmla="*/ 635562 h 1078499"/>
                <a:gd name="connsiteX150" fmla="*/ 910744 w 3024845"/>
                <a:gd name="connsiteY150" fmla="*/ 635562 h 1078499"/>
                <a:gd name="connsiteX151" fmla="*/ 916065 w 3024845"/>
                <a:gd name="connsiteY151" fmla="*/ 635562 h 1078499"/>
                <a:gd name="connsiteX152" fmla="*/ 916065 w 3024845"/>
                <a:gd name="connsiteY152" fmla="*/ 637724 h 1078499"/>
                <a:gd name="connsiteX153" fmla="*/ 916065 w 3024845"/>
                <a:gd name="connsiteY153" fmla="*/ 652857 h 1078499"/>
                <a:gd name="connsiteX154" fmla="*/ 918091 w 3024845"/>
                <a:gd name="connsiteY154" fmla="*/ 651506 h 1078499"/>
                <a:gd name="connsiteX155" fmla="*/ 932278 w 3024845"/>
                <a:gd name="connsiteY155" fmla="*/ 642048 h 1078499"/>
                <a:gd name="connsiteX156" fmla="*/ 938358 w 3024845"/>
                <a:gd name="connsiteY156" fmla="*/ 600974 h 1078499"/>
                <a:gd name="connsiteX157" fmla="*/ 939118 w 3024845"/>
                <a:gd name="connsiteY157" fmla="*/ 600704 h 1078499"/>
                <a:gd name="connsiteX158" fmla="*/ 944438 w 3024845"/>
                <a:gd name="connsiteY158" fmla="*/ 598812 h 1078499"/>
                <a:gd name="connsiteX159" fmla="*/ 946465 w 3024845"/>
                <a:gd name="connsiteY159" fmla="*/ 529635 h 1078499"/>
                <a:gd name="connsiteX160" fmla="*/ 948492 w 3024845"/>
                <a:gd name="connsiteY160" fmla="*/ 598812 h 1078499"/>
                <a:gd name="connsiteX161" fmla="*/ 949252 w 3024845"/>
                <a:gd name="connsiteY161" fmla="*/ 599082 h 1078499"/>
                <a:gd name="connsiteX162" fmla="*/ 954572 w 3024845"/>
                <a:gd name="connsiteY162" fmla="*/ 600974 h 1078499"/>
                <a:gd name="connsiteX163" fmla="*/ 954572 w 3024845"/>
                <a:gd name="connsiteY163" fmla="*/ 514503 h 1078499"/>
                <a:gd name="connsiteX164" fmla="*/ 958625 w 3024845"/>
                <a:gd name="connsiteY164" fmla="*/ 482076 h 1078499"/>
                <a:gd name="connsiteX165" fmla="*/ 997132 w 3024845"/>
                <a:gd name="connsiteY165" fmla="*/ 482076 h 1078499"/>
                <a:gd name="connsiteX166" fmla="*/ 997132 w 3024845"/>
                <a:gd name="connsiteY166" fmla="*/ 514503 h 1078499"/>
                <a:gd name="connsiteX167" fmla="*/ 997892 w 3024845"/>
                <a:gd name="connsiteY167" fmla="*/ 514503 h 1078499"/>
                <a:gd name="connsiteX168" fmla="*/ 1003212 w 3024845"/>
                <a:gd name="connsiteY168" fmla="*/ 514503 h 1078499"/>
                <a:gd name="connsiteX169" fmla="*/ 1003212 w 3024845"/>
                <a:gd name="connsiteY169" fmla="*/ 432355 h 1078499"/>
                <a:gd name="connsiteX170" fmla="*/ 1004986 w 3024845"/>
                <a:gd name="connsiteY170" fmla="*/ 432355 h 1078499"/>
                <a:gd name="connsiteX171" fmla="*/ 1017399 w 3024845"/>
                <a:gd name="connsiteY171" fmla="*/ 432355 h 1078499"/>
                <a:gd name="connsiteX172" fmla="*/ 1017399 w 3024845"/>
                <a:gd name="connsiteY172" fmla="*/ 430464 h 1078499"/>
                <a:gd name="connsiteX173" fmla="*/ 1017399 w 3024845"/>
                <a:gd name="connsiteY173" fmla="*/ 417223 h 1078499"/>
                <a:gd name="connsiteX174" fmla="*/ 1039693 w 3024845"/>
                <a:gd name="connsiteY174" fmla="*/ 417223 h 1078499"/>
                <a:gd name="connsiteX175" fmla="*/ 1039693 w 3024845"/>
                <a:gd name="connsiteY175" fmla="*/ 416142 h 1078499"/>
                <a:gd name="connsiteX176" fmla="*/ 1039693 w 3024845"/>
                <a:gd name="connsiteY176" fmla="*/ 408576 h 1078499"/>
                <a:gd name="connsiteX177" fmla="*/ 1041466 w 3024845"/>
                <a:gd name="connsiteY177" fmla="*/ 408576 h 1078499"/>
                <a:gd name="connsiteX178" fmla="*/ 1053880 w 3024845"/>
                <a:gd name="connsiteY178" fmla="*/ 408576 h 1078499"/>
                <a:gd name="connsiteX179" fmla="*/ 1053880 w 3024845"/>
                <a:gd name="connsiteY179" fmla="*/ 409657 h 1078499"/>
                <a:gd name="connsiteX180" fmla="*/ 1053880 w 3024845"/>
                <a:gd name="connsiteY180" fmla="*/ 417223 h 1078499"/>
                <a:gd name="connsiteX181" fmla="*/ 1054640 w 3024845"/>
                <a:gd name="connsiteY181" fmla="*/ 417223 h 1078499"/>
                <a:gd name="connsiteX182" fmla="*/ 1059960 w 3024845"/>
                <a:gd name="connsiteY182" fmla="*/ 417223 h 1078499"/>
                <a:gd name="connsiteX183" fmla="*/ 1070093 w 3024845"/>
                <a:gd name="connsiteY183" fmla="*/ 412899 h 1078499"/>
                <a:gd name="connsiteX184" fmla="*/ 1074146 w 3024845"/>
                <a:gd name="connsiteY184" fmla="*/ 416142 h 1078499"/>
                <a:gd name="connsiteX185" fmla="*/ 1074146 w 3024845"/>
                <a:gd name="connsiteY185" fmla="*/ 408576 h 1078499"/>
                <a:gd name="connsiteX186" fmla="*/ 1076426 w 3024845"/>
                <a:gd name="connsiteY186" fmla="*/ 408576 h 1078499"/>
                <a:gd name="connsiteX187" fmla="*/ 1092387 w 3024845"/>
                <a:gd name="connsiteY187" fmla="*/ 408576 h 1078499"/>
                <a:gd name="connsiteX188" fmla="*/ 1092387 w 3024845"/>
                <a:gd name="connsiteY188" fmla="*/ 409657 h 1078499"/>
                <a:gd name="connsiteX189" fmla="*/ 1092387 w 3024845"/>
                <a:gd name="connsiteY189" fmla="*/ 417223 h 1078499"/>
                <a:gd name="connsiteX190" fmla="*/ 1122787 w 3024845"/>
                <a:gd name="connsiteY190" fmla="*/ 417223 h 1078499"/>
                <a:gd name="connsiteX191" fmla="*/ 1122787 w 3024845"/>
                <a:gd name="connsiteY191" fmla="*/ 418844 h 1078499"/>
                <a:gd name="connsiteX192" fmla="*/ 1122787 w 3024845"/>
                <a:gd name="connsiteY192" fmla="*/ 430194 h 1078499"/>
                <a:gd name="connsiteX193" fmla="*/ 1149134 w 3024845"/>
                <a:gd name="connsiteY193" fmla="*/ 430194 h 1078499"/>
                <a:gd name="connsiteX194" fmla="*/ 1149134 w 3024845"/>
                <a:gd name="connsiteY194" fmla="*/ 460458 h 1078499"/>
                <a:gd name="connsiteX195" fmla="*/ 1149894 w 3024845"/>
                <a:gd name="connsiteY195" fmla="*/ 460458 h 1078499"/>
                <a:gd name="connsiteX196" fmla="*/ 1155214 w 3024845"/>
                <a:gd name="connsiteY196" fmla="*/ 460458 h 1078499"/>
                <a:gd name="connsiteX197" fmla="*/ 1155214 w 3024845"/>
                <a:gd name="connsiteY197" fmla="*/ 461539 h 1078499"/>
                <a:gd name="connsiteX198" fmla="*/ 1155214 w 3024845"/>
                <a:gd name="connsiteY198" fmla="*/ 469106 h 1078499"/>
                <a:gd name="connsiteX199" fmla="*/ 1159268 w 3024845"/>
                <a:gd name="connsiteY199" fmla="*/ 499370 h 1078499"/>
                <a:gd name="connsiteX200" fmla="*/ 1160028 w 3024845"/>
                <a:gd name="connsiteY200" fmla="*/ 499370 h 1078499"/>
                <a:gd name="connsiteX201" fmla="*/ 1165348 w 3024845"/>
                <a:gd name="connsiteY201" fmla="*/ 499370 h 1078499"/>
                <a:gd name="connsiteX202" fmla="*/ 1165348 w 3024845"/>
                <a:gd name="connsiteY202" fmla="*/ 500181 h 1078499"/>
                <a:gd name="connsiteX203" fmla="*/ 1165348 w 3024845"/>
                <a:gd name="connsiteY203" fmla="*/ 505856 h 1078499"/>
                <a:gd name="connsiteX204" fmla="*/ 1166361 w 3024845"/>
                <a:gd name="connsiteY204" fmla="*/ 505856 h 1078499"/>
                <a:gd name="connsiteX205" fmla="*/ 1173454 w 3024845"/>
                <a:gd name="connsiteY205" fmla="*/ 505856 h 1078499"/>
                <a:gd name="connsiteX206" fmla="*/ 1173454 w 3024845"/>
                <a:gd name="connsiteY206" fmla="*/ 536121 h 1078499"/>
                <a:gd name="connsiteX207" fmla="*/ 1175481 w 3024845"/>
                <a:gd name="connsiteY207" fmla="*/ 536121 h 1078499"/>
                <a:gd name="connsiteX208" fmla="*/ 1189668 w 3024845"/>
                <a:gd name="connsiteY208" fmla="*/ 536121 h 1078499"/>
                <a:gd name="connsiteX209" fmla="*/ 1189668 w 3024845"/>
                <a:gd name="connsiteY209" fmla="*/ 559900 h 1078499"/>
                <a:gd name="connsiteX210" fmla="*/ 1191695 w 3024845"/>
                <a:gd name="connsiteY210" fmla="*/ 561521 h 1078499"/>
                <a:gd name="connsiteX211" fmla="*/ 1191695 w 3024845"/>
                <a:gd name="connsiteY211" fmla="*/ 572871 h 1078499"/>
                <a:gd name="connsiteX212" fmla="*/ 1192455 w 3024845"/>
                <a:gd name="connsiteY212" fmla="*/ 572871 h 1078499"/>
                <a:gd name="connsiteX213" fmla="*/ 1197775 w 3024845"/>
                <a:gd name="connsiteY213" fmla="*/ 572871 h 1078499"/>
                <a:gd name="connsiteX214" fmla="*/ 1197775 w 3024845"/>
                <a:gd name="connsiteY214" fmla="*/ 596650 h 1078499"/>
                <a:gd name="connsiteX215" fmla="*/ 1199041 w 3024845"/>
                <a:gd name="connsiteY215" fmla="*/ 596650 h 1078499"/>
                <a:gd name="connsiteX216" fmla="*/ 1207908 w 3024845"/>
                <a:gd name="connsiteY216" fmla="*/ 596650 h 1078499"/>
                <a:gd name="connsiteX217" fmla="*/ 1209935 w 3024845"/>
                <a:gd name="connsiteY217" fmla="*/ 600704 h 1078499"/>
                <a:gd name="connsiteX218" fmla="*/ 1209935 w 3024845"/>
                <a:gd name="connsiteY218" fmla="*/ 613945 h 1078499"/>
                <a:gd name="connsiteX219" fmla="*/ 1211455 w 3024845"/>
                <a:gd name="connsiteY219" fmla="*/ 612053 h 1078499"/>
                <a:gd name="connsiteX220" fmla="*/ 1222095 w 3024845"/>
                <a:gd name="connsiteY220" fmla="*/ 598812 h 1078499"/>
                <a:gd name="connsiteX221" fmla="*/ 1250469 w 3024845"/>
                <a:gd name="connsiteY221" fmla="*/ 598812 h 1078499"/>
                <a:gd name="connsiteX222" fmla="*/ 1250469 w 3024845"/>
                <a:gd name="connsiteY222" fmla="*/ 685283 h 1078499"/>
                <a:gd name="connsiteX223" fmla="*/ 1251229 w 3024845"/>
                <a:gd name="connsiteY223" fmla="*/ 685283 h 1078499"/>
                <a:gd name="connsiteX224" fmla="*/ 1256549 w 3024845"/>
                <a:gd name="connsiteY224" fmla="*/ 685283 h 1078499"/>
                <a:gd name="connsiteX225" fmla="*/ 1257309 w 3024845"/>
                <a:gd name="connsiteY225" fmla="*/ 683932 h 1078499"/>
                <a:gd name="connsiteX226" fmla="*/ 1262629 w 3024845"/>
                <a:gd name="connsiteY226" fmla="*/ 674474 h 1078499"/>
                <a:gd name="connsiteX227" fmla="*/ 1262629 w 3024845"/>
                <a:gd name="connsiteY227" fmla="*/ 676366 h 1078499"/>
                <a:gd name="connsiteX228" fmla="*/ 1262629 w 3024845"/>
                <a:gd name="connsiteY228" fmla="*/ 689607 h 1078499"/>
                <a:gd name="connsiteX229" fmla="*/ 1266682 w 3024845"/>
                <a:gd name="connsiteY229" fmla="*/ 644210 h 1078499"/>
                <a:gd name="connsiteX230" fmla="*/ 1267442 w 3024845"/>
                <a:gd name="connsiteY230" fmla="*/ 644210 h 1078499"/>
                <a:gd name="connsiteX231" fmla="*/ 1272762 w 3024845"/>
                <a:gd name="connsiteY231" fmla="*/ 644210 h 1078499"/>
                <a:gd name="connsiteX232" fmla="*/ 1272762 w 3024845"/>
                <a:gd name="connsiteY232" fmla="*/ 579356 h 1078499"/>
                <a:gd name="connsiteX233" fmla="*/ 1273776 w 3024845"/>
                <a:gd name="connsiteY233" fmla="*/ 579356 h 1078499"/>
                <a:gd name="connsiteX234" fmla="*/ 1280869 w 3024845"/>
                <a:gd name="connsiteY234" fmla="*/ 579356 h 1078499"/>
                <a:gd name="connsiteX235" fmla="*/ 1293029 w 3024845"/>
                <a:gd name="connsiteY235" fmla="*/ 536121 h 1078499"/>
                <a:gd name="connsiteX236" fmla="*/ 1294296 w 3024845"/>
                <a:gd name="connsiteY236" fmla="*/ 536121 h 1078499"/>
                <a:gd name="connsiteX237" fmla="*/ 1303163 w 3024845"/>
                <a:gd name="connsiteY237" fmla="*/ 536121 h 1078499"/>
                <a:gd name="connsiteX238" fmla="*/ 1313296 w 3024845"/>
                <a:gd name="connsiteY238" fmla="*/ 579356 h 1078499"/>
                <a:gd name="connsiteX239" fmla="*/ 1314309 w 3024845"/>
                <a:gd name="connsiteY239" fmla="*/ 579356 h 1078499"/>
                <a:gd name="connsiteX240" fmla="*/ 1321403 w 3024845"/>
                <a:gd name="connsiteY240" fmla="*/ 579356 h 1078499"/>
                <a:gd name="connsiteX241" fmla="*/ 1321403 w 3024845"/>
                <a:gd name="connsiteY241" fmla="*/ 618268 h 1078499"/>
                <a:gd name="connsiteX242" fmla="*/ 1323176 w 3024845"/>
                <a:gd name="connsiteY242" fmla="*/ 618268 h 1078499"/>
                <a:gd name="connsiteX243" fmla="*/ 1335590 w 3024845"/>
                <a:gd name="connsiteY243" fmla="*/ 618268 h 1078499"/>
                <a:gd name="connsiteX244" fmla="*/ 1335590 w 3024845"/>
                <a:gd name="connsiteY244" fmla="*/ 620430 h 1078499"/>
                <a:gd name="connsiteX245" fmla="*/ 1335590 w 3024845"/>
                <a:gd name="connsiteY245" fmla="*/ 635562 h 1078499"/>
                <a:gd name="connsiteX246" fmla="*/ 1339643 w 3024845"/>
                <a:gd name="connsiteY246" fmla="*/ 633401 h 1078499"/>
                <a:gd name="connsiteX247" fmla="*/ 1339643 w 3024845"/>
                <a:gd name="connsiteY247" fmla="*/ 618268 h 1078499"/>
                <a:gd name="connsiteX248" fmla="*/ 1341163 w 3024845"/>
                <a:gd name="connsiteY248" fmla="*/ 618268 h 1078499"/>
                <a:gd name="connsiteX249" fmla="*/ 1351803 w 3024845"/>
                <a:gd name="connsiteY249" fmla="*/ 618268 h 1078499"/>
                <a:gd name="connsiteX250" fmla="*/ 1351803 w 3024845"/>
                <a:gd name="connsiteY250" fmla="*/ 619889 h 1078499"/>
                <a:gd name="connsiteX251" fmla="*/ 1351803 w 3024845"/>
                <a:gd name="connsiteY251" fmla="*/ 631239 h 1078499"/>
                <a:gd name="connsiteX252" fmla="*/ 1382204 w 3024845"/>
                <a:gd name="connsiteY252" fmla="*/ 631239 h 1078499"/>
                <a:gd name="connsiteX253" fmla="*/ 1382204 w 3024845"/>
                <a:gd name="connsiteY253" fmla="*/ 594489 h 1078499"/>
                <a:gd name="connsiteX254" fmla="*/ 1383470 w 3024845"/>
                <a:gd name="connsiteY254" fmla="*/ 594489 h 1078499"/>
                <a:gd name="connsiteX255" fmla="*/ 1392337 w 3024845"/>
                <a:gd name="connsiteY255" fmla="*/ 594489 h 1078499"/>
                <a:gd name="connsiteX256" fmla="*/ 1392337 w 3024845"/>
                <a:gd name="connsiteY256" fmla="*/ 616106 h 1078499"/>
                <a:gd name="connsiteX257" fmla="*/ 1394364 w 3024845"/>
                <a:gd name="connsiteY257" fmla="*/ 583680 h 1078499"/>
                <a:gd name="connsiteX258" fmla="*/ 1416657 w 3024845"/>
                <a:gd name="connsiteY258" fmla="*/ 583680 h 1078499"/>
                <a:gd name="connsiteX259" fmla="*/ 1416657 w 3024845"/>
                <a:gd name="connsiteY259" fmla="*/ 582058 h 1078499"/>
                <a:gd name="connsiteX260" fmla="*/ 1416657 w 3024845"/>
                <a:gd name="connsiteY260" fmla="*/ 570709 h 1078499"/>
                <a:gd name="connsiteX261" fmla="*/ 1417417 w 3024845"/>
                <a:gd name="connsiteY261" fmla="*/ 570709 h 1078499"/>
                <a:gd name="connsiteX262" fmla="*/ 1422737 w 3024845"/>
                <a:gd name="connsiteY262" fmla="*/ 570709 h 1078499"/>
                <a:gd name="connsiteX263" fmla="*/ 1422737 w 3024845"/>
                <a:gd name="connsiteY263" fmla="*/ 568818 h 1078499"/>
                <a:gd name="connsiteX264" fmla="*/ 1422737 w 3024845"/>
                <a:gd name="connsiteY264" fmla="*/ 555577 h 1078499"/>
                <a:gd name="connsiteX265" fmla="*/ 1426791 w 3024845"/>
                <a:gd name="connsiteY265" fmla="*/ 562062 h 1078499"/>
                <a:gd name="connsiteX266" fmla="*/ 1429071 w 3024845"/>
                <a:gd name="connsiteY266" fmla="*/ 562062 h 1078499"/>
                <a:gd name="connsiteX267" fmla="*/ 1445031 w 3024845"/>
                <a:gd name="connsiteY267" fmla="*/ 562062 h 1078499"/>
                <a:gd name="connsiteX268" fmla="*/ 1445031 w 3024845"/>
                <a:gd name="connsiteY268" fmla="*/ 561251 h 1078499"/>
                <a:gd name="connsiteX269" fmla="*/ 1445031 w 3024845"/>
                <a:gd name="connsiteY269" fmla="*/ 555577 h 1078499"/>
                <a:gd name="connsiteX270" fmla="*/ 1445791 w 3024845"/>
                <a:gd name="connsiteY270" fmla="*/ 555577 h 1078499"/>
                <a:gd name="connsiteX271" fmla="*/ 1451111 w 3024845"/>
                <a:gd name="connsiteY271" fmla="*/ 555577 h 1078499"/>
                <a:gd name="connsiteX272" fmla="*/ 1451111 w 3024845"/>
                <a:gd name="connsiteY272" fmla="*/ 556928 h 1078499"/>
                <a:gd name="connsiteX273" fmla="*/ 1451111 w 3024845"/>
                <a:gd name="connsiteY273" fmla="*/ 566386 h 1078499"/>
                <a:gd name="connsiteX274" fmla="*/ 1489618 w 3024845"/>
                <a:gd name="connsiteY274" fmla="*/ 566386 h 1078499"/>
                <a:gd name="connsiteX275" fmla="*/ 1489618 w 3024845"/>
                <a:gd name="connsiteY275" fmla="*/ 704739 h 1078499"/>
                <a:gd name="connsiteX276" fmla="*/ 1491138 w 3024845"/>
                <a:gd name="connsiteY276" fmla="*/ 704739 h 1078499"/>
                <a:gd name="connsiteX277" fmla="*/ 1501778 w 3024845"/>
                <a:gd name="connsiteY277" fmla="*/ 704739 h 1078499"/>
                <a:gd name="connsiteX278" fmla="*/ 1501778 w 3024845"/>
                <a:gd name="connsiteY278" fmla="*/ 691769 h 1078499"/>
                <a:gd name="connsiteX279" fmla="*/ 1505832 w 3024845"/>
                <a:gd name="connsiteY279" fmla="*/ 691769 h 1078499"/>
                <a:gd name="connsiteX280" fmla="*/ 1505832 w 3024845"/>
                <a:gd name="connsiteY280" fmla="*/ 704739 h 1078499"/>
                <a:gd name="connsiteX281" fmla="*/ 1536232 w 3024845"/>
                <a:gd name="connsiteY281" fmla="*/ 704739 h 1078499"/>
                <a:gd name="connsiteX282" fmla="*/ 1536232 w 3024845"/>
                <a:gd name="connsiteY282" fmla="*/ 674474 h 1078499"/>
                <a:gd name="connsiteX283" fmla="*/ 1548392 w 3024845"/>
                <a:gd name="connsiteY283" fmla="*/ 674474 h 1078499"/>
                <a:gd name="connsiteX284" fmla="*/ 1560552 w 3024845"/>
                <a:gd name="connsiteY284" fmla="*/ 672313 h 1078499"/>
                <a:gd name="connsiteX285" fmla="*/ 1564606 w 3024845"/>
                <a:gd name="connsiteY285" fmla="*/ 674474 h 1078499"/>
                <a:gd name="connsiteX286" fmla="*/ 1574739 w 3024845"/>
                <a:gd name="connsiteY286" fmla="*/ 674474 h 1078499"/>
                <a:gd name="connsiteX287" fmla="*/ 1574739 w 3024845"/>
                <a:gd name="connsiteY287" fmla="*/ 704739 h 1078499"/>
                <a:gd name="connsiteX288" fmla="*/ 1582846 w 3024845"/>
                <a:gd name="connsiteY288" fmla="*/ 704739 h 1078499"/>
                <a:gd name="connsiteX289" fmla="*/ 1582846 w 3024845"/>
                <a:gd name="connsiteY289" fmla="*/ 722034 h 1078499"/>
                <a:gd name="connsiteX290" fmla="*/ 1592182 w 3024845"/>
                <a:gd name="connsiteY290" fmla="*/ 722939 h 1078499"/>
                <a:gd name="connsiteX291" fmla="*/ 1605140 w 3024845"/>
                <a:gd name="connsiteY291" fmla="*/ 722939 h 1078499"/>
                <a:gd name="connsiteX292" fmla="*/ 1605140 w 3024845"/>
                <a:gd name="connsiteY292" fmla="*/ 706901 h 1078499"/>
                <a:gd name="connsiteX293" fmla="*/ 1673096 w 3024845"/>
                <a:gd name="connsiteY293" fmla="*/ 706901 h 1078499"/>
                <a:gd name="connsiteX294" fmla="*/ 1673096 w 3024845"/>
                <a:gd name="connsiteY294" fmla="*/ 621648 h 1078499"/>
                <a:gd name="connsiteX295" fmla="*/ 1745104 w 3024845"/>
                <a:gd name="connsiteY295" fmla="*/ 621648 h 1078499"/>
                <a:gd name="connsiteX296" fmla="*/ 1745104 w 3024845"/>
                <a:gd name="connsiteY296" fmla="*/ 700416 h 1078499"/>
                <a:gd name="connsiteX297" fmla="*/ 1747008 w 3024845"/>
                <a:gd name="connsiteY297" fmla="*/ 700416 h 1078499"/>
                <a:gd name="connsiteX298" fmla="*/ 1748250 w 3024845"/>
                <a:gd name="connsiteY298" fmla="*/ 722939 h 1078499"/>
                <a:gd name="connsiteX299" fmla="*/ 1757926 w 3024845"/>
                <a:gd name="connsiteY299" fmla="*/ 722939 h 1078499"/>
                <a:gd name="connsiteX300" fmla="*/ 1759168 w 3024845"/>
                <a:gd name="connsiteY300" fmla="*/ 700416 h 1078499"/>
                <a:gd name="connsiteX301" fmla="*/ 1765248 w 3024845"/>
                <a:gd name="connsiteY301" fmla="*/ 700416 h 1078499"/>
                <a:gd name="connsiteX302" fmla="*/ 1766490 w 3024845"/>
                <a:gd name="connsiteY302" fmla="*/ 722939 h 1078499"/>
                <a:gd name="connsiteX303" fmla="*/ 1817112 w 3024845"/>
                <a:gd name="connsiteY303" fmla="*/ 722939 h 1078499"/>
                <a:gd name="connsiteX304" fmla="*/ 1817112 w 3024845"/>
                <a:gd name="connsiteY304" fmla="*/ 559911 h 1078499"/>
                <a:gd name="connsiteX305" fmla="*/ 2014439 w 3024845"/>
                <a:gd name="connsiteY305" fmla="*/ 559911 h 1078499"/>
                <a:gd name="connsiteX306" fmla="*/ 2014439 w 3024845"/>
                <a:gd name="connsiteY306" fmla="*/ 722939 h 1078499"/>
                <a:gd name="connsiteX307" fmla="*/ 2033136 w 3024845"/>
                <a:gd name="connsiteY307" fmla="*/ 722939 h 1078499"/>
                <a:gd name="connsiteX308" fmla="*/ 2033136 w 3024845"/>
                <a:gd name="connsiteY308" fmla="*/ 640246 h 1078499"/>
                <a:gd name="connsiteX309" fmla="*/ 2128256 w 3024845"/>
                <a:gd name="connsiteY309" fmla="*/ 640246 h 1078499"/>
                <a:gd name="connsiteX310" fmla="*/ 2140186 w 3024845"/>
                <a:gd name="connsiteY310" fmla="*/ 322105 h 1078499"/>
                <a:gd name="connsiteX311" fmla="*/ 2128026 w 3024845"/>
                <a:gd name="connsiteY311" fmla="*/ 300487 h 1078499"/>
                <a:gd name="connsiteX312" fmla="*/ 2121946 w 3024845"/>
                <a:gd name="connsiteY312" fmla="*/ 296163 h 1078499"/>
                <a:gd name="connsiteX313" fmla="*/ 2130053 w 3024845"/>
                <a:gd name="connsiteY313" fmla="*/ 272384 h 1078499"/>
                <a:gd name="connsiteX314" fmla="*/ 2130053 w 3024845"/>
                <a:gd name="connsiteY314" fmla="*/ 255090 h 1078499"/>
                <a:gd name="connsiteX315" fmla="*/ 2144240 w 3024845"/>
                <a:gd name="connsiteY315" fmla="*/ 255090 h 1078499"/>
                <a:gd name="connsiteX316" fmla="*/ 2144240 w 3024845"/>
                <a:gd name="connsiteY316" fmla="*/ 233472 h 1078499"/>
                <a:gd name="connsiteX317" fmla="*/ 2146266 w 3024845"/>
                <a:gd name="connsiteY317" fmla="*/ 229148 h 1078499"/>
                <a:gd name="connsiteX318" fmla="*/ 2146266 w 3024845"/>
                <a:gd name="connsiteY318" fmla="*/ 151324 h 1078499"/>
                <a:gd name="connsiteX319" fmla="*/ 2144240 w 3024845"/>
                <a:gd name="connsiteY319" fmla="*/ 144839 h 1078499"/>
                <a:gd name="connsiteX320" fmla="*/ 2150320 w 3024845"/>
                <a:gd name="connsiteY320" fmla="*/ 138353 h 1078499"/>
                <a:gd name="connsiteX321" fmla="*/ 2150320 w 3024845"/>
                <a:gd name="connsiteY321" fmla="*/ 79985 h 1078499"/>
                <a:gd name="connsiteX322" fmla="*/ 2152346 w 3024845"/>
                <a:gd name="connsiteY322" fmla="*/ 75662 h 1078499"/>
                <a:gd name="connsiteX323" fmla="*/ 2152346 w 3024845"/>
                <a:gd name="connsiteY323" fmla="*/ 19456 h 1078499"/>
                <a:gd name="connsiteX324" fmla="*/ 2154373 w 3024845"/>
                <a:gd name="connsiteY324" fmla="*/ 0 h 1078499"/>
                <a:gd name="connsiteX325" fmla="*/ 2162480 w 3024845"/>
                <a:gd name="connsiteY325" fmla="*/ 138353 h 1078499"/>
                <a:gd name="connsiteX326" fmla="*/ 2168560 w 3024845"/>
                <a:gd name="connsiteY326" fmla="*/ 144839 h 1078499"/>
                <a:gd name="connsiteX327" fmla="*/ 2166533 w 3024845"/>
                <a:gd name="connsiteY327" fmla="*/ 151324 h 1078499"/>
                <a:gd name="connsiteX328" fmla="*/ 2166533 w 3024845"/>
                <a:gd name="connsiteY328" fmla="*/ 229148 h 1078499"/>
                <a:gd name="connsiteX329" fmla="*/ 2168560 w 3024845"/>
                <a:gd name="connsiteY329" fmla="*/ 233472 h 1078499"/>
                <a:gd name="connsiteX330" fmla="*/ 2168560 w 3024845"/>
                <a:gd name="connsiteY330" fmla="*/ 255090 h 1078499"/>
                <a:gd name="connsiteX331" fmla="*/ 2182747 w 3024845"/>
                <a:gd name="connsiteY331" fmla="*/ 255090 h 1078499"/>
                <a:gd name="connsiteX332" fmla="*/ 2182747 w 3024845"/>
                <a:gd name="connsiteY332" fmla="*/ 272384 h 1078499"/>
                <a:gd name="connsiteX333" fmla="*/ 2190854 w 3024845"/>
                <a:gd name="connsiteY333" fmla="*/ 296163 h 1078499"/>
                <a:gd name="connsiteX334" fmla="*/ 2184774 w 3024845"/>
                <a:gd name="connsiteY334" fmla="*/ 300487 h 1078499"/>
                <a:gd name="connsiteX335" fmla="*/ 2172613 w 3024845"/>
                <a:gd name="connsiteY335" fmla="*/ 322105 h 1078499"/>
                <a:gd name="connsiteX336" fmla="*/ 2180720 w 3024845"/>
                <a:gd name="connsiteY336" fmla="*/ 575033 h 1078499"/>
                <a:gd name="connsiteX337" fmla="*/ 2245574 w 3024845"/>
                <a:gd name="connsiteY337" fmla="*/ 575033 h 1078499"/>
                <a:gd name="connsiteX338" fmla="*/ 2245574 w 3024845"/>
                <a:gd name="connsiteY338" fmla="*/ 650695 h 1078499"/>
                <a:gd name="connsiteX339" fmla="*/ 2253681 w 3024845"/>
                <a:gd name="connsiteY339" fmla="*/ 650695 h 1078499"/>
                <a:gd name="connsiteX340" fmla="*/ 2255708 w 3024845"/>
                <a:gd name="connsiteY340" fmla="*/ 644210 h 1078499"/>
                <a:gd name="connsiteX341" fmla="*/ 2261788 w 3024845"/>
                <a:gd name="connsiteY341" fmla="*/ 644210 h 1078499"/>
                <a:gd name="connsiteX342" fmla="*/ 2263815 w 3024845"/>
                <a:gd name="connsiteY342" fmla="*/ 652857 h 1078499"/>
                <a:gd name="connsiteX343" fmla="*/ 2275975 w 3024845"/>
                <a:gd name="connsiteY343" fmla="*/ 652857 h 1078499"/>
                <a:gd name="connsiteX344" fmla="*/ 2275975 w 3024845"/>
                <a:gd name="connsiteY344" fmla="*/ 646371 h 1078499"/>
                <a:gd name="connsiteX345" fmla="*/ 2298268 w 3024845"/>
                <a:gd name="connsiteY345" fmla="*/ 646371 h 1078499"/>
                <a:gd name="connsiteX346" fmla="*/ 2298268 w 3024845"/>
                <a:gd name="connsiteY346" fmla="*/ 652857 h 1078499"/>
                <a:gd name="connsiteX347" fmla="*/ 2318535 w 3024845"/>
                <a:gd name="connsiteY347" fmla="*/ 652857 h 1078499"/>
                <a:gd name="connsiteX348" fmla="*/ 2318535 w 3024845"/>
                <a:gd name="connsiteY348" fmla="*/ 698254 h 1078499"/>
                <a:gd name="connsiteX349" fmla="*/ 2332722 w 3024845"/>
                <a:gd name="connsiteY349" fmla="*/ 698254 h 1078499"/>
                <a:gd name="connsiteX350" fmla="*/ 2332722 w 3024845"/>
                <a:gd name="connsiteY350" fmla="*/ 685283 h 1078499"/>
                <a:gd name="connsiteX351" fmla="*/ 2348936 w 3024845"/>
                <a:gd name="connsiteY351" fmla="*/ 685283 h 1078499"/>
                <a:gd name="connsiteX352" fmla="*/ 2348936 w 3024845"/>
                <a:gd name="connsiteY352" fmla="*/ 505856 h 1078499"/>
                <a:gd name="connsiteX353" fmla="*/ 2355016 w 3024845"/>
                <a:gd name="connsiteY353" fmla="*/ 499370 h 1078499"/>
                <a:gd name="connsiteX354" fmla="*/ 2427977 w 3024845"/>
                <a:gd name="connsiteY354" fmla="*/ 499370 h 1078499"/>
                <a:gd name="connsiteX355" fmla="*/ 2427977 w 3024845"/>
                <a:gd name="connsiteY355" fmla="*/ 508018 h 1078499"/>
                <a:gd name="connsiteX356" fmla="*/ 2438110 w 3024845"/>
                <a:gd name="connsiteY356" fmla="*/ 508018 h 1078499"/>
                <a:gd name="connsiteX357" fmla="*/ 2438110 w 3024845"/>
                <a:gd name="connsiteY357" fmla="*/ 622592 h 1078499"/>
                <a:gd name="connsiteX358" fmla="*/ 2460404 w 3024845"/>
                <a:gd name="connsiteY358" fmla="*/ 622592 h 1078499"/>
                <a:gd name="connsiteX359" fmla="*/ 2460404 w 3024845"/>
                <a:gd name="connsiteY359" fmla="*/ 555577 h 1078499"/>
                <a:gd name="connsiteX360" fmla="*/ 2486751 w 3024845"/>
                <a:gd name="connsiteY360" fmla="*/ 555577 h 1078499"/>
                <a:gd name="connsiteX361" fmla="*/ 2490804 w 3024845"/>
                <a:gd name="connsiteY361" fmla="*/ 551253 h 1078499"/>
                <a:gd name="connsiteX362" fmla="*/ 2498911 w 3024845"/>
                <a:gd name="connsiteY362" fmla="*/ 551253 h 1078499"/>
                <a:gd name="connsiteX363" fmla="*/ 2502964 w 3024845"/>
                <a:gd name="connsiteY363" fmla="*/ 555577 h 1078499"/>
                <a:gd name="connsiteX364" fmla="*/ 2525258 w 3024845"/>
                <a:gd name="connsiteY364" fmla="*/ 555577 h 1078499"/>
                <a:gd name="connsiteX365" fmla="*/ 2525258 w 3024845"/>
                <a:gd name="connsiteY365" fmla="*/ 438841 h 1078499"/>
                <a:gd name="connsiteX366" fmla="*/ 2582005 w 3024845"/>
                <a:gd name="connsiteY366" fmla="*/ 428032 h 1078499"/>
                <a:gd name="connsiteX367" fmla="*/ 2582005 w 3024845"/>
                <a:gd name="connsiteY367" fmla="*/ 429113 h 1078499"/>
                <a:gd name="connsiteX368" fmla="*/ 2582005 w 3024845"/>
                <a:gd name="connsiteY368" fmla="*/ 436679 h 1078499"/>
                <a:gd name="connsiteX369" fmla="*/ 2608352 w 3024845"/>
                <a:gd name="connsiteY369" fmla="*/ 436679 h 1078499"/>
                <a:gd name="connsiteX370" fmla="*/ 2608352 w 3024845"/>
                <a:gd name="connsiteY370" fmla="*/ 691769 h 1078499"/>
                <a:gd name="connsiteX371" fmla="*/ 2630646 w 3024845"/>
                <a:gd name="connsiteY371" fmla="*/ 691769 h 1078499"/>
                <a:gd name="connsiteX372" fmla="*/ 2630646 w 3024845"/>
                <a:gd name="connsiteY372" fmla="*/ 687445 h 1078499"/>
                <a:gd name="connsiteX373" fmla="*/ 2642806 w 3024845"/>
                <a:gd name="connsiteY373" fmla="*/ 687445 h 1078499"/>
                <a:gd name="connsiteX374" fmla="*/ 2642806 w 3024845"/>
                <a:gd name="connsiteY374" fmla="*/ 691769 h 1078499"/>
                <a:gd name="connsiteX375" fmla="*/ 2667126 w 3024845"/>
                <a:gd name="connsiteY375" fmla="*/ 691769 h 1078499"/>
                <a:gd name="connsiteX376" fmla="*/ 2667126 w 3024845"/>
                <a:gd name="connsiteY376" fmla="*/ 678798 h 1078499"/>
                <a:gd name="connsiteX377" fmla="*/ 2695500 w 3024845"/>
                <a:gd name="connsiteY377" fmla="*/ 678798 h 1078499"/>
                <a:gd name="connsiteX378" fmla="*/ 2707660 w 3024845"/>
                <a:gd name="connsiteY378" fmla="*/ 674474 h 1078499"/>
                <a:gd name="connsiteX379" fmla="*/ 2727927 w 3024845"/>
                <a:gd name="connsiteY379" fmla="*/ 678798 h 1078499"/>
                <a:gd name="connsiteX380" fmla="*/ 2727927 w 3024845"/>
                <a:gd name="connsiteY380" fmla="*/ 661504 h 1078499"/>
                <a:gd name="connsiteX381" fmla="*/ 2736034 w 3024845"/>
                <a:gd name="connsiteY381" fmla="*/ 661504 h 1078499"/>
                <a:gd name="connsiteX382" fmla="*/ 2736034 w 3024845"/>
                <a:gd name="connsiteY382" fmla="*/ 648533 h 1078499"/>
                <a:gd name="connsiteX383" fmla="*/ 2792781 w 3024845"/>
                <a:gd name="connsiteY383" fmla="*/ 648533 h 1078499"/>
                <a:gd name="connsiteX384" fmla="*/ 2792781 w 3024845"/>
                <a:gd name="connsiteY384" fmla="*/ 618268 h 1078499"/>
                <a:gd name="connsiteX385" fmla="*/ 2811021 w 3024845"/>
                <a:gd name="connsiteY385" fmla="*/ 618268 h 1078499"/>
                <a:gd name="connsiteX386" fmla="*/ 2811021 w 3024845"/>
                <a:gd name="connsiteY386" fmla="*/ 611783 h 1078499"/>
                <a:gd name="connsiteX387" fmla="*/ 2823181 w 3024845"/>
                <a:gd name="connsiteY387" fmla="*/ 611783 h 1078499"/>
                <a:gd name="connsiteX388" fmla="*/ 2823181 w 3024845"/>
                <a:gd name="connsiteY388" fmla="*/ 618268 h 1078499"/>
                <a:gd name="connsiteX389" fmla="*/ 2839395 w 3024845"/>
                <a:gd name="connsiteY389" fmla="*/ 618268 h 1078499"/>
                <a:gd name="connsiteX390" fmla="*/ 2839395 w 3024845"/>
                <a:gd name="connsiteY390" fmla="*/ 667989 h 1078499"/>
                <a:gd name="connsiteX391" fmla="*/ 2871822 w 3024845"/>
                <a:gd name="connsiteY391" fmla="*/ 667989 h 1078499"/>
                <a:gd name="connsiteX392" fmla="*/ 2871822 w 3024845"/>
                <a:gd name="connsiteY392" fmla="*/ 642048 h 1078499"/>
                <a:gd name="connsiteX393" fmla="*/ 2910329 w 3024845"/>
                <a:gd name="connsiteY393" fmla="*/ 642048 h 1078499"/>
                <a:gd name="connsiteX394" fmla="*/ 2910329 w 3024845"/>
                <a:gd name="connsiteY394" fmla="*/ 611783 h 1078499"/>
                <a:gd name="connsiteX395" fmla="*/ 2958970 w 3024845"/>
                <a:gd name="connsiteY395" fmla="*/ 611783 h 1078499"/>
                <a:gd name="connsiteX396" fmla="*/ 2958970 w 3024845"/>
                <a:gd name="connsiteY396" fmla="*/ 722939 h 1078499"/>
                <a:gd name="connsiteX397" fmla="*/ 2958970 w 3024845"/>
                <a:gd name="connsiteY397" fmla="*/ 736718 h 1078499"/>
                <a:gd name="connsiteX398" fmla="*/ 3024845 w 3024845"/>
                <a:gd name="connsiteY398" fmla="*/ 736718 h 1078499"/>
                <a:gd name="connsiteX399" fmla="*/ 3024845 w 3024845"/>
                <a:gd name="connsiteY399" fmla="*/ 1078499 h 1078499"/>
                <a:gd name="connsiteX400" fmla="*/ 2054 w 3024845"/>
                <a:gd name="connsiteY400" fmla="*/ 1076166 h 1078499"/>
                <a:gd name="connsiteX401" fmla="*/ 0 w 3024845"/>
                <a:gd name="connsiteY401" fmla="*/ 642048 h 1078499"/>
                <a:gd name="connsiteX402" fmla="*/ 20267 w 3024845"/>
                <a:gd name="connsiteY402" fmla="*/ 642048 h 1078499"/>
                <a:gd name="connsiteX403" fmla="*/ 20774 w 3024845"/>
                <a:gd name="connsiteY403" fmla="*/ 640967 h 1078499"/>
                <a:gd name="connsiteX404" fmla="*/ 24320 w 3024845"/>
                <a:gd name="connsiteY404" fmla="*/ 633401 h 1078499"/>
                <a:gd name="connsiteX405" fmla="*/ 26094 w 3024845"/>
                <a:gd name="connsiteY405" fmla="*/ 633671 h 1078499"/>
                <a:gd name="connsiteX406" fmla="*/ 38507 w 3024845"/>
                <a:gd name="connsiteY406" fmla="*/ 635562 h 1078499"/>
                <a:gd name="connsiteX407" fmla="*/ 39014 w 3024845"/>
                <a:gd name="connsiteY407" fmla="*/ 636914 h 1078499"/>
                <a:gd name="connsiteX408" fmla="*/ 42560 w 3024845"/>
                <a:gd name="connsiteY408" fmla="*/ 646371 h 1078499"/>
                <a:gd name="connsiteX409" fmla="*/ 68907 w 3024845"/>
                <a:gd name="connsiteY409" fmla="*/ 648533 h 1078499"/>
                <a:gd name="connsiteX410" fmla="*/ 68907 w 3024845"/>
                <a:gd name="connsiteY410" fmla="*/ 525312 h 1078499"/>
                <a:gd name="connsiteX411" fmla="*/ 70934 w 3024845"/>
                <a:gd name="connsiteY411" fmla="*/ 525312 h 1078499"/>
                <a:gd name="connsiteX412" fmla="*/ 85121 w 3024845"/>
                <a:gd name="connsiteY412" fmla="*/ 525312 h 1078499"/>
                <a:gd name="connsiteX413" fmla="*/ 85121 w 3024845"/>
                <a:gd name="connsiteY413" fmla="*/ 389120 h 1078499"/>
                <a:gd name="connsiteX414" fmla="*/ 86894 w 3024845"/>
                <a:gd name="connsiteY414" fmla="*/ 389120 h 1078499"/>
                <a:gd name="connsiteX415" fmla="*/ 99308 w 3024845"/>
                <a:gd name="connsiteY415" fmla="*/ 389120 h 1078499"/>
                <a:gd name="connsiteX416" fmla="*/ 99308 w 3024845"/>
                <a:gd name="connsiteY416" fmla="*/ 274546 h 1078499"/>
                <a:gd name="connsiteX417" fmla="*/ 103361 w 3024845"/>
                <a:gd name="connsiteY417" fmla="*/ 246442 h 1078499"/>
                <a:gd name="connsiteX418" fmla="*/ 105388 w 3024845"/>
                <a:gd name="connsiteY418" fmla="*/ 246442 h 1078499"/>
                <a:gd name="connsiteX419" fmla="*/ 119575 w 3024845"/>
                <a:gd name="connsiteY419" fmla="*/ 246442 h 1078499"/>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0186 w 3024845"/>
                <a:gd name="connsiteY310" fmla="*/ 302649 h 1059043"/>
                <a:gd name="connsiteX311" fmla="*/ 2128026 w 3024845"/>
                <a:gd name="connsiteY311" fmla="*/ 281031 h 1059043"/>
                <a:gd name="connsiteX312" fmla="*/ 2121946 w 3024845"/>
                <a:gd name="connsiteY312" fmla="*/ 276707 h 1059043"/>
                <a:gd name="connsiteX313" fmla="*/ 2130053 w 3024845"/>
                <a:gd name="connsiteY313" fmla="*/ 252928 h 1059043"/>
                <a:gd name="connsiteX314" fmla="*/ 2130053 w 3024845"/>
                <a:gd name="connsiteY314" fmla="*/ 235634 h 1059043"/>
                <a:gd name="connsiteX315" fmla="*/ 2144240 w 3024845"/>
                <a:gd name="connsiteY315" fmla="*/ 235634 h 1059043"/>
                <a:gd name="connsiteX316" fmla="*/ 2144240 w 3024845"/>
                <a:gd name="connsiteY316" fmla="*/ 214016 h 1059043"/>
                <a:gd name="connsiteX317" fmla="*/ 2146266 w 3024845"/>
                <a:gd name="connsiteY317" fmla="*/ 209692 h 1059043"/>
                <a:gd name="connsiteX318" fmla="*/ 2146266 w 3024845"/>
                <a:gd name="connsiteY318" fmla="*/ 131868 h 1059043"/>
                <a:gd name="connsiteX319" fmla="*/ 2144240 w 3024845"/>
                <a:gd name="connsiteY319" fmla="*/ 125383 h 1059043"/>
                <a:gd name="connsiteX320" fmla="*/ 2150320 w 3024845"/>
                <a:gd name="connsiteY320" fmla="*/ 118897 h 1059043"/>
                <a:gd name="connsiteX321" fmla="*/ 2150320 w 3024845"/>
                <a:gd name="connsiteY321" fmla="*/ 60529 h 1059043"/>
                <a:gd name="connsiteX322" fmla="*/ 2152346 w 3024845"/>
                <a:gd name="connsiteY322" fmla="*/ 56206 h 1059043"/>
                <a:gd name="connsiteX323" fmla="*/ 2152346 w 3024845"/>
                <a:gd name="connsiteY323" fmla="*/ 0 h 1059043"/>
                <a:gd name="connsiteX324" fmla="*/ 2162480 w 3024845"/>
                <a:gd name="connsiteY324" fmla="*/ 118897 h 1059043"/>
                <a:gd name="connsiteX325" fmla="*/ 2168560 w 3024845"/>
                <a:gd name="connsiteY325" fmla="*/ 125383 h 1059043"/>
                <a:gd name="connsiteX326" fmla="*/ 2166533 w 3024845"/>
                <a:gd name="connsiteY326" fmla="*/ 131868 h 1059043"/>
                <a:gd name="connsiteX327" fmla="*/ 2166533 w 3024845"/>
                <a:gd name="connsiteY327" fmla="*/ 209692 h 1059043"/>
                <a:gd name="connsiteX328" fmla="*/ 2168560 w 3024845"/>
                <a:gd name="connsiteY328" fmla="*/ 214016 h 1059043"/>
                <a:gd name="connsiteX329" fmla="*/ 2168560 w 3024845"/>
                <a:gd name="connsiteY329" fmla="*/ 235634 h 1059043"/>
                <a:gd name="connsiteX330" fmla="*/ 2182747 w 3024845"/>
                <a:gd name="connsiteY330" fmla="*/ 235634 h 1059043"/>
                <a:gd name="connsiteX331" fmla="*/ 2182747 w 3024845"/>
                <a:gd name="connsiteY331" fmla="*/ 252928 h 1059043"/>
                <a:gd name="connsiteX332" fmla="*/ 2190854 w 3024845"/>
                <a:gd name="connsiteY332" fmla="*/ 276707 h 1059043"/>
                <a:gd name="connsiteX333" fmla="*/ 2184774 w 3024845"/>
                <a:gd name="connsiteY333" fmla="*/ 281031 h 1059043"/>
                <a:gd name="connsiteX334" fmla="*/ 2172613 w 3024845"/>
                <a:gd name="connsiteY334" fmla="*/ 302649 h 1059043"/>
                <a:gd name="connsiteX335" fmla="*/ 2180720 w 3024845"/>
                <a:gd name="connsiteY335" fmla="*/ 555577 h 1059043"/>
                <a:gd name="connsiteX336" fmla="*/ 2245574 w 3024845"/>
                <a:gd name="connsiteY336" fmla="*/ 555577 h 1059043"/>
                <a:gd name="connsiteX337" fmla="*/ 2245574 w 3024845"/>
                <a:gd name="connsiteY337" fmla="*/ 631239 h 1059043"/>
                <a:gd name="connsiteX338" fmla="*/ 2253681 w 3024845"/>
                <a:gd name="connsiteY338" fmla="*/ 631239 h 1059043"/>
                <a:gd name="connsiteX339" fmla="*/ 2255708 w 3024845"/>
                <a:gd name="connsiteY339" fmla="*/ 624754 h 1059043"/>
                <a:gd name="connsiteX340" fmla="*/ 2261788 w 3024845"/>
                <a:gd name="connsiteY340" fmla="*/ 624754 h 1059043"/>
                <a:gd name="connsiteX341" fmla="*/ 2263815 w 3024845"/>
                <a:gd name="connsiteY341" fmla="*/ 633401 h 1059043"/>
                <a:gd name="connsiteX342" fmla="*/ 2275975 w 3024845"/>
                <a:gd name="connsiteY342" fmla="*/ 633401 h 1059043"/>
                <a:gd name="connsiteX343" fmla="*/ 2275975 w 3024845"/>
                <a:gd name="connsiteY343" fmla="*/ 626915 h 1059043"/>
                <a:gd name="connsiteX344" fmla="*/ 2298268 w 3024845"/>
                <a:gd name="connsiteY344" fmla="*/ 626915 h 1059043"/>
                <a:gd name="connsiteX345" fmla="*/ 2298268 w 3024845"/>
                <a:gd name="connsiteY345" fmla="*/ 633401 h 1059043"/>
                <a:gd name="connsiteX346" fmla="*/ 2318535 w 3024845"/>
                <a:gd name="connsiteY346" fmla="*/ 633401 h 1059043"/>
                <a:gd name="connsiteX347" fmla="*/ 2318535 w 3024845"/>
                <a:gd name="connsiteY347" fmla="*/ 678798 h 1059043"/>
                <a:gd name="connsiteX348" fmla="*/ 2332722 w 3024845"/>
                <a:gd name="connsiteY348" fmla="*/ 678798 h 1059043"/>
                <a:gd name="connsiteX349" fmla="*/ 2332722 w 3024845"/>
                <a:gd name="connsiteY349" fmla="*/ 665827 h 1059043"/>
                <a:gd name="connsiteX350" fmla="*/ 2348936 w 3024845"/>
                <a:gd name="connsiteY350" fmla="*/ 665827 h 1059043"/>
                <a:gd name="connsiteX351" fmla="*/ 2348936 w 3024845"/>
                <a:gd name="connsiteY351" fmla="*/ 486400 h 1059043"/>
                <a:gd name="connsiteX352" fmla="*/ 2355016 w 3024845"/>
                <a:gd name="connsiteY352" fmla="*/ 479914 h 1059043"/>
                <a:gd name="connsiteX353" fmla="*/ 2427977 w 3024845"/>
                <a:gd name="connsiteY353" fmla="*/ 479914 h 1059043"/>
                <a:gd name="connsiteX354" fmla="*/ 2427977 w 3024845"/>
                <a:gd name="connsiteY354" fmla="*/ 488562 h 1059043"/>
                <a:gd name="connsiteX355" fmla="*/ 2438110 w 3024845"/>
                <a:gd name="connsiteY355" fmla="*/ 488562 h 1059043"/>
                <a:gd name="connsiteX356" fmla="*/ 2438110 w 3024845"/>
                <a:gd name="connsiteY356" fmla="*/ 603136 h 1059043"/>
                <a:gd name="connsiteX357" fmla="*/ 2460404 w 3024845"/>
                <a:gd name="connsiteY357" fmla="*/ 603136 h 1059043"/>
                <a:gd name="connsiteX358" fmla="*/ 2460404 w 3024845"/>
                <a:gd name="connsiteY358" fmla="*/ 536121 h 1059043"/>
                <a:gd name="connsiteX359" fmla="*/ 2486751 w 3024845"/>
                <a:gd name="connsiteY359" fmla="*/ 536121 h 1059043"/>
                <a:gd name="connsiteX360" fmla="*/ 2490804 w 3024845"/>
                <a:gd name="connsiteY360" fmla="*/ 531797 h 1059043"/>
                <a:gd name="connsiteX361" fmla="*/ 2498911 w 3024845"/>
                <a:gd name="connsiteY361" fmla="*/ 531797 h 1059043"/>
                <a:gd name="connsiteX362" fmla="*/ 2502964 w 3024845"/>
                <a:gd name="connsiteY362" fmla="*/ 536121 h 1059043"/>
                <a:gd name="connsiteX363" fmla="*/ 2525258 w 3024845"/>
                <a:gd name="connsiteY363" fmla="*/ 536121 h 1059043"/>
                <a:gd name="connsiteX364" fmla="*/ 2525258 w 3024845"/>
                <a:gd name="connsiteY364" fmla="*/ 419385 h 1059043"/>
                <a:gd name="connsiteX365" fmla="*/ 2582005 w 3024845"/>
                <a:gd name="connsiteY365" fmla="*/ 408576 h 1059043"/>
                <a:gd name="connsiteX366" fmla="*/ 2582005 w 3024845"/>
                <a:gd name="connsiteY366" fmla="*/ 409657 h 1059043"/>
                <a:gd name="connsiteX367" fmla="*/ 2582005 w 3024845"/>
                <a:gd name="connsiteY367" fmla="*/ 417223 h 1059043"/>
                <a:gd name="connsiteX368" fmla="*/ 2608352 w 3024845"/>
                <a:gd name="connsiteY368" fmla="*/ 417223 h 1059043"/>
                <a:gd name="connsiteX369" fmla="*/ 2608352 w 3024845"/>
                <a:gd name="connsiteY369" fmla="*/ 672313 h 1059043"/>
                <a:gd name="connsiteX370" fmla="*/ 2630646 w 3024845"/>
                <a:gd name="connsiteY370" fmla="*/ 672313 h 1059043"/>
                <a:gd name="connsiteX371" fmla="*/ 2630646 w 3024845"/>
                <a:gd name="connsiteY371" fmla="*/ 667989 h 1059043"/>
                <a:gd name="connsiteX372" fmla="*/ 2642806 w 3024845"/>
                <a:gd name="connsiteY372" fmla="*/ 667989 h 1059043"/>
                <a:gd name="connsiteX373" fmla="*/ 2642806 w 3024845"/>
                <a:gd name="connsiteY373" fmla="*/ 672313 h 1059043"/>
                <a:gd name="connsiteX374" fmla="*/ 2667126 w 3024845"/>
                <a:gd name="connsiteY374" fmla="*/ 672313 h 1059043"/>
                <a:gd name="connsiteX375" fmla="*/ 2667126 w 3024845"/>
                <a:gd name="connsiteY375" fmla="*/ 659342 h 1059043"/>
                <a:gd name="connsiteX376" fmla="*/ 2695500 w 3024845"/>
                <a:gd name="connsiteY376" fmla="*/ 659342 h 1059043"/>
                <a:gd name="connsiteX377" fmla="*/ 2707660 w 3024845"/>
                <a:gd name="connsiteY377" fmla="*/ 655018 h 1059043"/>
                <a:gd name="connsiteX378" fmla="*/ 2727927 w 3024845"/>
                <a:gd name="connsiteY378" fmla="*/ 659342 h 1059043"/>
                <a:gd name="connsiteX379" fmla="*/ 2727927 w 3024845"/>
                <a:gd name="connsiteY379" fmla="*/ 642048 h 1059043"/>
                <a:gd name="connsiteX380" fmla="*/ 2736034 w 3024845"/>
                <a:gd name="connsiteY380" fmla="*/ 642048 h 1059043"/>
                <a:gd name="connsiteX381" fmla="*/ 2736034 w 3024845"/>
                <a:gd name="connsiteY381" fmla="*/ 629077 h 1059043"/>
                <a:gd name="connsiteX382" fmla="*/ 2792781 w 3024845"/>
                <a:gd name="connsiteY382" fmla="*/ 629077 h 1059043"/>
                <a:gd name="connsiteX383" fmla="*/ 2792781 w 3024845"/>
                <a:gd name="connsiteY383" fmla="*/ 598812 h 1059043"/>
                <a:gd name="connsiteX384" fmla="*/ 2811021 w 3024845"/>
                <a:gd name="connsiteY384" fmla="*/ 598812 h 1059043"/>
                <a:gd name="connsiteX385" fmla="*/ 2811021 w 3024845"/>
                <a:gd name="connsiteY385" fmla="*/ 592327 h 1059043"/>
                <a:gd name="connsiteX386" fmla="*/ 2823181 w 3024845"/>
                <a:gd name="connsiteY386" fmla="*/ 592327 h 1059043"/>
                <a:gd name="connsiteX387" fmla="*/ 2823181 w 3024845"/>
                <a:gd name="connsiteY387" fmla="*/ 598812 h 1059043"/>
                <a:gd name="connsiteX388" fmla="*/ 2839395 w 3024845"/>
                <a:gd name="connsiteY388" fmla="*/ 598812 h 1059043"/>
                <a:gd name="connsiteX389" fmla="*/ 2839395 w 3024845"/>
                <a:gd name="connsiteY389" fmla="*/ 648533 h 1059043"/>
                <a:gd name="connsiteX390" fmla="*/ 2871822 w 3024845"/>
                <a:gd name="connsiteY390" fmla="*/ 648533 h 1059043"/>
                <a:gd name="connsiteX391" fmla="*/ 2871822 w 3024845"/>
                <a:gd name="connsiteY391" fmla="*/ 622592 h 1059043"/>
                <a:gd name="connsiteX392" fmla="*/ 2910329 w 3024845"/>
                <a:gd name="connsiteY392" fmla="*/ 622592 h 1059043"/>
                <a:gd name="connsiteX393" fmla="*/ 2910329 w 3024845"/>
                <a:gd name="connsiteY393" fmla="*/ 592327 h 1059043"/>
                <a:gd name="connsiteX394" fmla="*/ 2958970 w 3024845"/>
                <a:gd name="connsiteY394" fmla="*/ 592327 h 1059043"/>
                <a:gd name="connsiteX395" fmla="*/ 2958970 w 3024845"/>
                <a:gd name="connsiteY395" fmla="*/ 703483 h 1059043"/>
                <a:gd name="connsiteX396" fmla="*/ 2958970 w 3024845"/>
                <a:gd name="connsiteY396" fmla="*/ 717262 h 1059043"/>
                <a:gd name="connsiteX397" fmla="*/ 3024845 w 3024845"/>
                <a:gd name="connsiteY397" fmla="*/ 717262 h 1059043"/>
                <a:gd name="connsiteX398" fmla="*/ 3024845 w 3024845"/>
                <a:gd name="connsiteY398" fmla="*/ 1059043 h 1059043"/>
                <a:gd name="connsiteX399" fmla="*/ 2054 w 3024845"/>
                <a:gd name="connsiteY399" fmla="*/ 1056710 h 1059043"/>
                <a:gd name="connsiteX400" fmla="*/ 0 w 3024845"/>
                <a:gd name="connsiteY400" fmla="*/ 622592 h 1059043"/>
                <a:gd name="connsiteX401" fmla="*/ 20267 w 3024845"/>
                <a:gd name="connsiteY401" fmla="*/ 622592 h 1059043"/>
                <a:gd name="connsiteX402" fmla="*/ 20774 w 3024845"/>
                <a:gd name="connsiteY402" fmla="*/ 621511 h 1059043"/>
                <a:gd name="connsiteX403" fmla="*/ 24320 w 3024845"/>
                <a:gd name="connsiteY403" fmla="*/ 613945 h 1059043"/>
                <a:gd name="connsiteX404" fmla="*/ 26094 w 3024845"/>
                <a:gd name="connsiteY404" fmla="*/ 614215 h 1059043"/>
                <a:gd name="connsiteX405" fmla="*/ 38507 w 3024845"/>
                <a:gd name="connsiteY405" fmla="*/ 616106 h 1059043"/>
                <a:gd name="connsiteX406" fmla="*/ 39014 w 3024845"/>
                <a:gd name="connsiteY406" fmla="*/ 617458 h 1059043"/>
                <a:gd name="connsiteX407" fmla="*/ 42560 w 3024845"/>
                <a:gd name="connsiteY407" fmla="*/ 626915 h 1059043"/>
                <a:gd name="connsiteX408" fmla="*/ 68907 w 3024845"/>
                <a:gd name="connsiteY408" fmla="*/ 629077 h 1059043"/>
                <a:gd name="connsiteX409" fmla="*/ 68907 w 3024845"/>
                <a:gd name="connsiteY409" fmla="*/ 505856 h 1059043"/>
                <a:gd name="connsiteX410" fmla="*/ 70934 w 3024845"/>
                <a:gd name="connsiteY410" fmla="*/ 505856 h 1059043"/>
                <a:gd name="connsiteX411" fmla="*/ 85121 w 3024845"/>
                <a:gd name="connsiteY411" fmla="*/ 505856 h 1059043"/>
                <a:gd name="connsiteX412" fmla="*/ 85121 w 3024845"/>
                <a:gd name="connsiteY412" fmla="*/ 369664 h 1059043"/>
                <a:gd name="connsiteX413" fmla="*/ 86894 w 3024845"/>
                <a:gd name="connsiteY413" fmla="*/ 369664 h 1059043"/>
                <a:gd name="connsiteX414" fmla="*/ 99308 w 3024845"/>
                <a:gd name="connsiteY414" fmla="*/ 369664 h 1059043"/>
                <a:gd name="connsiteX415" fmla="*/ 99308 w 3024845"/>
                <a:gd name="connsiteY415" fmla="*/ 255090 h 1059043"/>
                <a:gd name="connsiteX416" fmla="*/ 103361 w 3024845"/>
                <a:gd name="connsiteY416" fmla="*/ 226986 h 1059043"/>
                <a:gd name="connsiteX417" fmla="*/ 105388 w 3024845"/>
                <a:gd name="connsiteY417" fmla="*/ 226986 h 1059043"/>
                <a:gd name="connsiteX418" fmla="*/ 119575 w 3024845"/>
                <a:gd name="connsiteY418"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0186 w 3024845"/>
                <a:gd name="connsiteY310" fmla="*/ 302649 h 1059043"/>
                <a:gd name="connsiteX311" fmla="*/ 2128026 w 3024845"/>
                <a:gd name="connsiteY311" fmla="*/ 281031 h 1059043"/>
                <a:gd name="connsiteX312" fmla="*/ 2121946 w 3024845"/>
                <a:gd name="connsiteY312" fmla="*/ 276707 h 1059043"/>
                <a:gd name="connsiteX313" fmla="*/ 2130053 w 3024845"/>
                <a:gd name="connsiteY313" fmla="*/ 252928 h 1059043"/>
                <a:gd name="connsiteX314" fmla="*/ 2130053 w 3024845"/>
                <a:gd name="connsiteY314" fmla="*/ 235634 h 1059043"/>
                <a:gd name="connsiteX315" fmla="*/ 2144240 w 3024845"/>
                <a:gd name="connsiteY315" fmla="*/ 235634 h 1059043"/>
                <a:gd name="connsiteX316" fmla="*/ 2144240 w 3024845"/>
                <a:gd name="connsiteY316" fmla="*/ 214016 h 1059043"/>
                <a:gd name="connsiteX317" fmla="*/ 2146266 w 3024845"/>
                <a:gd name="connsiteY317" fmla="*/ 209692 h 1059043"/>
                <a:gd name="connsiteX318" fmla="*/ 2146266 w 3024845"/>
                <a:gd name="connsiteY318" fmla="*/ 131868 h 1059043"/>
                <a:gd name="connsiteX319" fmla="*/ 2144240 w 3024845"/>
                <a:gd name="connsiteY319" fmla="*/ 125383 h 1059043"/>
                <a:gd name="connsiteX320" fmla="*/ 2150320 w 3024845"/>
                <a:gd name="connsiteY320" fmla="*/ 118897 h 1059043"/>
                <a:gd name="connsiteX321" fmla="*/ 2150320 w 3024845"/>
                <a:gd name="connsiteY321" fmla="*/ 60529 h 1059043"/>
                <a:gd name="connsiteX322" fmla="*/ 2152346 w 3024845"/>
                <a:gd name="connsiteY322" fmla="*/ 56206 h 1059043"/>
                <a:gd name="connsiteX323" fmla="*/ 2152346 w 3024845"/>
                <a:gd name="connsiteY323" fmla="*/ 0 h 1059043"/>
                <a:gd name="connsiteX324" fmla="*/ 2162480 w 3024845"/>
                <a:gd name="connsiteY324" fmla="*/ 118897 h 1059043"/>
                <a:gd name="connsiteX325" fmla="*/ 2168560 w 3024845"/>
                <a:gd name="connsiteY325" fmla="*/ 125383 h 1059043"/>
                <a:gd name="connsiteX326" fmla="*/ 2166533 w 3024845"/>
                <a:gd name="connsiteY326" fmla="*/ 131868 h 1059043"/>
                <a:gd name="connsiteX327" fmla="*/ 2166533 w 3024845"/>
                <a:gd name="connsiteY327" fmla="*/ 209692 h 1059043"/>
                <a:gd name="connsiteX328" fmla="*/ 2168560 w 3024845"/>
                <a:gd name="connsiteY328" fmla="*/ 214016 h 1059043"/>
                <a:gd name="connsiteX329" fmla="*/ 2168560 w 3024845"/>
                <a:gd name="connsiteY329" fmla="*/ 235634 h 1059043"/>
                <a:gd name="connsiteX330" fmla="*/ 2182747 w 3024845"/>
                <a:gd name="connsiteY330" fmla="*/ 235634 h 1059043"/>
                <a:gd name="connsiteX331" fmla="*/ 2182747 w 3024845"/>
                <a:gd name="connsiteY331" fmla="*/ 252928 h 1059043"/>
                <a:gd name="connsiteX332" fmla="*/ 2190854 w 3024845"/>
                <a:gd name="connsiteY332" fmla="*/ 276707 h 1059043"/>
                <a:gd name="connsiteX333" fmla="*/ 2184774 w 3024845"/>
                <a:gd name="connsiteY333" fmla="*/ 281031 h 1059043"/>
                <a:gd name="connsiteX334" fmla="*/ 2180720 w 3024845"/>
                <a:gd name="connsiteY334" fmla="*/ 555577 h 1059043"/>
                <a:gd name="connsiteX335" fmla="*/ 2245574 w 3024845"/>
                <a:gd name="connsiteY335" fmla="*/ 555577 h 1059043"/>
                <a:gd name="connsiteX336" fmla="*/ 2245574 w 3024845"/>
                <a:gd name="connsiteY336" fmla="*/ 631239 h 1059043"/>
                <a:gd name="connsiteX337" fmla="*/ 2253681 w 3024845"/>
                <a:gd name="connsiteY337" fmla="*/ 631239 h 1059043"/>
                <a:gd name="connsiteX338" fmla="*/ 2255708 w 3024845"/>
                <a:gd name="connsiteY338" fmla="*/ 624754 h 1059043"/>
                <a:gd name="connsiteX339" fmla="*/ 2261788 w 3024845"/>
                <a:gd name="connsiteY339" fmla="*/ 624754 h 1059043"/>
                <a:gd name="connsiteX340" fmla="*/ 2263815 w 3024845"/>
                <a:gd name="connsiteY340" fmla="*/ 633401 h 1059043"/>
                <a:gd name="connsiteX341" fmla="*/ 2275975 w 3024845"/>
                <a:gd name="connsiteY341" fmla="*/ 633401 h 1059043"/>
                <a:gd name="connsiteX342" fmla="*/ 2275975 w 3024845"/>
                <a:gd name="connsiteY342" fmla="*/ 626915 h 1059043"/>
                <a:gd name="connsiteX343" fmla="*/ 2298268 w 3024845"/>
                <a:gd name="connsiteY343" fmla="*/ 626915 h 1059043"/>
                <a:gd name="connsiteX344" fmla="*/ 2298268 w 3024845"/>
                <a:gd name="connsiteY344" fmla="*/ 633401 h 1059043"/>
                <a:gd name="connsiteX345" fmla="*/ 2318535 w 3024845"/>
                <a:gd name="connsiteY345" fmla="*/ 633401 h 1059043"/>
                <a:gd name="connsiteX346" fmla="*/ 2318535 w 3024845"/>
                <a:gd name="connsiteY346" fmla="*/ 678798 h 1059043"/>
                <a:gd name="connsiteX347" fmla="*/ 2332722 w 3024845"/>
                <a:gd name="connsiteY347" fmla="*/ 678798 h 1059043"/>
                <a:gd name="connsiteX348" fmla="*/ 2332722 w 3024845"/>
                <a:gd name="connsiteY348" fmla="*/ 665827 h 1059043"/>
                <a:gd name="connsiteX349" fmla="*/ 2348936 w 3024845"/>
                <a:gd name="connsiteY349" fmla="*/ 665827 h 1059043"/>
                <a:gd name="connsiteX350" fmla="*/ 2348936 w 3024845"/>
                <a:gd name="connsiteY350" fmla="*/ 486400 h 1059043"/>
                <a:gd name="connsiteX351" fmla="*/ 2355016 w 3024845"/>
                <a:gd name="connsiteY351" fmla="*/ 479914 h 1059043"/>
                <a:gd name="connsiteX352" fmla="*/ 2427977 w 3024845"/>
                <a:gd name="connsiteY352" fmla="*/ 479914 h 1059043"/>
                <a:gd name="connsiteX353" fmla="*/ 2427977 w 3024845"/>
                <a:gd name="connsiteY353" fmla="*/ 488562 h 1059043"/>
                <a:gd name="connsiteX354" fmla="*/ 2438110 w 3024845"/>
                <a:gd name="connsiteY354" fmla="*/ 488562 h 1059043"/>
                <a:gd name="connsiteX355" fmla="*/ 2438110 w 3024845"/>
                <a:gd name="connsiteY355" fmla="*/ 603136 h 1059043"/>
                <a:gd name="connsiteX356" fmla="*/ 2460404 w 3024845"/>
                <a:gd name="connsiteY356" fmla="*/ 603136 h 1059043"/>
                <a:gd name="connsiteX357" fmla="*/ 2460404 w 3024845"/>
                <a:gd name="connsiteY357" fmla="*/ 536121 h 1059043"/>
                <a:gd name="connsiteX358" fmla="*/ 2486751 w 3024845"/>
                <a:gd name="connsiteY358" fmla="*/ 536121 h 1059043"/>
                <a:gd name="connsiteX359" fmla="*/ 2490804 w 3024845"/>
                <a:gd name="connsiteY359" fmla="*/ 531797 h 1059043"/>
                <a:gd name="connsiteX360" fmla="*/ 2498911 w 3024845"/>
                <a:gd name="connsiteY360" fmla="*/ 531797 h 1059043"/>
                <a:gd name="connsiteX361" fmla="*/ 2502964 w 3024845"/>
                <a:gd name="connsiteY361" fmla="*/ 536121 h 1059043"/>
                <a:gd name="connsiteX362" fmla="*/ 2525258 w 3024845"/>
                <a:gd name="connsiteY362" fmla="*/ 536121 h 1059043"/>
                <a:gd name="connsiteX363" fmla="*/ 2525258 w 3024845"/>
                <a:gd name="connsiteY363" fmla="*/ 419385 h 1059043"/>
                <a:gd name="connsiteX364" fmla="*/ 2582005 w 3024845"/>
                <a:gd name="connsiteY364" fmla="*/ 408576 h 1059043"/>
                <a:gd name="connsiteX365" fmla="*/ 2582005 w 3024845"/>
                <a:gd name="connsiteY365" fmla="*/ 409657 h 1059043"/>
                <a:gd name="connsiteX366" fmla="*/ 2582005 w 3024845"/>
                <a:gd name="connsiteY366" fmla="*/ 417223 h 1059043"/>
                <a:gd name="connsiteX367" fmla="*/ 2608352 w 3024845"/>
                <a:gd name="connsiteY367" fmla="*/ 417223 h 1059043"/>
                <a:gd name="connsiteX368" fmla="*/ 2608352 w 3024845"/>
                <a:gd name="connsiteY368" fmla="*/ 672313 h 1059043"/>
                <a:gd name="connsiteX369" fmla="*/ 2630646 w 3024845"/>
                <a:gd name="connsiteY369" fmla="*/ 672313 h 1059043"/>
                <a:gd name="connsiteX370" fmla="*/ 2630646 w 3024845"/>
                <a:gd name="connsiteY370" fmla="*/ 667989 h 1059043"/>
                <a:gd name="connsiteX371" fmla="*/ 2642806 w 3024845"/>
                <a:gd name="connsiteY371" fmla="*/ 667989 h 1059043"/>
                <a:gd name="connsiteX372" fmla="*/ 2642806 w 3024845"/>
                <a:gd name="connsiteY372" fmla="*/ 672313 h 1059043"/>
                <a:gd name="connsiteX373" fmla="*/ 2667126 w 3024845"/>
                <a:gd name="connsiteY373" fmla="*/ 672313 h 1059043"/>
                <a:gd name="connsiteX374" fmla="*/ 2667126 w 3024845"/>
                <a:gd name="connsiteY374" fmla="*/ 659342 h 1059043"/>
                <a:gd name="connsiteX375" fmla="*/ 2695500 w 3024845"/>
                <a:gd name="connsiteY375" fmla="*/ 659342 h 1059043"/>
                <a:gd name="connsiteX376" fmla="*/ 2707660 w 3024845"/>
                <a:gd name="connsiteY376" fmla="*/ 655018 h 1059043"/>
                <a:gd name="connsiteX377" fmla="*/ 2727927 w 3024845"/>
                <a:gd name="connsiteY377" fmla="*/ 659342 h 1059043"/>
                <a:gd name="connsiteX378" fmla="*/ 2727927 w 3024845"/>
                <a:gd name="connsiteY378" fmla="*/ 642048 h 1059043"/>
                <a:gd name="connsiteX379" fmla="*/ 2736034 w 3024845"/>
                <a:gd name="connsiteY379" fmla="*/ 642048 h 1059043"/>
                <a:gd name="connsiteX380" fmla="*/ 2736034 w 3024845"/>
                <a:gd name="connsiteY380" fmla="*/ 629077 h 1059043"/>
                <a:gd name="connsiteX381" fmla="*/ 2792781 w 3024845"/>
                <a:gd name="connsiteY381" fmla="*/ 629077 h 1059043"/>
                <a:gd name="connsiteX382" fmla="*/ 2792781 w 3024845"/>
                <a:gd name="connsiteY382" fmla="*/ 598812 h 1059043"/>
                <a:gd name="connsiteX383" fmla="*/ 2811021 w 3024845"/>
                <a:gd name="connsiteY383" fmla="*/ 598812 h 1059043"/>
                <a:gd name="connsiteX384" fmla="*/ 2811021 w 3024845"/>
                <a:gd name="connsiteY384" fmla="*/ 592327 h 1059043"/>
                <a:gd name="connsiteX385" fmla="*/ 2823181 w 3024845"/>
                <a:gd name="connsiteY385" fmla="*/ 592327 h 1059043"/>
                <a:gd name="connsiteX386" fmla="*/ 2823181 w 3024845"/>
                <a:gd name="connsiteY386" fmla="*/ 598812 h 1059043"/>
                <a:gd name="connsiteX387" fmla="*/ 2839395 w 3024845"/>
                <a:gd name="connsiteY387" fmla="*/ 598812 h 1059043"/>
                <a:gd name="connsiteX388" fmla="*/ 2839395 w 3024845"/>
                <a:gd name="connsiteY388" fmla="*/ 648533 h 1059043"/>
                <a:gd name="connsiteX389" fmla="*/ 2871822 w 3024845"/>
                <a:gd name="connsiteY389" fmla="*/ 648533 h 1059043"/>
                <a:gd name="connsiteX390" fmla="*/ 2871822 w 3024845"/>
                <a:gd name="connsiteY390" fmla="*/ 622592 h 1059043"/>
                <a:gd name="connsiteX391" fmla="*/ 2910329 w 3024845"/>
                <a:gd name="connsiteY391" fmla="*/ 622592 h 1059043"/>
                <a:gd name="connsiteX392" fmla="*/ 2910329 w 3024845"/>
                <a:gd name="connsiteY392" fmla="*/ 592327 h 1059043"/>
                <a:gd name="connsiteX393" fmla="*/ 2958970 w 3024845"/>
                <a:gd name="connsiteY393" fmla="*/ 592327 h 1059043"/>
                <a:gd name="connsiteX394" fmla="*/ 2958970 w 3024845"/>
                <a:gd name="connsiteY394" fmla="*/ 703483 h 1059043"/>
                <a:gd name="connsiteX395" fmla="*/ 2958970 w 3024845"/>
                <a:gd name="connsiteY395" fmla="*/ 717262 h 1059043"/>
                <a:gd name="connsiteX396" fmla="*/ 3024845 w 3024845"/>
                <a:gd name="connsiteY396" fmla="*/ 717262 h 1059043"/>
                <a:gd name="connsiteX397" fmla="*/ 3024845 w 3024845"/>
                <a:gd name="connsiteY397" fmla="*/ 1059043 h 1059043"/>
                <a:gd name="connsiteX398" fmla="*/ 2054 w 3024845"/>
                <a:gd name="connsiteY398" fmla="*/ 1056710 h 1059043"/>
                <a:gd name="connsiteX399" fmla="*/ 0 w 3024845"/>
                <a:gd name="connsiteY399" fmla="*/ 622592 h 1059043"/>
                <a:gd name="connsiteX400" fmla="*/ 20267 w 3024845"/>
                <a:gd name="connsiteY400" fmla="*/ 622592 h 1059043"/>
                <a:gd name="connsiteX401" fmla="*/ 20774 w 3024845"/>
                <a:gd name="connsiteY401" fmla="*/ 621511 h 1059043"/>
                <a:gd name="connsiteX402" fmla="*/ 24320 w 3024845"/>
                <a:gd name="connsiteY402" fmla="*/ 613945 h 1059043"/>
                <a:gd name="connsiteX403" fmla="*/ 26094 w 3024845"/>
                <a:gd name="connsiteY403" fmla="*/ 614215 h 1059043"/>
                <a:gd name="connsiteX404" fmla="*/ 38507 w 3024845"/>
                <a:gd name="connsiteY404" fmla="*/ 616106 h 1059043"/>
                <a:gd name="connsiteX405" fmla="*/ 39014 w 3024845"/>
                <a:gd name="connsiteY405" fmla="*/ 617458 h 1059043"/>
                <a:gd name="connsiteX406" fmla="*/ 42560 w 3024845"/>
                <a:gd name="connsiteY406" fmla="*/ 626915 h 1059043"/>
                <a:gd name="connsiteX407" fmla="*/ 68907 w 3024845"/>
                <a:gd name="connsiteY407" fmla="*/ 629077 h 1059043"/>
                <a:gd name="connsiteX408" fmla="*/ 68907 w 3024845"/>
                <a:gd name="connsiteY408" fmla="*/ 505856 h 1059043"/>
                <a:gd name="connsiteX409" fmla="*/ 70934 w 3024845"/>
                <a:gd name="connsiteY409" fmla="*/ 505856 h 1059043"/>
                <a:gd name="connsiteX410" fmla="*/ 85121 w 3024845"/>
                <a:gd name="connsiteY410" fmla="*/ 505856 h 1059043"/>
                <a:gd name="connsiteX411" fmla="*/ 85121 w 3024845"/>
                <a:gd name="connsiteY411" fmla="*/ 369664 h 1059043"/>
                <a:gd name="connsiteX412" fmla="*/ 86894 w 3024845"/>
                <a:gd name="connsiteY412" fmla="*/ 369664 h 1059043"/>
                <a:gd name="connsiteX413" fmla="*/ 99308 w 3024845"/>
                <a:gd name="connsiteY413" fmla="*/ 369664 h 1059043"/>
                <a:gd name="connsiteX414" fmla="*/ 99308 w 3024845"/>
                <a:gd name="connsiteY414" fmla="*/ 255090 h 1059043"/>
                <a:gd name="connsiteX415" fmla="*/ 103361 w 3024845"/>
                <a:gd name="connsiteY415" fmla="*/ 226986 h 1059043"/>
                <a:gd name="connsiteX416" fmla="*/ 105388 w 3024845"/>
                <a:gd name="connsiteY416" fmla="*/ 226986 h 1059043"/>
                <a:gd name="connsiteX417" fmla="*/ 119575 w 3024845"/>
                <a:gd name="connsiteY417"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0186 w 3024845"/>
                <a:gd name="connsiteY310" fmla="*/ 302649 h 1059043"/>
                <a:gd name="connsiteX311" fmla="*/ 2128026 w 3024845"/>
                <a:gd name="connsiteY311" fmla="*/ 281031 h 1059043"/>
                <a:gd name="connsiteX312" fmla="*/ 2121946 w 3024845"/>
                <a:gd name="connsiteY312" fmla="*/ 276707 h 1059043"/>
                <a:gd name="connsiteX313" fmla="*/ 2130053 w 3024845"/>
                <a:gd name="connsiteY313" fmla="*/ 252928 h 1059043"/>
                <a:gd name="connsiteX314" fmla="*/ 2130053 w 3024845"/>
                <a:gd name="connsiteY314" fmla="*/ 235634 h 1059043"/>
                <a:gd name="connsiteX315" fmla="*/ 2144240 w 3024845"/>
                <a:gd name="connsiteY315" fmla="*/ 235634 h 1059043"/>
                <a:gd name="connsiteX316" fmla="*/ 2144240 w 3024845"/>
                <a:gd name="connsiteY316" fmla="*/ 214016 h 1059043"/>
                <a:gd name="connsiteX317" fmla="*/ 2146266 w 3024845"/>
                <a:gd name="connsiteY317" fmla="*/ 209692 h 1059043"/>
                <a:gd name="connsiteX318" fmla="*/ 2146266 w 3024845"/>
                <a:gd name="connsiteY318" fmla="*/ 131868 h 1059043"/>
                <a:gd name="connsiteX319" fmla="*/ 2144240 w 3024845"/>
                <a:gd name="connsiteY319" fmla="*/ 125383 h 1059043"/>
                <a:gd name="connsiteX320" fmla="*/ 2150320 w 3024845"/>
                <a:gd name="connsiteY320" fmla="*/ 118897 h 1059043"/>
                <a:gd name="connsiteX321" fmla="*/ 2150320 w 3024845"/>
                <a:gd name="connsiteY321" fmla="*/ 60529 h 1059043"/>
                <a:gd name="connsiteX322" fmla="*/ 2152346 w 3024845"/>
                <a:gd name="connsiteY322" fmla="*/ 56206 h 1059043"/>
                <a:gd name="connsiteX323" fmla="*/ 2152346 w 3024845"/>
                <a:gd name="connsiteY323" fmla="*/ 0 h 1059043"/>
                <a:gd name="connsiteX324" fmla="*/ 2162480 w 3024845"/>
                <a:gd name="connsiteY324" fmla="*/ 118897 h 1059043"/>
                <a:gd name="connsiteX325" fmla="*/ 2168560 w 3024845"/>
                <a:gd name="connsiteY325" fmla="*/ 125383 h 1059043"/>
                <a:gd name="connsiteX326" fmla="*/ 2166533 w 3024845"/>
                <a:gd name="connsiteY326" fmla="*/ 131868 h 1059043"/>
                <a:gd name="connsiteX327" fmla="*/ 2166533 w 3024845"/>
                <a:gd name="connsiteY327" fmla="*/ 209692 h 1059043"/>
                <a:gd name="connsiteX328" fmla="*/ 2168560 w 3024845"/>
                <a:gd name="connsiteY328" fmla="*/ 214016 h 1059043"/>
                <a:gd name="connsiteX329" fmla="*/ 2168560 w 3024845"/>
                <a:gd name="connsiteY329" fmla="*/ 235634 h 1059043"/>
                <a:gd name="connsiteX330" fmla="*/ 2182747 w 3024845"/>
                <a:gd name="connsiteY330" fmla="*/ 235634 h 1059043"/>
                <a:gd name="connsiteX331" fmla="*/ 2182747 w 3024845"/>
                <a:gd name="connsiteY331" fmla="*/ 252928 h 1059043"/>
                <a:gd name="connsiteX332" fmla="*/ 2190854 w 3024845"/>
                <a:gd name="connsiteY332" fmla="*/ 276707 h 1059043"/>
                <a:gd name="connsiteX333" fmla="*/ 2180720 w 3024845"/>
                <a:gd name="connsiteY333" fmla="*/ 555577 h 1059043"/>
                <a:gd name="connsiteX334" fmla="*/ 2245574 w 3024845"/>
                <a:gd name="connsiteY334" fmla="*/ 555577 h 1059043"/>
                <a:gd name="connsiteX335" fmla="*/ 2245574 w 3024845"/>
                <a:gd name="connsiteY335" fmla="*/ 631239 h 1059043"/>
                <a:gd name="connsiteX336" fmla="*/ 2253681 w 3024845"/>
                <a:gd name="connsiteY336" fmla="*/ 631239 h 1059043"/>
                <a:gd name="connsiteX337" fmla="*/ 2255708 w 3024845"/>
                <a:gd name="connsiteY337" fmla="*/ 624754 h 1059043"/>
                <a:gd name="connsiteX338" fmla="*/ 2261788 w 3024845"/>
                <a:gd name="connsiteY338" fmla="*/ 624754 h 1059043"/>
                <a:gd name="connsiteX339" fmla="*/ 2263815 w 3024845"/>
                <a:gd name="connsiteY339" fmla="*/ 633401 h 1059043"/>
                <a:gd name="connsiteX340" fmla="*/ 2275975 w 3024845"/>
                <a:gd name="connsiteY340" fmla="*/ 633401 h 1059043"/>
                <a:gd name="connsiteX341" fmla="*/ 2275975 w 3024845"/>
                <a:gd name="connsiteY341" fmla="*/ 626915 h 1059043"/>
                <a:gd name="connsiteX342" fmla="*/ 2298268 w 3024845"/>
                <a:gd name="connsiteY342" fmla="*/ 626915 h 1059043"/>
                <a:gd name="connsiteX343" fmla="*/ 2298268 w 3024845"/>
                <a:gd name="connsiteY343" fmla="*/ 633401 h 1059043"/>
                <a:gd name="connsiteX344" fmla="*/ 2318535 w 3024845"/>
                <a:gd name="connsiteY344" fmla="*/ 633401 h 1059043"/>
                <a:gd name="connsiteX345" fmla="*/ 2318535 w 3024845"/>
                <a:gd name="connsiteY345" fmla="*/ 678798 h 1059043"/>
                <a:gd name="connsiteX346" fmla="*/ 2332722 w 3024845"/>
                <a:gd name="connsiteY346" fmla="*/ 678798 h 1059043"/>
                <a:gd name="connsiteX347" fmla="*/ 2332722 w 3024845"/>
                <a:gd name="connsiteY347" fmla="*/ 665827 h 1059043"/>
                <a:gd name="connsiteX348" fmla="*/ 2348936 w 3024845"/>
                <a:gd name="connsiteY348" fmla="*/ 665827 h 1059043"/>
                <a:gd name="connsiteX349" fmla="*/ 2348936 w 3024845"/>
                <a:gd name="connsiteY349" fmla="*/ 486400 h 1059043"/>
                <a:gd name="connsiteX350" fmla="*/ 2355016 w 3024845"/>
                <a:gd name="connsiteY350" fmla="*/ 479914 h 1059043"/>
                <a:gd name="connsiteX351" fmla="*/ 2427977 w 3024845"/>
                <a:gd name="connsiteY351" fmla="*/ 479914 h 1059043"/>
                <a:gd name="connsiteX352" fmla="*/ 2427977 w 3024845"/>
                <a:gd name="connsiteY352" fmla="*/ 488562 h 1059043"/>
                <a:gd name="connsiteX353" fmla="*/ 2438110 w 3024845"/>
                <a:gd name="connsiteY353" fmla="*/ 488562 h 1059043"/>
                <a:gd name="connsiteX354" fmla="*/ 2438110 w 3024845"/>
                <a:gd name="connsiteY354" fmla="*/ 603136 h 1059043"/>
                <a:gd name="connsiteX355" fmla="*/ 2460404 w 3024845"/>
                <a:gd name="connsiteY355" fmla="*/ 603136 h 1059043"/>
                <a:gd name="connsiteX356" fmla="*/ 2460404 w 3024845"/>
                <a:gd name="connsiteY356" fmla="*/ 536121 h 1059043"/>
                <a:gd name="connsiteX357" fmla="*/ 2486751 w 3024845"/>
                <a:gd name="connsiteY357" fmla="*/ 536121 h 1059043"/>
                <a:gd name="connsiteX358" fmla="*/ 2490804 w 3024845"/>
                <a:gd name="connsiteY358" fmla="*/ 531797 h 1059043"/>
                <a:gd name="connsiteX359" fmla="*/ 2498911 w 3024845"/>
                <a:gd name="connsiteY359" fmla="*/ 531797 h 1059043"/>
                <a:gd name="connsiteX360" fmla="*/ 2502964 w 3024845"/>
                <a:gd name="connsiteY360" fmla="*/ 536121 h 1059043"/>
                <a:gd name="connsiteX361" fmla="*/ 2525258 w 3024845"/>
                <a:gd name="connsiteY361" fmla="*/ 536121 h 1059043"/>
                <a:gd name="connsiteX362" fmla="*/ 2525258 w 3024845"/>
                <a:gd name="connsiteY362" fmla="*/ 419385 h 1059043"/>
                <a:gd name="connsiteX363" fmla="*/ 2582005 w 3024845"/>
                <a:gd name="connsiteY363" fmla="*/ 408576 h 1059043"/>
                <a:gd name="connsiteX364" fmla="*/ 2582005 w 3024845"/>
                <a:gd name="connsiteY364" fmla="*/ 409657 h 1059043"/>
                <a:gd name="connsiteX365" fmla="*/ 2582005 w 3024845"/>
                <a:gd name="connsiteY365" fmla="*/ 417223 h 1059043"/>
                <a:gd name="connsiteX366" fmla="*/ 2608352 w 3024845"/>
                <a:gd name="connsiteY366" fmla="*/ 417223 h 1059043"/>
                <a:gd name="connsiteX367" fmla="*/ 2608352 w 3024845"/>
                <a:gd name="connsiteY367" fmla="*/ 672313 h 1059043"/>
                <a:gd name="connsiteX368" fmla="*/ 2630646 w 3024845"/>
                <a:gd name="connsiteY368" fmla="*/ 672313 h 1059043"/>
                <a:gd name="connsiteX369" fmla="*/ 2630646 w 3024845"/>
                <a:gd name="connsiteY369" fmla="*/ 667989 h 1059043"/>
                <a:gd name="connsiteX370" fmla="*/ 2642806 w 3024845"/>
                <a:gd name="connsiteY370" fmla="*/ 667989 h 1059043"/>
                <a:gd name="connsiteX371" fmla="*/ 2642806 w 3024845"/>
                <a:gd name="connsiteY371" fmla="*/ 672313 h 1059043"/>
                <a:gd name="connsiteX372" fmla="*/ 2667126 w 3024845"/>
                <a:gd name="connsiteY372" fmla="*/ 672313 h 1059043"/>
                <a:gd name="connsiteX373" fmla="*/ 2667126 w 3024845"/>
                <a:gd name="connsiteY373" fmla="*/ 659342 h 1059043"/>
                <a:gd name="connsiteX374" fmla="*/ 2695500 w 3024845"/>
                <a:gd name="connsiteY374" fmla="*/ 659342 h 1059043"/>
                <a:gd name="connsiteX375" fmla="*/ 2707660 w 3024845"/>
                <a:gd name="connsiteY375" fmla="*/ 655018 h 1059043"/>
                <a:gd name="connsiteX376" fmla="*/ 2727927 w 3024845"/>
                <a:gd name="connsiteY376" fmla="*/ 659342 h 1059043"/>
                <a:gd name="connsiteX377" fmla="*/ 2727927 w 3024845"/>
                <a:gd name="connsiteY377" fmla="*/ 642048 h 1059043"/>
                <a:gd name="connsiteX378" fmla="*/ 2736034 w 3024845"/>
                <a:gd name="connsiteY378" fmla="*/ 642048 h 1059043"/>
                <a:gd name="connsiteX379" fmla="*/ 2736034 w 3024845"/>
                <a:gd name="connsiteY379" fmla="*/ 629077 h 1059043"/>
                <a:gd name="connsiteX380" fmla="*/ 2792781 w 3024845"/>
                <a:gd name="connsiteY380" fmla="*/ 629077 h 1059043"/>
                <a:gd name="connsiteX381" fmla="*/ 2792781 w 3024845"/>
                <a:gd name="connsiteY381" fmla="*/ 598812 h 1059043"/>
                <a:gd name="connsiteX382" fmla="*/ 2811021 w 3024845"/>
                <a:gd name="connsiteY382" fmla="*/ 598812 h 1059043"/>
                <a:gd name="connsiteX383" fmla="*/ 2811021 w 3024845"/>
                <a:gd name="connsiteY383" fmla="*/ 592327 h 1059043"/>
                <a:gd name="connsiteX384" fmla="*/ 2823181 w 3024845"/>
                <a:gd name="connsiteY384" fmla="*/ 592327 h 1059043"/>
                <a:gd name="connsiteX385" fmla="*/ 2823181 w 3024845"/>
                <a:gd name="connsiteY385" fmla="*/ 598812 h 1059043"/>
                <a:gd name="connsiteX386" fmla="*/ 2839395 w 3024845"/>
                <a:gd name="connsiteY386" fmla="*/ 598812 h 1059043"/>
                <a:gd name="connsiteX387" fmla="*/ 2839395 w 3024845"/>
                <a:gd name="connsiteY387" fmla="*/ 648533 h 1059043"/>
                <a:gd name="connsiteX388" fmla="*/ 2871822 w 3024845"/>
                <a:gd name="connsiteY388" fmla="*/ 648533 h 1059043"/>
                <a:gd name="connsiteX389" fmla="*/ 2871822 w 3024845"/>
                <a:gd name="connsiteY389" fmla="*/ 622592 h 1059043"/>
                <a:gd name="connsiteX390" fmla="*/ 2910329 w 3024845"/>
                <a:gd name="connsiteY390" fmla="*/ 622592 h 1059043"/>
                <a:gd name="connsiteX391" fmla="*/ 2910329 w 3024845"/>
                <a:gd name="connsiteY391" fmla="*/ 592327 h 1059043"/>
                <a:gd name="connsiteX392" fmla="*/ 2958970 w 3024845"/>
                <a:gd name="connsiteY392" fmla="*/ 592327 h 1059043"/>
                <a:gd name="connsiteX393" fmla="*/ 2958970 w 3024845"/>
                <a:gd name="connsiteY393" fmla="*/ 703483 h 1059043"/>
                <a:gd name="connsiteX394" fmla="*/ 2958970 w 3024845"/>
                <a:gd name="connsiteY394" fmla="*/ 717262 h 1059043"/>
                <a:gd name="connsiteX395" fmla="*/ 3024845 w 3024845"/>
                <a:gd name="connsiteY395" fmla="*/ 717262 h 1059043"/>
                <a:gd name="connsiteX396" fmla="*/ 3024845 w 3024845"/>
                <a:gd name="connsiteY396" fmla="*/ 1059043 h 1059043"/>
                <a:gd name="connsiteX397" fmla="*/ 2054 w 3024845"/>
                <a:gd name="connsiteY397" fmla="*/ 1056710 h 1059043"/>
                <a:gd name="connsiteX398" fmla="*/ 0 w 3024845"/>
                <a:gd name="connsiteY398" fmla="*/ 622592 h 1059043"/>
                <a:gd name="connsiteX399" fmla="*/ 20267 w 3024845"/>
                <a:gd name="connsiteY399" fmla="*/ 622592 h 1059043"/>
                <a:gd name="connsiteX400" fmla="*/ 20774 w 3024845"/>
                <a:gd name="connsiteY400" fmla="*/ 621511 h 1059043"/>
                <a:gd name="connsiteX401" fmla="*/ 24320 w 3024845"/>
                <a:gd name="connsiteY401" fmla="*/ 613945 h 1059043"/>
                <a:gd name="connsiteX402" fmla="*/ 26094 w 3024845"/>
                <a:gd name="connsiteY402" fmla="*/ 614215 h 1059043"/>
                <a:gd name="connsiteX403" fmla="*/ 38507 w 3024845"/>
                <a:gd name="connsiteY403" fmla="*/ 616106 h 1059043"/>
                <a:gd name="connsiteX404" fmla="*/ 39014 w 3024845"/>
                <a:gd name="connsiteY404" fmla="*/ 617458 h 1059043"/>
                <a:gd name="connsiteX405" fmla="*/ 42560 w 3024845"/>
                <a:gd name="connsiteY405" fmla="*/ 626915 h 1059043"/>
                <a:gd name="connsiteX406" fmla="*/ 68907 w 3024845"/>
                <a:gd name="connsiteY406" fmla="*/ 629077 h 1059043"/>
                <a:gd name="connsiteX407" fmla="*/ 68907 w 3024845"/>
                <a:gd name="connsiteY407" fmla="*/ 505856 h 1059043"/>
                <a:gd name="connsiteX408" fmla="*/ 70934 w 3024845"/>
                <a:gd name="connsiteY408" fmla="*/ 505856 h 1059043"/>
                <a:gd name="connsiteX409" fmla="*/ 85121 w 3024845"/>
                <a:gd name="connsiteY409" fmla="*/ 505856 h 1059043"/>
                <a:gd name="connsiteX410" fmla="*/ 85121 w 3024845"/>
                <a:gd name="connsiteY410" fmla="*/ 369664 h 1059043"/>
                <a:gd name="connsiteX411" fmla="*/ 86894 w 3024845"/>
                <a:gd name="connsiteY411" fmla="*/ 369664 h 1059043"/>
                <a:gd name="connsiteX412" fmla="*/ 99308 w 3024845"/>
                <a:gd name="connsiteY412" fmla="*/ 369664 h 1059043"/>
                <a:gd name="connsiteX413" fmla="*/ 99308 w 3024845"/>
                <a:gd name="connsiteY413" fmla="*/ 255090 h 1059043"/>
                <a:gd name="connsiteX414" fmla="*/ 103361 w 3024845"/>
                <a:gd name="connsiteY414" fmla="*/ 226986 h 1059043"/>
                <a:gd name="connsiteX415" fmla="*/ 105388 w 3024845"/>
                <a:gd name="connsiteY415" fmla="*/ 226986 h 1059043"/>
                <a:gd name="connsiteX416" fmla="*/ 119575 w 3024845"/>
                <a:gd name="connsiteY416"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68560 w 3024845"/>
                <a:gd name="connsiteY327" fmla="*/ 214016 h 1059043"/>
                <a:gd name="connsiteX328" fmla="*/ 2168560 w 3024845"/>
                <a:gd name="connsiteY328" fmla="*/ 235634 h 1059043"/>
                <a:gd name="connsiteX329" fmla="*/ 2182747 w 3024845"/>
                <a:gd name="connsiteY329" fmla="*/ 235634 h 1059043"/>
                <a:gd name="connsiteX330" fmla="*/ 2182747 w 3024845"/>
                <a:gd name="connsiteY330" fmla="*/ 252928 h 1059043"/>
                <a:gd name="connsiteX331" fmla="*/ 2190854 w 3024845"/>
                <a:gd name="connsiteY331" fmla="*/ 276707 h 1059043"/>
                <a:gd name="connsiteX332" fmla="*/ 2180720 w 3024845"/>
                <a:gd name="connsiteY332" fmla="*/ 555577 h 1059043"/>
                <a:gd name="connsiteX333" fmla="*/ 2245574 w 3024845"/>
                <a:gd name="connsiteY333" fmla="*/ 555577 h 1059043"/>
                <a:gd name="connsiteX334" fmla="*/ 2245574 w 3024845"/>
                <a:gd name="connsiteY334" fmla="*/ 631239 h 1059043"/>
                <a:gd name="connsiteX335" fmla="*/ 2253681 w 3024845"/>
                <a:gd name="connsiteY335" fmla="*/ 631239 h 1059043"/>
                <a:gd name="connsiteX336" fmla="*/ 2255708 w 3024845"/>
                <a:gd name="connsiteY336" fmla="*/ 624754 h 1059043"/>
                <a:gd name="connsiteX337" fmla="*/ 2261788 w 3024845"/>
                <a:gd name="connsiteY337" fmla="*/ 624754 h 1059043"/>
                <a:gd name="connsiteX338" fmla="*/ 2263815 w 3024845"/>
                <a:gd name="connsiteY338" fmla="*/ 633401 h 1059043"/>
                <a:gd name="connsiteX339" fmla="*/ 2275975 w 3024845"/>
                <a:gd name="connsiteY339" fmla="*/ 633401 h 1059043"/>
                <a:gd name="connsiteX340" fmla="*/ 2275975 w 3024845"/>
                <a:gd name="connsiteY340" fmla="*/ 626915 h 1059043"/>
                <a:gd name="connsiteX341" fmla="*/ 2298268 w 3024845"/>
                <a:gd name="connsiteY341" fmla="*/ 626915 h 1059043"/>
                <a:gd name="connsiteX342" fmla="*/ 2298268 w 3024845"/>
                <a:gd name="connsiteY342" fmla="*/ 633401 h 1059043"/>
                <a:gd name="connsiteX343" fmla="*/ 2318535 w 3024845"/>
                <a:gd name="connsiteY343" fmla="*/ 633401 h 1059043"/>
                <a:gd name="connsiteX344" fmla="*/ 2318535 w 3024845"/>
                <a:gd name="connsiteY344" fmla="*/ 678798 h 1059043"/>
                <a:gd name="connsiteX345" fmla="*/ 2332722 w 3024845"/>
                <a:gd name="connsiteY345" fmla="*/ 678798 h 1059043"/>
                <a:gd name="connsiteX346" fmla="*/ 2332722 w 3024845"/>
                <a:gd name="connsiteY346" fmla="*/ 665827 h 1059043"/>
                <a:gd name="connsiteX347" fmla="*/ 2348936 w 3024845"/>
                <a:gd name="connsiteY347" fmla="*/ 665827 h 1059043"/>
                <a:gd name="connsiteX348" fmla="*/ 2348936 w 3024845"/>
                <a:gd name="connsiteY348" fmla="*/ 486400 h 1059043"/>
                <a:gd name="connsiteX349" fmla="*/ 2355016 w 3024845"/>
                <a:gd name="connsiteY349" fmla="*/ 479914 h 1059043"/>
                <a:gd name="connsiteX350" fmla="*/ 2427977 w 3024845"/>
                <a:gd name="connsiteY350" fmla="*/ 479914 h 1059043"/>
                <a:gd name="connsiteX351" fmla="*/ 2427977 w 3024845"/>
                <a:gd name="connsiteY351" fmla="*/ 488562 h 1059043"/>
                <a:gd name="connsiteX352" fmla="*/ 2438110 w 3024845"/>
                <a:gd name="connsiteY352" fmla="*/ 488562 h 1059043"/>
                <a:gd name="connsiteX353" fmla="*/ 2438110 w 3024845"/>
                <a:gd name="connsiteY353" fmla="*/ 603136 h 1059043"/>
                <a:gd name="connsiteX354" fmla="*/ 2460404 w 3024845"/>
                <a:gd name="connsiteY354" fmla="*/ 603136 h 1059043"/>
                <a:gd name="connsiteX355" fmla="*/ 2460404 w 3024845"/>
                <a:gd name="connsiteY355" fmla="*/ 536121 h 1059043"/>
                <a:gd name="connsiteX356" fmla="*/ 2486751 w 3024845"/>
                <a:gd name="connsiteY356" fmla="*/ 536121 h 1059043"/>
                <a:gd name="connsiteX357" fmla="*/ 2490804 w 3024845"/>
                <a:gd name="connsiteY357" fmla="*/ 531797 h 1059043"/>
                <a:gd name="connsiteX358" fmla="*/ 2498911 w 3024845"/>
                <a:gd name="connsiteY358" fmla="*/ 531797 h 1059043"/>
                <a:gd name="connsiteX359" fmla="*/ 2502964 w 3024845"/>
                <a:gd name="connsiteY359" fmla="*/ 536121 h 1059043"/>
                <a:gd name="connsiteX360" fmla="*/ 2525258 w 3024845"/>
                <a:gd name="connsiteY360" fmla="*/ 536121 h 1059043"/>
                <a:gd name="connsiteX361" fmla="*/ 2525258 w 3024845"/>
                <a:gd name="connsiteY361" fmla="*/ 419385 h 1059043"/>
                <a:gd name="connsiteX362" fmla="*/ 2582005 w 3024845"/>
                <a:gd name="connsiteY362" fmla="*/ 408576 h 1059043"/>
                <a:gd name="connsiteX363" fmla="*/ 2582005 w 3024845"/>
                <a:gd name="connsiteY363" fmla="*/ 409657 h 1059043"/>
                <a:gd name="connsiteX364" fmla="*/ 2582005 w 3024845"/>
                <a:gd name="connsiteY364" fmla="*/ 417223 h 1059043"/>
                <a:gd name="connsiteX365" fmla="*/ 2608352 w 3024845"/>
                <a:gd name="connsiteY365" fmla="*/ 417223 h 1059043"/>
                <a:gd name="connsiteX366" fmla="*/ 2608352 w 3024845"/>
                <a:gd name="connsiteY366" fmla="*/ 672313 h 1059043"/>
                <a:gd name="connsiteX367" fmla="*/ 2630646 w 3024845"/>
                <a:gd name="connsiteY367" fmla="*/ 672313 h 1059043"/>
                <a:gd name="connsiteX368" fmla="*/ 2630646 w 3024845"/>
                <a:gd name="connsiteY368" fmla="*/ 667989 h 1059043"/>
                <a:gd name="connsiteX369" fmla="*/ 2642806 w 3024845"/>
                <a:gd name="connsiteY369" fmla="*/ 667989 h 1059043"/>
                <a:gd name="connsiteX370" fmla="*/ 2642806 w 3024845"/>
                <a:gd name="connsiteY370" fmla="*/ 672313 h 1059043"/>
                <a:gd name="connsiteX371" fmla="*/ 2667126 w 3024845"/>
                <a:gd name="connsiteY371" fmla="*/ 672313 h 1059043"/>
                <a:gd name="connsiteX372" fmla="*/ 2667126 w 3024845"/>
                <a:gd name="connsiteY372" fmla="*/ 659342 h 1059043"/>
                <a:gd name="connsiteX373" fmla="*/ 2695500 w 3024845"/>
                <a:gd name="connsiteY373" fmla="*/ 659342 h 1059043"/>
                <a:gd name="connsiteX374" fmla="*/ 2707660 w 3024845"/>
                <a:gd name="connsiteY374" fmla="*/ 655018 h 1059043"/>
                <a:gd name="connsiteX375" fmla="*/ 2727927 w 3024845"/>
                <a:gd name="connsiteY375" fmla="*/ 659342 h 1059043"/>
                <a:gd name="connsiteX376" fmla="*/ 2727927 w 3024845"/>
                <a:gd name="connsiteY376" fmla="*/ 642048 h 1059043"/>
                <a:gd name="connsiteX377" fmla="*/ 2736034 w 3024845"/>
                <a:gd name="connsiteY377" fmla="*/ 642048 h 1059043"/>
                <a:gd name="connsiteX378" fmla="*/ 2736034 w 3024845"/>
                <a:gd name="connsiteY378" fmla="*/ 629077 h 1059043"/>
                <a:gd name="connsiteX379" fmla="*/ 2792781 w 3024845"/>
                <a:gd name="connsiteY379" fmla="*/ 629077 h 1059043"/>
                <a:gd name="connsiteX380" fmla="*/ 2792781 w 3024845"/>
                <a:gd name="connsiteY380" fmla="*/ 598812 h 1059043"/>
                <a:gd name="connsiteX381" fmla="*/ 2811021 w 3024845"/>
                <a:gd name="connsiteY381" fmla="*/ 598812 h 1059043"/>
                <a:gd name="connsiteX382" fmla="*/ 2811021 w 3024845"/>
                <a:gd name="connsiteY382" fmla="*/ 592327 h 1059043"/>
                <a:gd name="connsiteX383" fmla="*/ 2823181 w 3024845"/>
                <a:gd name="connsiteY383" fmla="*/ 592327 h 1059043"/>
                <a:gd name="connsiteX384" fmla="*/ 2823181 w 3024845"/>
                <a:gd name="connsiteY384" fmla="*/ 598812 h 1059043"/>
                <a:gd name="connsiteX385" fmla="*/ 2839395 w 3024845"/>
                <a:gd name="connsiteY385" fmla="*/ 598812 h 1059043"/>
                <a:gd name="connsiteX386" fmla="*/ 2839395 w 3024845"/>
                <a:gd name="connsiteY386" fmla="*/ 648533 h 1059043"/>
                <a:gd name="connsiteX387" fmla="*/ 2871822 w 3024845"/>
                <a:gd name="connsiteY387" fmla="*/ 648533 h 1059043"/>
                <a:gd name="connsiteX388" fmla="*/ 2871822 w 3024845"/>
                <a:gd name="connsiteY388" fmla="*/ 622592 h 1059043"/>
                <a:gd name="connsiteX389" fmla="*/ 2910329 w 3024845"/>
                <a:gd name="connsiteY389" fmla="*/ 622592 h 1059043"/>
                <a:gd name="connsiteX390" fmla="*/ 2910329 w 3024845"/>
                <a:gd name="connsiteY390" fmla="*/ 592327 h 1059043"/>
                <a:gd name="connsiteX391" fmla="*/ 2958970 w 3024845"/>
                <a:gd name="connsiteY391" fmla="*/ 592327 h 1059043"/>
                <a:gd name="connsiteX392" fmla="*/ 2958970 w 3024845"/>
                <a:gd name="connsiteY392" fmla="*/ 703483 h 1059043"/>
                <a:gd name="connsiteX393" fmla="*/ 2958970 w 3024845"/>
                <a:gd name="connsiteY393" fmla="*/ 717262 h 1059043"/>
                <a:gd name="connsiteX394" fmla="*/ 3024845 w 3024845"/>
                <a:gd name="connsiteY394" fmla="*/ 717262 h 1059043"/>
                <a:gd name="connsiteX395" fmla="*/ 3024845 w 3024845"/>
                <a:gd name="connsiteY395" fmla="*/ 1059043 h 1059043"/>
                <a:gd name="connsiteX396" fmla="*/ 2054 w 3024845"/>
                <a:gd name="connsiteY396" fmla="*/ 1056710 h 1059043"/>
                <a:gd name="connsiteX397" fmla="*/ 0 w 3024845"/>
                <a:gd name="connsiteY397" fmla="*/ 622592 h 1059043"/>
                <a:gd name="connsiteX398" fmla="*/ 20267 w 3024845"/>
                <a:gd name="connsiteY398" fmla="*/ 622592 h 1059043"/>
                <a:gd name="connsiteX399" fmla="*/ 20774 w 3024845"/>
                <a:gd name="connsiteY399" fmla="*/ 621511 h 1059043"/>
                <a:gd name="connsiteX400" fmla="*/ 24320 w 3024845"/>
                <a:gd name="connsiteY400" fmla="*/ 613945 h 1059043"/>
                <a:gd name="connsiteX401" fmla="*/ 26094 w 3024845"/>
                <a:gd name="connsiteY401" fmla="*/ 614215 h 1059043"/>
                <a:gd name="connsiteX402" fmla="*/ 38507 w 3024845"/>
                <a:gd name="connsiteY402" fmla="*/ 616106 h 1059043"/>
                <a:gd name="connsiteX403" fmla="*/ 39014 w 3024845"/>
                <a:gd name="connsiteY403" fmla="*/ 617458 h 1059043"/>
                <a:gd name="connsiteX404" fmla="*/ 42560 w 3024845"/>
                <a:gd name="connsiteY404" fmla="*/ 626915 h 1059043"/>
                <a:gd name="connsiteX405" fmla="*/ 68907 w 3024845"/>
                <a:gd name="connsiteY405" fmla="*/ 629077 h 1059043"/>
                <a:gd name="connsiteX406" fmla="*/ 68907 w 3024845"/>
                <a:gd name="connsiteY406" fmla="*/ 505856 h 1059043"/>
                <a:gd name="connsiteX407" fmla="*/ 70934 w 3024845"/>
                <a:gd name="connsiteY407" fmla="*/ 505856 h 1059043"/>
                <a:gd name="connsiteX408" fmla="*/ 85121 w 3024845"/>
                <a:gd name="connsiteY408" fmla="*/ 505856 h 1059043"/>
                <a:gd name="connsiteX409" fmla="*/ 85121 w 3024845"/>
                <a:gd name="connsiteY409" fmla="*/ 369664 h 1059043"/>
                <a:gd name="connsiteX410" fmla="*/ 86894 w 3024845"/>
                <a:gd name="connsiteY410" fmla="*/ 369664 h 1059043"/>
                <a:gd name="connsiteX411" fmla="*/ 99308 w 3024845"/>
                <a:gd name="connsiteY411" fmla="*/ 369664 h 1059043"/>
                <a:gd name="connsiteX412" fmla="*/ 99308 w 3024845"/>
                <a:gd name="connsiteY412" fmla="*/ 255090 h 1059043"/>
                <a:gd name="connsiteX413" fmla="*/ 103361 w 3024845"/>
                <a:gd name="connsiteY413" fmla="*/ 226986 h 1059043"/>
                <a:gd name="connsiteX414" fmla="*/ 105388 w 3024845"/>
                <a:gd name="connsiteY414" fmla="*/ 226986 h 1059043"/>
                <a:gd name="connsiteX415" fmla="*/ 119575 w 3024845"/>
                <a:gd name="connsiteY415"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68560 w 3024845"/>
                <a:gd name="connsiteY327" fmla="*/ 214016 h 1059043"/>
                <a:gd name="connsiteX328" fmla="*/ 2168560 w 3024845"/>
                <a:gd name="connsiteY328" fmla="*/ 235634 h 1059043"/>
                <a:gd name="connsiteX329" fmla="*/ 2182747 w 3024845"/>
                <a:gd name="connsiteY329" fmla="*/ 252928 h 1059043"/>
                <a:gd name="connsiteX330" fmla="*/ 2190854 w 3024845"/>
                <a:gd name="connsiteY330" fmla="*/ 276707 h 1059043"/>
                <a:gd name="connsiteX331" fmla="*/ 2180720 w 3024845"/>
                <a:gd name="connsiteY331" fmla="*/ 555577 h 1059043"/>
                <a:gd name="connsiteX332" fmla="*/ 2245574 w 3024845"/>
                <a:gd name="connsiteY332" fmla="*/ 555577 h 1059043"/>
                <a:gd name="connsiteX333" fmla="*/ 2245574 w 3024845"/>
                <a:gd name="connsiteY333" fmla="*/ 631239 h 1059043"/>
                <a:gd name="connsiteX334" fmla="*/ 2253681 w 3024845"/>
                <a:gd name="connsiteY334" fmla="*/ 631239 h 1059043"/>
                <a:gd name="connsiteX335" fmla="*/ 2255708 w 3024845"/>
                <a:gd name="connsiteY335" fmla="*/ 624754 h 1059043"/>
                <a:gd name="connsiteX336" fmla="*/ 2261788 w 3024845"/>
                <a:gd name="connsiteY336" fmla="*/ 624754 h 1059043"/>
                <a:gd name="connsiteX337" fmla="*/ 2263815 w 3024845"/>
                <a:gd name="connsiteY337" fmla="*/ 633401 h 1059043"/>
                <a:gd name="connsiteX338" fmla="*/ 2275975 w 3024845"/>
                <a:gd name="connsiteY338" fmla="*/ 633401 h 1059043"/>
                <a:gd name="connsiteX339" fmla="*/ 2275975 w 3024845"/>
                <a:gd name="connsiteY339" fmla="*/ 626915 h 1059043"/>
                <a:gd name="connsiteX340" fmla="*/ 2298268 w 3024845"/>
                <a:gd name="connsiteY340" fmla="*/ 626915 h 1059043"/>
                <a:gd name="connsiteX341" fmla="*/ 2298268 w 3024845"/>
                <a:gd name="connsiteY341" fmla="*/ 633401 h 1059043"/>
                <a:gd name="connsiteX342" fmla="*/ 2318535 w 3024845"/>
                <a:gd name="connsiteY342" fmla="*/ 633401 h 1059043"/>
                <a:gd name="connsiteX343" fmla="*/ 2318535 w 3024845"/>
                <a:gd name="connsiteY343" fmla="*/ 678798 h 1059043"/>
                <a:gd name="connsiteX344" fmla="*/ 2332722 w 3024845"/>
                <a:gd name="connsiteY344" fmla="*/ 678798 h 1059043"/>
                <a:gd name="connsiteX345" fmla="*/ 2332722 w 3024845"/>
                <a:gd name="connsiteY345" fmla="*/ 665827 h 1059043"/>
                <a:gd name="connsiteX346" fmla="*/ 2348936 w 3024845"/>
                <a:gd name="connsiteY346" fmla="*/ 665827 h 1059043"/>
                <a:gd name="connsiteX347" fmla="*/ 2348936 w 3024845"/>
                <a:gd name="connsiteY347" fmla="*/ 486400 h 1059043"/>
                <a:gd name="connsiteX348" fmla="*/ 2355016 w 3024845"/>
                <a:gd name="connsiteY348" fmla="*/ 479914 h 1059043"/>
                <a:gd name="connsiteX349" fmla="*/ 2427977 w 3024845"/>
                <a:gd name="connsiteY349" fmla="*/ 479914 h 1059043"/>
                <a:gd name="connsiteX350" fmla="*/ 2427977 w 3024845"/>
                <a:gd name="connsiteY350" fmla="*/ 488562 h 1059043"/>
                <a:gd name="connsiteX351" fmla="*/ 2438110 w 3024845"/>
                <a:gd name="connsiteY351" fmla="*/ 488562 h 1059043"/>
                <a:gd name="connsiteX352" fmla="*/ 2438110 w 3024845"/>
                <a:gd name="connsiteY352" fmla="*/ 603136 h 1059043"/>
                <a:gd name="connsiteX353" fmla="*/ 2460404 w 3024845"/>
                <a:gd name="connsiteY353" fmla="*/ 603136 h 1059043"/>
                <a:gd name="connsiteX354" fmla="*/ 2460404 w 3024845"/>
                <a:gd name="connsiteY354" fmla="*/ 536121 h 1059043"/>
                <a:gd name="connsiteX355" fmla="*/ 2486751 w 3024845"/>
                <a:gd name="connsiteY355" fmla="*/ 536121 h 1059043"/>
                <a:gd name="connsiteX356" fmla="*/ 2490804 w 3024845"/>
                <a:gd name="connsiteY356" fmla="*/ 531797 h 1059043"/>
                <a:gd name="connsiteX357" fmla="*/ 2498911 w 3024845"/>
                <a:gd name="connsiteY357" fmla="*/ 531797 h 1059043"/>
                <a:gd name="connsiteX358" fmla="*/ 2502964 w 3024845"/>
                <a:gd name="connsiteY358" fmla="*/ 536121 h 1059043"/>
                <a:gd name="connsiteX359" fmla="*/ 2525258 w 3024845"/>
                <a:gd name="connsiteY359" fmla="*/ 536121 h 1059043"/>
                <a:gd name="connsiteX360" fmla="*/ 2525258 w 3024845"/>
                <a:gd name="connsiteY360" fmla="*/ 419385 h 1059043"/>
                <a:gd name="connsiteX361" fmla="*/ 2582005 w 3024845"/>
                <a:gd name="connsiteY361" fmla="*/ 408576 h 1059043"/>
                <a:gd name="connsiteX362" fmla="*/ 2582005 w 3024845"/>
                <a:gd name="connsiteY362" fmla="*/ 409657 h 1059043"/>
                <a:gd name="connsiteX363" fmla="*/ 2582005 w 3024845"/>
                <a:gd name="connsiteY363" fmla="*/ 417223 h 1059043"/>
                <a:gd name="connsiteX364" fmla="*/ 2608352 w 3024845"/>
                <a:gd name="connsiteY364" fmla="*/ 417223 h 1059043"/>
                <a:gd name="connsiteX365" fmla="*/ 2608352 w 3024845"/>
                <a:gd name="connsiteY365" fmla="*/ 672313 h 1059043"/>
                <a:gd name="connsiteX366" fmla="*/ 2630646 w 3024845"/>
                <a:gd name="connsiteY366" fmla="*/ 672313 h 1059043"/>
                <a:gd name="connsiteX367" fmla="*/ 2630646 w 3024845"/>
                <a:gd name="connsiteY367" fmla="*/ 667989 h 1059043"/>
                <a:gd name="connsiteX368" fmla="*/ 2642806 w 3024845"/>
                <a:gd name="connsiteY368" fmla="*/ 667989 h 1059043"/>
                <a:gd name="connsiteX369" fmla="*/ 2642806 w 3024845"/>
                <a:gd name="connsiteY369" fmla="*/ 672313 h 1059043"/>
                <a:gd name="connsiteX370" fmla="*/ 2667126 w 3024845"/>
                <a:gd name="connsiteY370" fmla="*/ 672313 h 1059043"/>
                <a:gd name="connsiteX371" fmla="*/ 2667126 w 3024845"/>
                <a:gd name="connsiteY371" fmla="*/ 659342 h 1059043"/>
                <a:gd name="connsiteX372" fmla="*/ 2695500 w 3024845"/>
                <a:gd name="connsiteY372" fmla="*/ 659342 h 1059043"/>
                <a:gd name="connsiteX373" fmla="*/ 2707660 w 3024845"/>
                <a:gd name="connsiteY373" fmla="*/ 655018 h 1059043"/>
                <a:gd name="connsiteX374" fmla="*/ 2727927 w 3024845"/>
                <a:gd name="connsiteY374" fmla="*/ 659342 h 1059043"/>
                <a:gd name="connsiteX375" fmla="*/ 2727927 w 3024845"/>
                <a:gd name="connsiteY375" fmla="*/ 642048 h 1059043"/>
                <a:gd name="connsiteX376" fmla="*/ 2736034 w 3024845"/>
                <a:gd name="connsiteY376" fmla="*/ 642048 h 1059043"/>
                <a:gd name="connsiteX377" fmla="*/ 2736034 w 3024845"/>
                <a:gd name="connsiteY377" fmla="*/ 629077 h 1059043"/>
                <a:gd name="connsiteX378" fmla="*/ 2792781 w 3024845"/>
                <a:gd name="connsiteY378" fmla="*/ 629077 h 1059043"/>
                <a:gd name="connsiteX379" fmla="*/ 2792781 w 3024845"/>
                <a:gd name="connsiteY379" fmla="*/ 598812 h 1059043"/>
                <a:gd name="connsiteX380" fmla="*/ 2811021 w 3024845"/>
                <a:gd name="connsiteY380" fmla="*/ 598812 h 1059043"/>
                <a:gd name="connsiteX381" fmla="*/ 2811021 w 3024845"/>
                <a:gd name="connsiteY381" fmla="*/ 592327 h 1059043"/>
                <a:gd name="connsiteX382" fmla="*/ 2823181 w 3024845"/>
                <a:gd name="connsiteY382" fmla="*/ 592327 h 1059043"/>
                <a:gd name="connsiteX383" fmla="*/ 2823181 w 3024845"/>
                <a:gd name="connsiteY383" fmla="*/ 598812 h 1059043"/>
                <a:gd name="connsiteX384" fmla="*/ 2839395 w 3024845"/>
                <a:gd name="connsiteY384" fmla="*/ 598812 h 1059043"/>
                <a:gd name="connsiteX385" fmla="*/ 2839395 w 3024845"/>
                <a:gd name="connsiteY385" fmla="*/ 648533 h 1059043"/>
                <a:gd name="connsiteX386" fmla="*/ 2871822 w 3024845"/>
                <a:gd name="connsiteY386" fmla="*/ 648533 h 1059043"/>
                <a:gd name="connsiteX387" fmla="*/ 2871822 w 3024845"/>
                <a:gd name="connsiteY387" fmla="*/ 622592 h 1059043"/>
                <a:gd name="connsiteX388" fmla="*/ 2910329 w 3024845"/>
                <a:gd name="connsiteY388" fmla="*/ 622592 h 1059043"/>
                <a:gd name="connsiteX389" fmla="*/ 2910329 w 3024845"/>
                <a:gd name="connsiteY389" fmla="*/ 592327 h 1059043"/>
                <a:gd name="connsiteX390" fmla="*/ 2958970 w 3024845"/>
                <a:gd name="connsiteY390" fmla="*/ 592327 h 1059043"/>
                <a:gd name="connsiteX391" fmla="*/ 2958970 w 3024845"/>
                <a:gd name="connsiteY391" fmla="*/ 703483 h 1059043"/>
                <a:gd name="connsiteX392" fmla="*/ 2958970 w 3024845"/>
                <a:gd name="connsiteY392" fmla="*/ 717262 h 1059043"/>
                <a:gd name="connsiteX393" fmla="*/ 3024845 w 3024845"/>
                <a:gd name="connsiteY393" fmla="*/ 717262 h 1059043"/>
                <a:gd name="connsiteX394" fmla="*/ 3024845 w 3024845"/>
                <a:gd name="connsiteY394" fmla="*/ 1059043 h 1059043"/>
                <a:gd name="connsiteX395" fmla="*/ 2054 w 3024845"/>
                <a:gd name="connsiteY395" fmla="*/ 1056710 h 1059043"/>
                <a:gd name="connsiteX396" fmla="*/ 0 w 3024845"/>
                <a:gd name="connsiteY396" fmla="*/ 622592 h 1059043"/>
                <a:gd name="connsiteX397" fmla="*/ 20267 w 3024845"/>
                <a:gd name="connsiteY397" fmla="*/ 622592 h 1059043"/>
                <a:gd name="connsiteX398" fmla="*/ 20774 w 3024845"/>
                <a:gd name="connsiteY398" fmla="*/ 621511 h 1059043"/>
                <a:gd name="connsiteX399" fmla="*/ 24320 w 3024845"/>
                <a:gd name="connsiteY399" fmla="*/ 613945 h 1059043"/>
                <a:gd name="connsiteX400" fmla="*/ 26094 w 3024845"/>
                <a:gd name="connsiteY400" fmla="*/ 614215 h 1059043"/>
                <a:gd name="connsiteX401" fmla="*/ 38507 w 3024845"/>
                <a:gd name="connsiteY401" fmla="*/ 616106 h 1059043"/>
                <a:gd name="connsiteX402" fmla="*/ 39014 w 3024845"/>
                <a:gd name="connsiteY402" fmla="*/ 617458 h 1059043"/>
                <a:gd name="connsiteX403" fmla="*/ 42560 w 3024845"/>
                <a:gd name="connsiteY403" fmla="*/ 626915 h 1059043"/>
                <a:gd name="connsiteX404" fmla="*/ 68907 w 3024845"/>
                <a:gd name="connsiteY404" fmla="*/ 629077 h 1059043"/>
                <a:gd name="connsiteX405" fmla="*/ 68907 w 3024845"/>
                <a:gd name="connsiteY405" fmla="*/ 505856 h 1059043"/>
                <a:gd name="connsiteX406" fmla="*/ 70934 w 3024845"/>
                <a:gd name="connsiteY406" fmla="*/ 505856 h 1059043"/>
                <a:gd name="connsiteX407" fmla="*/ 85121 w 3024845"/>
                <a:gd name="connsiteY407" fmla="*/ 505856 h 1059043"/>
                <a:gd name="connsiteX408" fmla="*/ 85121 w 3024845"/>
                <a:gd name="connsiteY408" fmla="*/ 369664 h 1059043"/>
                <a:gd name="connsiteX409" fmla="*/ 86894 w 3024845"/>
                <a:gd name="connsiteY409" fmla="*/ 369664 h 1059043"/>
                <a:gd name="connsiteX410" fmla="*/ 99308 w 3024845"/>
                <a:gd name="connsiteY410" fmla="*/ 369664 h 1059043"/>
                <a:gd name="connsiteX411" fmla="*/ 99308 w 3024845"/>
                <a:gd name="connsiteY411" fmla="*/ 255090 h 1059043"/>
                <a:gd name="connsiteX412" fmla="*/ 103361 w 3024845"/>
                <a:gd name="connsiteY412" fmla="*/ 226986 h 1059043"/>
                <a:gd name="connsiteX413" fmla="*/ 105388 w 3024845"/>
                <a:gd name="connsiteY413" fmla="*/ 226986 h 1059043"/>
                <a:gd name="connsiteX414" fmla="*/ 119575 w 3024845"/>
                <a:gd name="connsiteY414"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68560 w 3024845"/>
                <a:gd name="connsiteY327" fmla="*/ 214016 h 1059043"/>
                <a:gd name="connsiteX328" fmla="*/ 2168560 w 3024845"/>
                <a:gd name="connsiteY328" fmla="*/ 235634 h 1059043"/>
                <a:gd name="connsiteX329" fmla="*/ 2182747 w 3024845"/>
                <a:gd name="connsiteY329" fmla="*/ 252928 h 1059043"/>
                <a:gd name="connsiteX330" fmla="*/ 2180720 w 3024845"/>
                <a:gd name="connsiteY330" fmla="*/ 555577 h 1059043"/>
                <a:gd name="connsiteX331" fmla="*/ 2245574 w 3024845"/>
                <a:gd name="connsiteY331" fmla="*/ 555577 h 1059043"/>
                <a:gd name="connsiteX332" fmla="*/ 2245574 w 3024845"/>
                <a:gd name="connsiteY332" fmla="*/ 631239 h 1059043"/>
                <a:gd name="connsiteX333" fmla="*/ 2253681 w 3024845"/>
                <a:gd name="connsiteY333" fmla="*/ 631239 h 1059043"/>
                <a:gd name="connsiteX334" fmla="*/ 2255708 w 3024845"/>
                <a:gd name="connsiteY334" fmla="*/ 624754 h 1059043"/>
                <a:gd name="connsiteX335" fmla="*/ 2261788 w 3024845"/>
                <a:gd name="connsiteY335" fmla="*/ 624754 h 1059043"/>
                <a:gd name="connsiteX336" fmla="*/ 2263815 w 3024845"/>
                <a:gd name="connsiteY336" fmla="*/ 633401 h 1059043"/>
                <a:gd name="connsiteX337" fmla="*/ 2275975 w 3024845"/>
                <a:gd name="connsiteY337" fmla="*/ 633401 h 1059043"/>
                <a:gd name="connsiteX338" fmla="*/ 2275975 w 3024845"/>
                <a:gd name="connsiteY338" fmla="*/ 626915 h 1059043"/>
                <a:gd name="connsiteX339" fmla="*/ 2298268 w 3024845"/>
                <a:gd name="connsiteY339" fmla="*/ 626915 h 1059043"/>
                <a:gd name="connsiteX340" fmla="*/ 2298268 w 3024845"/>
                <a:gd name="connsiteY340" fmla="*/ 633401 h 1059043"/>
                <a:gd name="connsiteX341" fmla="*/ 2318535 w 3024845"/>
                <a:gd name="connsiteY341" fmla="*/ 633401 h 1059043"/>
                <a:gd name="connsiteX342" fmla="*/ 2318535 w 3024845"/>
                <a:gd name="connsiteY342" fmla="*/ 678798 h 1059043"/>
                <a:gd name="connsiteX343" fmla="*/ 2332722 w 3024845"/>
                <a:gd name="connsiteY343" fmla="*/ 678798 h 1059043"/>
                <a:gd name="connsiteX344" fmla="*/ 2332722 w 3024845"/>
                <a:gd name="connsiteY344" fmla="*/ 665827 h 1059043"/>
                <a:gd name="connsiteX345" fmla="*/ 2348936 w 3024845"/>
                <a:gd name="connsiteY345" fmla="*/ 665827 h 1059043"/>
                <a:gd name="connsiteX346" fmla="*/ 2348936 w 3024845"/>
                <a:gd name="connsiteY346" fmla="*/ 486400 h 1059043"/>
                <a:gd name="connsiteX347" fmla="*/ 2355016 w 3024845"/>
                <a:gd name="connsiteY347" fmla="*/ 479914 h 1059043"/>
                <a:gd name="connsiteX348" fmla="*/ 2427977 w 3024845"/>
                <a:gd name="connsiteY348" fmla="*/ 479914 h 1059043"/>
                <a:gd name="connsiteX349" fmla="*/ 2427977 w 3024845"/>
                <a:gd name="connsiteY349" fmla="*/ 488562 h 1059043"/>
                <a:gd name="connsiteX350" fmla="*/ 2438110 w 3024845"/>
                <a:gd name="connsiteY350" fmla="*/ 488562 h 1059043"/>
                <a:gd name="connsiteX351" fmla="*/ 2438110 w 3024845"/>
                <a:gd name="connsiteY351" fmla="*/ 603136 h 1059043"/>
                <a:gd name="connsiteX352" fmla="*/ 2460404 w 3024845"/>
                <a:gd name="connsiteY352" fmla="*/ 603136 h 1059043"/>
                <a:gd name="connsiteX353" fmla="*/ 2460404 w 3024845"/>
                <a:gd name="connsiteY353" fmla="*/ 536121 h 1059043"/>
                <a:gd name="connsiteX354" fmla="*/ 2486751 w 3024845"/>
                <a:gd name="connsiteY354" fmla="*/ 536121 h 1059043"/>
                <a:gd name="connsiteX355" fmla="*/ 2490804 w 3024845"/>
                <a:gd name="connsiteY355" fmla="*/ 531797 h 1059043"/>
                <a:gd name="connsiteX356" fmla="*/ 2498911 w 3024845"/>
                <a:gd name="connsiteY356" fmla="*/ 531797 h 1059043"/>
                <a:gd name="connsiteX357" fmla="*/ 2502964 w 3024845"/>
                <a:gd name="connsiteY357" fmla="*/ 536121 h 1059043"/>
                <a:gd name="connsiteX358" fmla="*/ 2525258 w 3024845"/>
                <a:gd name="connsiteY358" fmla="*/ 536121 h 1059043"/>
                <a:gd name="connsiteX359" fmla="*/ 2525258 w 3024845"/>
                <a:gd name="connsiteY359" fmla="*/ 419385 h 1059043"/>
                <a:gd name="connsiteX360" fmla="*/ 2582005 w 3024845"/>
                <a:gd name="connsiteY360" fmla="*/ 408576 h 1059043"/>
                <a:gd name="connsiteX361" fmla="*/ 2582005 w 3024845"/>
                <a:gd name="connsiteY361" fmla="*/ 409657 h 1059043"/>
                <a:gd name="connsiteX362" fmla="*/ 2582005 w 3024845"/>
                <a:gd name="connsiteY362" fmla="*/ 417223 h 1059043"/>
                <a:gd name="connsiteX363" fmla="*/ 2608352 w 3024845"/>
                <a:gd name="connsiteY363" fmla="*/ 417223 h 1059043"/>
                <a:gd name="connsiteX364" fmla="*/ 2608352 w 3024845"/>
                <a:gd name="connsiteY364" fmla="*/ 672313 h 1059043"/>
                <a:gd name="connsiteX365" fmla="*/ 2630646 w 3024845"/>
                <a:gd name="connsiteY365" fmla="*/ 672313 h 1059043"/>
                <a:gd name="connsiteX366" fmla="*/ 2630646 w 3024845"/>
                <a:gd name="connsiteY366" fmla="*/ 667989 h 1059043"/>
                <a:gd name="connsiteX367" fmla="*/ 2642806 w 3024845"/>
                <a:gd name="connsiteY367" fmla="*/ 667989 h 1059043"/>
                <a:gd name="connsiteX368" fmla="*/ 2642806 w 3024845"/>
                <a:gd name="connsiteY368" fmla="*/ 672313 h 1059043"/>
                <a:gd name="connsiteX369" fmla="*/ 2667126 w 3024845"/>
                <a:gd name="connsiteY369" fmla="*/ 672313 h 1059043"/>
                <a:gd name="connsiteX370" fmla="*/ 2667126 w 3024845"/>
                <a:gd name="connsiteY370" fmla="*/ 659342 h 1059043"/>
                <a:gd name="connsiteX371" fmla="*/ 2695500 w 3024845"/>
                <a:gd name="connsiteY371" fmla="*/ 659342 h 1059043"/>
                <a:gd name="connsiteX372" fmla="*/ 2707660 w 3024845"/>
                <a:gd name="connsiteY372" fmla="*/ 655018 h 1059043"/>
                <a:gd name="connsiteX373" fmla="*/ 2727927 w 3024845"/>
                <a:gd name="connsiteY373" fmla="*/ 659342 h 1059043"/>
                <a:gd name="connsiteX374" fmla="*/ 2727927 w 3024845"/>
                <a:gd name="connsiteY374" fmla="*/ 642048 h 1059043"/>
                <a:gd name="connsiteX375" fmla="*/ 2736034 w 3024845"/>
                <a:gd name="connsiteY375" fmla="*/ 642048 h 1059043"/>
                <a:gd name="connsiteX376" fmla="*/ 2736034 w 3024845"/>
                <a:gd name="connsiteY376" fmla="*/ 629077 h 1059043"/>
                <a:gd name="connsiteX377" fmla="*/ 2792781 w 3024845"/>
                <a:gd name="connsiteY377" fmla="*/ 629077 h 1059043"/>
                <a:gd name="connsiteX378" fmla="*/ 2792781 w 3024845"/>
                <a:gd name="connsiteY378" fmla="*/ 598812 h 1059043"/>
                <a:gd name="connsiteX379" fmla="*/ 2811021 w 3024845"/>
                <a:gd name="connsiteY379" fmla="*/ 598812 h 1059043"/>
                <a:gd name="connsiteX380" fmla="*/ 2811021 w 3024845"/>
                <a:gd name="connsiteY380" fmla="*/ 592327 h 1059043"/>
                <a:gd name="connsiteX381" fmla="*/ 2823181 w 3024845"/>
                <a:gd name="connsiteY381" fmla="*/ 592327 h 1059043"/>
                <a:gd name="connsiteX382" fmla="*/ 2823181 w 3024845"/>
                <a:gd name="connsiteY382" fmla="*/ 598812 h 1059043"/>
                <a:gd name="connsiteX383" fmla="*/ 2839395 w 3024845"/>
                <a:gd name="connsiteY383" fmla="*/ 598812 h 1059043"/>
                <a:gd name="connsiteX384" fmla="*/ 2839395 w 3024845"/>
                <a:gd name="connsiteY384" fmla="*/ 648533 h 1059043"/>
                <a:gd name="connsiteX385" fmla="*/ 2871822 w 3024845"/>
                <a:gd name="connsiteY385" fmla="*/ 648533 h 1059043"/>
                <a:gd name="connsiteX386" fmla="*/ 2871822 w 3024845"/>
                <a:gd name="connsiteY386" fmla="*/ 622592 h 1059043"/>
                <a:gd name="connsiteX387" fmla="*/ 2910329 w 3024845"/>
                <a:gd name="connsiteY387" fmla="*/ 622592 h 1059043"/>
                <a:gd name="connsiteX388" fmla="*/ 2910329 w 3024845"/>
                <a:gd name="connsiteY388" fmla="*/ 592327 h 1059043"/>
                <a:gd name="connsiteX389" fmla="*/ 2958970 w 3024845"/>
                <a:gd name="connsiteY389" fmla="*/ 592327 h 1059043"/>
                <a:gd name="connsiteX390" fmla="*/ 2958970 w 3024845"/>
                <a:gd name="connsiteY390" fmla="*/ 703483 h 1059043"/>
                <a:gd name="connsiteX391" fmla="*/ 2958970 w 3024845"/>
                <a:gd name="connsiteY391" fmla="*/ 717262 h 1059043"/>
                <a:gd name="connsiteX392" fmla="*/ 3024845 w 3024845"/>
                <a:gd name="connsiteY392" fmla="*/ 717262 h 1059043"/>
                <a:gd name="connsiteX393" fmla="*/ 3024845 w 3024845"/>
                <a:gd name="connsiteY393" fmla="*/ 1059043 h 1059043"/>
                <a:gd name="connsiteX394" fmla="*/ 2054 w 3024845"/>
                <a:gd name="connsiteY394" fmla="*/ 1056710 h 1059043"/>
                <a:gd name="connsiteX395" fmla="*/ 0 w 3024845"/>
                <a:gd name="connsiteY395" fmla="*/ 622592 h 1059043"/>
                <a:gd name="connsiteX396" fmla="*/ 20267 w 3024845"/>
                <a:gd name="connsiteY396" fmla="*/ 622592 h 1059043"/>
                <a:gd name="connsiteX397" fmla="*/ 20774 w 3024845"/>
                <a:gd name="connsiteY397" fmla="*/ 621511 h 1059043"/>
                <a:gd name="connsiteX398" fmla="*/ 24320 w 3024845"/>
                <a:gd name="connsiteY398" fmla="*/ 613945 h 1059043"/>
                <a:gd name="connsiteX399" fmla="*/ 26094 w 3024845"/>
                <a:gd name="connsiteY399" fmla="*/ 614215 h 1059043"/>
                <a:gd name="connsiteX400" fmla="*/ 38507 w 3024845"/>
                <a:gd name="connsiteY400" fmla="*/ 616106 h 1059043"/>
                <a:gd name="connsiteX401" fmla="*/ 39014 w 3024845"/>
                <a:gd name="connsiteY401" fmla="*/ 617458 h 1059043"/>
                <a:gd name="connsiteX402" fmla="*/ 42560 w 3024845"/>
                <a:gd name="connsiteY402" fmla="*/ 626915 h 1059043"/>
                <a:gd name="connsiteX403" fmla="*/ 68907 w 3024845"/>
                <a:gd name="connsiteY403" fmla="*/ 629077 h 1059043"/>
                <a:gd name="connsiteX404" fmla="*/ 68907 w 3024845"/>
                <a:gd name="connsiteY404" fmla="*/ 505856 h 1059043"/>
                <a:gd name="connsiteX405" fmla="*/ 70934 w 3024845"/>
                <a:gd name="connsiteY405" fmla="*/ 505856 h 1059043"/>
                <a:gd name="connsiteX406" fmla="*/ 85121 w 3024845"/>
                <a:gd name="connsiteY406" fmla="*/ 505856 h 1059043"/>
                <a:gd name="connsiteX407" fmla="*/ 85121 w 3024845"/>
                <a:gd name="connsiteY407" fmla="*/ 369664 h 1059043"/>
                <a:gd name="connsiteX408" fmla="*/ 86894 w 3024845"/>
                <a:gd name="connsiteY408" fmla="*/ 369664 h 1059043"/>
                <a:gd name="connsiteX409" fmla="*/ 99308 w 3024845"/>
                <a:gd name="connsiteY409" fmla="*/ 369664 h 1059043"/>
                <a:gd name="connsiteX410" fmla="*/ 99308 w 3024845"/>
                <a:gd name="connsiteY410" fmla="*/ 255090 h 1059043"/>
                <a:gd name="connsiteX411" fmla="*/ 103361 w 3024845"/>
                <a:gd name="connsiteY411" fmla="*/ 226986 h 1059043"/>
                <a:gd name="connsiteX412" fmla="*/ 105388 w 3024845"/>
                <a:gd name="connsiteY412" fmla="*/ 226986 h 1059043"/>
                <a:gd name="connsiteX413" fmla="*/ 119575 w 3024845"/>
                <a:gd name="connsiteY413"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68560 w 3024845"/>
                <a:gd name="connsiteY327" fmla="*/ 214016 h 1059043"/>
                <a:gd name="connsiteX328" fmla="*/ 2168560 w 3024845"/>
                <a:gd name="connsiteY328" fmla="*/ 235634 h 1059043"/>
                <a:gd name="connsiteX329" fmla="*/ 2180720 w 3024845"/>
                <a:gd name="connsiteY329" fmla="*/ 555577 h 1059043"/>
                <a:gd name="connsiteX330" fmla="*/ 2245574 w 3024845"/>
                <a:gd name="connsiteY330" fmla="*/ 555577 h 1059043"/>
                <a:gd name="connsiteX331" fmla="*/ 2245574 w 3024845"/>
                <a:gd name="connsiteY331" fmla="*/ 631239 h 1059043"/>
                <a:gd name="connsiteX332" fmla="*/ 2253681 w 3024845"/>
                <a:gd name="connsiteY332" fmla="*/ 631239 h 1059043"/>
                <a:gd name="connsiteX333" fmla="*/ 2255708 w 3024845"/>
                <a:gd name="connsiteY333" fmla="*/ 624754 h 1059043"/>
                <a:gd name="connsiteX334" fmla="*/ 2261788 w 3024845"/>
                <a:gd name="connsiteY334" fmla="*/ 624754 h 1059043"/>
                <a:gd name="connsiteX335" fmla="*/ 2263815 w 3024845"/>
                <a:gd name="connsiteY335" fmla="*/ 633401 h 1059043"/>
                <a:gd name="connsiteX336" fmla="*/ 2275975 w 3024845"/>
                <a:gd name="connsiteY336" fmla="*/ 633401 h 1059043"/>
                <a:gd name="connsiteX337" fmla="*/ 2275975 w 3024845"/>
                <a:gd name="connsiteY337" fmla="*/ 626915 h 1059043"/>
                <a:gd name="connsiteX338" fmla="*/ 2298268 w 3024845"/>
                <a:gd name="connsiteY338" fmla="*/ 626915 h 1059043"/>
                <a:gd name="connsiteX339" fmla="*/ 2298268 w 3024845"/>
                <a:gd name="connsiteY339" fmla="*/ 633401 h 1059043"/>
                <a:gd name="connsiteX340" fmla="*/ 2318535 w 3024845"/>
                <a:gd name="connsiteY340" fmla="*/ 633401 h 1059043"/>
                <a:gd name="connsiteX341" fmla="*/ 2318535 w 3024845"/>
                <a:gd name="connsiteY341" fmla="*/ 678798 h 1059043"/>
                <a:gd name="connsiteX342" fmla="*/ 2332722 w 3024845"/>
                <a:gd name="connsiteY342" fmla="*/ 678798 h 1059043"/>
                <a:gd name="connsiteX343" fmla="*/ 2332722 w 3024845"/>
                <a:gd name="connsiteY343" fmla="*/ 665827 h 1059043"/>
                <a:gd name="connsiteX344" fmla="*/ 2348936 w 3024845"/>
                <a:gd name="connsiteY344" fmla="*/ 665827 h 1059043"/>
                <a:gd name="connsiteX345" fmla="*/ 2348936 w 3024845"/>
                <a:gd name="connsiteY345" fmla="*/ 486400 h 1059043"/>
                <a:gd name="connsiteX346" fmla="*/ 2355016 w 3024845"/>
                <a:gd name="connsiteY346" fmla="*/ 479914 h 1059043"/>
                <a:gd name="connsiteX347" fmla="*/ 2427977 w 3024845"/>
                <a:gd name="connsiteY347" fmla="*/ 479914 h 1059043"/>
                <a:gd name="connsiteX348" fmla="*/ 2427977 w 3024845"/>
                <a:gd name="connsiteY348" fmla="*/ 488562 h 1059043"/>
                <a:gd name="connsiteX349" fmla="*/ 2438110 w 3024845"/>
                <a:gd name="connsiteY349" fmla="*/ 488562 h 1059043"/>
                <a:gd name="connsiteX350" fmla="*/ 2438110 w 3024845"/>
                <a:gd name="connsiteY350" fmla="*/ 603136 h 1059043"/>
                <a:gd name="connsiteX351" fmla="*/ 2460404 w 3024845"/>
                <a:gd name="connsiteY351" fmla="*/ 603136 h 1059043"/>
                <a:gd name="connsiteX352" fmla="*/ 2460404 w 3024845"/>
                <a:gd name="connsiteY352" fmla="*/ 536121 h 1059043"/>
                <a:gd name="connsiteX353" fmla="*/ 2486751 w 3024845"/>
                <a:gd name="connsiteY353" fmla="*/ 536121 h 1059043"/>
                <a:gd name="connsiteX354" fmla="*/ 2490804 w 3024845"/>
                <a:gd name="connsiteY354" fmla="*/ 531797 h 1059043"/>
                <a:gd name="connsiteX355" fmla="*/ 2498911 w 3024845"/>
                <a:gd name="connsiteY355" fmla="*/ 531797 h 1059043"/>
                <a:gd name="connsiteX356" fmla="*/ 2502964 w 3024845"/>
                <a:gd name="connsiteY356" fmla="*/ 536121 h 1059043"/>
                <a:gd name="connsiteX357" fmla="*/ 2525258 w 3024845"/>
                <a:gd name="connsiteY357" fmla="*/ 536121 h 1059043"/>
                <a:gd name="connsiteX358" fmla="*/ 2525258 w 3024845"/>
                <a:gd name="connsiteY358" fmla="*/ 419385 h 1059043"/>
                <a:gd name="connsiteX359" fmla="*/ 2582005 w 3024845"/>
                <a:gd name="connsiteY359" fmla="*/ 408576 h 1059043"/>
                <a:gd name="connsiteX360" fmla="*/ 2582005 w 3024845"/>
                <a:gd name="connsiteY360" fmla="*/ 409657 h 1059043"/>
                <a:gd name="connsiteX361" fmla="*/ 2582005 w 3024845"/>
                <a:gd name="connsiteY361" fmla="*/ 417223 h 1059043"/>
                <a:gd name="connsiteX362" fmla="*/ 2608352 w 3024845"/>
                <a:gd name="connsiteY362" fmla="*/ 417223 h 1059043"/>
                <a:gd name="connsiteX363" fmla="*/ 2608352 w 3024845"/>
                <a:gd name="connsiteY363" fmla="*/ 672313 h 1059043"/>
                <a:gd name="connsiteX364" fmla="*/ 2630646 w 3024845"/>
                <a:gd name="connsiteY364" fmla="*/ 672313 h 1059043"/>
                <a:gd name="connsiteX365" fmla="*/ 2630646 w 3024845"/>
                <a:gd name="connsiteY365" fmla="*/ 667989 h 1059043"/>
                <a:gd name="connsiteX366" fmla="*/ 2642806 w 3024845"/>
                <a:gd name="connsiteY366" fmla="*/ 667989 h 1059043"/>
                <a:gd name="connsiteX367" fmla="*/ 2642806 w 3024845"/>
                <a:gd name="connsiteY367" fmla="*/ 672313 h 1059043"/>
                <a:gd name="connsiteX368" fmla="*/ 2667126 w 3024845"/>
                <a:gd name="connsiteY368" fmla="*/ 672313 h 1059043"/>
                <a:gd name="connsiteX369" fmla="*/ 2667126 w 3024845"/>
                <a:gd name="connsiteY369" fmla="*/ 659342 h 1059043"/>
                <a:gd name="connsiteX370" fmla="*/ 2695500 w 3024845"/>
                <a:gd name="connsiteY370" fmla="*/ 659342 h 1059043"/>
                <a:gd name="connsiteX371" fmla="*/ 2707660 w 3024845"/>
                <a:gd name="connsiteY371" fmla="*/ 655018 h 1059043"/>
                <a:gd name="connsiteX372" fmla="*/ 2727927 w 3024845"/>
                <a:gd name="connsiteY372" fmla="*/ 659342 h 1059043"/>
                <a:gd name="connsiteX373" fmla="*/ 2727927 w 3024845"/>
                <a:gd name="connsiteY373" fmla="*/ 642048 h 1059043"/>
                <a:gd name="connsiteX374" fmla="*/ 2736034 w 3024845"/>
                <a:gd name="connsiteY374" fmla="*/ 642048 h 1059043"/>
                <a:gd name="connsiteX375" fmla="*/ 2736034 w 3024845"/>
                <a:gd name="connsiteY375" fmla="*/ 629077 h 1059043"/>
                <a:gd name="connsiteX376" fmla="*/ 2792781 w 3024845"/>
                <a:gd name="connsiteY376" fmla="*/ 629077 h 1059043"/>
                <a:gd name="connsiteX377" fmla="*/ 2792781 w 3024845"/>
                <a:gd name="connsiteY377" fmla="*/ 598812 h 1059043"/>
                <a:gd name="connsiteX378" fmla="*/ 2811021 w 3024845"/>
                <a:gd name="connsiteY378" fmla="*/ 598812 h 1059043"/>
                <a:gd name="connsiteX379" fmla="*/ 2811021 w 3024845"/>
                <a:gd name="connsiteY379" fmla="*/ 592327 h 1059043"/>
                <a:gd name="connsiteX380" fmla="*/ 2823181 w 3024845"/>
                <a:gd name="connsiteY380" fmla="*/ 592327 h 1059043"/>
                <a:gd name="connsiteX381" fmla="*/ 2823181 w 3024845"/>
                <a:gd name="connsiteY381" fmla="*/ 598812 h 1059043"/>
                <a:gd name="connsiteX382" fmla="*/ 2839395 w 3024845"/>
                <a:gd name="connsiteY382" fmla="*/ 598812 h 1059043"/>
                <a:gd name="connsiteX383" fmla="*/ 2839395 w 3024845"/>
                <a:gd name="connsiteY383" fmla="*/ 648533 h 1059043"/>
                <a:gd name="connsiteX384" fmla="*/ 2871822 w 3024845"/>
                <a:gd name="connsiteY384" fmla="*/ 648533 h 1059043"/>
                <a:gd name="connsiteX385" fmla="*/ 2871822 w 3024845"/>
                <a:gd name="connsiteY385" fmla="*/ 622592 h 1059043"/>
                <a:gd name="connsiteX386" fmla="*/ 2910329 w 3024845"/>
                <a:gd name="connsiteY386" fmla="*/ 622592 h 1059043"/>
                <a:gd name="connsiteX387" fmla="*/ 2910329 w 3024845"/>
                <a:gd name="connsiteY387" fmla="*/ 592327 h 1059043"/>
                <a:gd name="connsiteX388" fmla="*/ 2958970 w 3024845"/>
                <a:gd name="connsiteY388" fmla="*/ 592327 h 1059043"/>
                <a:gd name="connsiteX389" fmla="*/ 2958970 w 3024845"/>
                <a:gd name="connsiteY389" fmla="*/ 703483 h 1059043"/>
                <a:gd name="connsiteX390" fmla="*/ 2958970 w 3024845"/>
                <a:gd name="connsiteY390" fmla="*/ 717262 h 1059043"/>
                <a:gd name="connsiteX391" fmla="*/ 3024845 w 3024845"/>
                <a:gd name="connsiteY391" fmla="*/ 717262 h 1059043"/>
                <a:gd name="connsiteX392" fmla="*/ 3024845 w 3024845"/>
                <a:gd name="connsiteY392" fmla="*/ 1059043 h 1059043"/>
                <a:gd name="connsiteX393" fmla="*/ 2054 w 3024845"/>
                <a:gd name="connsiteY393" fmla="*/ 1056710 h 1059043"/>
                <a:gd name="connsiteX394" fmla="*/ 0 w 3024845"/>
                <a:gd name="connsiteY394" fmla="*/ 622592 h 1059043"/>
                <a:gd name="connsiteX395" fmla="*/ 20267 w 3024845"/>
                <a:gd name="connsiteY395" fmla="*/ 622592 h 1059043"/>
                <a:gd name="connsiteX396" fmla="*/ 20774 w 3024845"/>
                <a:gd name="connsiteY396" fmla="*/ 621511 h 1059043"/>
                <a:gd name="connsiteX397" fmla="*/ 24320 w 3024845"/>
                <a:gd name="connsiteY397" fmla="*/ 613945 h 1059043"/>
                <a:gd name="connsiteX398" fmla="*/ 26094 w 3024845"/>
                <a:gd name="connsiteY398" fmla="*/ 614215 h 1059043"/>
                <a:gd name="connsiteX399" fmla="*/ 38507 w 3024845"/>
                <a:gd name="connsiteY399" fmla="*/ 616106 h 1059043"/>
                <a:gd name="connsiteX400" fmla="*/ 39014 w 3024845"/>
                <a:gd name="connsiteY400" fmla="*/ 617458 h 1059043"/>
                <a:gd name="connsiteX401" fmla="*/ 42560 w 3024845"/>
                <a:gd name="connsiteY401" fmla="*/ 626915 h 1059043"/>
                <a:gd name="connsiteX402" fmla="*/ 68907 w 3024845"/>
                <a:gd name="connsiteY402" fmla="*/ 629077 h 1059043"/>
                <a:gd name="connsiteX403" fmla="*/ 68907 w 3024845"/>
                <a:gd name="connsiteY403" fmla="*/ 505856 h 1059043"/>
                <a:gd name="connsiteX404" fmla="*/ 70934 w 3024845"/>
                <a:gd name="connsiteY404" fmla="*/ 505856 h 1059043"/>
                <a:gd name="connsiteX405" fmla="*/ 85121 w 3024845"/>
                <a:gd name="connsiteY405" fmla="*/ 505856 h 1059043"/>
                <a:gd name="connsiteX406" fmla="*/ 85121 w 3024845"/>
                <a:gd name="connsiteY406" fmla="*/ 369664 h 1059043"/>
                <a:gd name="connsiteX407" fmla="*/ 86894 w 3024845"/>
                <a:gd name="connsiteY407" fmla="*/ 369664 h 1059043"/>
                <a:gd name="connsiteX408" fmla="*/ 99308 w 3024845"/>
                <a:gd name="connsiteY408" fmla="*/ 369664 h 1059043"/>
                <a:gd name="connsiteX409" fmla="*/ 99308 w 3024845"/>
                <a:gd name="connsiteY409" fmla="*/ 255090 h 1059043"/>
                <a:gd name="connsiteX410" fmla="*/ 103361 w 3024845"/>
                <a:gd name="connsiteY410" fmla="*/ 226986 h 1059043"/>
                <a:gd name="connsiteX411" fmla="*/ 105388 w 3024845"/>
                <a:gd name="connsiteY411" fmla="*/ 226986 h 1059043"/>
                <a:gd name="connsiteX412" fmla="*/ 119575 w 3024845"/>
                <a:gd name="connsiteY412"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68560 w 3024845"/>
                <a:gd name="connsiteY327" fmla="*/ 235634 h 1059043"/>
                <a:gd name="connsiteX328" fmla="*/ 2180720 w 3024845"/>
                <a:gd name="connsiteY328" fmla="*/ 555577 h 1059043"/>
                <a:gd name="connsiteX329" fmla="*/ 2245574 w 3024845"/>
                <a:gd name="connsiteY329" fmla="*/ 555577 h 1059043"/>
                <a:gd name="connsiteX330" fmla="*/ 2245574 w 3024845"/>
                <a:gd name="connsiteY330" fmla="*/ 631239 h 1059043"/>
                <a:gd name="connsiteX331" fmla="*/ 2253681 w 3024845"/>
                <a:gd name="connsiteY331" fmla="*/ 631239 h 1059043"/>
                <a:gd name="connsiteX332" fmla="*/ 2255708 w 3024845"/>
                <a:gd name="connsiteY332" fmla="*/ 624754 h 1059043"/>
                <a:gd name="connsiteX333" fmla="*/ 2261788 w 3024845"/>
                <a:gd name="connsiteY333" fmla="*/ 624754 h 1059043"/>
                <a:gd name="connsiteX334" fmla="*/ 2263815 w 3024845"/>
                <a:gd name="connsiteY334" fmla="*/ 633401 h 1059043"/>
                <a:gd name="connsiteX335" fmla="*/ 2275975 w 3024845"/>
                <a:gd name="connsiteY335" fmla="*/ 633401 h 1059043"/>
                <a:gd name="connsiteX336" fmla="*/ 2275975 w 3024845"/>
                <a:gd name="connsiteY336" fmla="*/ 626915 h 1059043"/>
                <a:gd name="connsiteX337" fmla="*/ 2298268 w 3024845"/>
                <a:gd name="connsiteY337" fmla="*/ 626915 h 1059043"/>
                <a:gd name="connsiteX338" fmla="*/ 2298268 w 3024845"/>
                <a:gd name="connsiteY338" fmla="*/ 633401 h 1059043"/>
                <a:gd name="connsiteX339" fmla="*/ 2318535 w 3024845"/>
                <a:gd name="connsiteY339" fmla="*/ 633401 h 1059043"/>
                <a:gd name="connsiteX340" fmla="*/ 2318535 w 3024845"/>
                <a:gd name="connsiteY340" fmla="*/ 678798 h 1059043"/>
                <a:gd name="connsiteX341" fmla="*/ 2332722 w 3024845"/>
                <a:gd name="connsiteY341" fmla="*/ 678798 h 1059043"/>
                <a:gd name="connsiteX342" fmla="*/ 2332722 w 3024845"/>
                <a:gd name="connsiteY342" fmla="*/ 665827 h 1059043"/>
                <a:gd name="connsiteX343" fmla="*/ 2348936 w 3024845"/>
                <a:gd name="connsiteY343" fmla="*/ 665827 h 1059043"/>
                <a:gd name="connsiteX344" fmla="*/ 2348936 w 3024845"/>
                <a:gd name="connsiteY344" fmla="*/ 486400 h 1059043"/>
                <a:gd name="connsiteX345" fmla="*/ 2355016 w 3024845"/>
                <a:gd name="connsiteY345" fmla="*/ 479914 h 1059043"/>
                <a:gd name="connsiteX346" fmla="*/ 2427977 w 3024845"/>
                <a:gd name="connsiteY346" fmla="*/ 479914 h 1059043"/>
                <a:gd name="connsiteX347" fmla="*/ 2427977 w 3024845"/>
                <a:gd name="connsiteY347" fmla="*/ 488562 h 1059043"/>
                <a:gd name="connsiteX348" fmla="*/ 2438110 w 3024845"/>
                <a:gd name="connsiteY348" fmla="*/ 488562 h 1059043"/>
                <a:gd name="connsiteX349" fmla="*/ 2438110 w 3024845"/>
                <a:gd name="connsiteY349" fmla="*/ 603136 h 1059043"/>
                <a:gd name="connsiteX350" fmla="*/ 2460404 w 3024845"/>
                <a:gd name="connsiteY350" fmla="*/ 603136 h 1059043"/>
                <a:gd name="connsiteX351" fmla="*/ 2460404 w 3024845"/>
                <a:gd name="connsiteY351" fmla="*/ 536121 h 1059043"/>
                <a:gd name="connsiteX352" fmla="*/ 2486751 w 3024845"/>
                <a:gd name="connsiteY352" fmla="*/ 536121 h 1059043"/>
                <a:gd name="connsiteX353" fmla="*/ 2490804 w 3024845"/>
                <a:gd name="connsiteY353" fmla="*/ 531797 h 1059043"/>
                <a:gd name="connsiteX354" fmla="*/ 2498911 w 3024845"/>
                <a:gd name="connsiteY354" fmla="*/ 531797 h 1059043"/>
                <a:gd name="connsiteX355" fmla="*/ 2502964 w 3024845"/>
                <a:gd name="connsiteY355" fmla="*/ 536121 h 1059043"/>
                <a:gd name="connsiteX356" fmla="*/ 2525258 w 3024845"/>
                <a:gd name="connsiteY356" fmla="*/ 536121 h 1059043"/>
                <a:gd name="connsiteX357" fmla="*/ 2525258 w 3024845"/>
                <a:gd name="connsiteY357" fmla="*/ 419385 h 1059043"/>
                <a:gd name="connsiteX358" fmla="*/ 2582005 w 3024845"/>
                <a:gd name="connsiteY358" fmla="*/ 408576 h 1059043"/>
                <a:gd name="connsiteX359" fmla="*/ 2582005 w 3024845"/>
                <a:gd name="connsiteY359" fmla="*/ 409657 h 1059043"/>
                <a:gd name="connsiteX360" fmla="*/ 2582005 w 3024845"/>
                <a:gd name="connsiteY360" fmla="*/ 417223 h 1059043"/>
                <a:gd name="connsiteX361" fmla="*/ 2608352 w 3024845"/>
                <a:gd name="connsiteY361" fmla="*/ 417223 h 1059043"/>
                <a:gd name="connsiteX362" fmla="*/ 2608352 w 3024845"/>
                <a:gd name="connsiteY362" fmla="*/ 672313 h 1059043"/>
                <a:gd name="connsiteX363" fmla="*/ 2630646 w 3024845"/>
                <a:gd name="connsiteY363" fmla="*/ 672313 h 1059043"/>
                <a:gd name="connsiteX364" fmla="*/ 2630646 w 3024845"/>
                <a:gd name="connsiteY364" fmla="*/ 667989 h 1059043"/>
                <a:gd name="connsiteX365" fmla="*/ 2642806 w 3024845"/>
                <a:gd name="connsiteY365" fmla="*/ 667989 h 1059043"/>
                <a:gd name="connsiteX366" fmla="*/ 2642806 w 3024845"/>
                <a:gd name="connsiteY366" fmla="*/ 672313 h 1059043"/>
                <a:gd name="connsiteX367" fmla="*/ 2667126 w 3024845"/>
                <a:gd name="connsiteY367" fmla="*/ 672313 h 1059043"/>
                <a:gd name="connsiteX368" fmla="*/ 2667126 w 3024845"/>
                <a:gd name="connsiteY368" fmla="*/ 659342 h 1059043"/>
                <a:gd name="connsiteX369" fmla="*/ 2695500 w 3024845"/>
                <a:gd name="connsiteY369" fmla="*/ 659342 h 1059043"/>
                <a:gd name="connsiteX370" fmla="*/ 2707660 w 3024845"/>
                <a:gd name="connsiteY370" fmla="*/ 655018 h 1059043"/>
                <a:gd name="connsiteX371" fmla="*/ 2727927 w 3024845"/>
                <a:gd name="connsiteY371" fmla="*/ 659342 h 1059043"/>
                <a:gd name="connsiteX372" fmla="*/ 2727927 w 3024845"/>
                <a:gd name="connsiteY372" fmla="*/ 642048 h 1059043"/>
                <a:gd name="connsiteX373" fmla="*/ 2736034 w 3024845"/>
                <a:gd name="connsiteY373" fmla="*/ 642048 h 1059043"/>
                <a:gd name="connsiteX374" fmla="*/ 2736034 w 3024845"/>
                <a:gd name="connsiteY374" fmla="*/ 629077 h 1059043"/>
                <a:gd name="connsiteX375" fmla="*/ 2792781 w 3024845"/>
                <a:gd name="connsiteY375" fmla="*/ 629077 h 1059043"/>
                <a:gd name="connsiteX376" fmla="*/ 2792781 w 3024845"/>
                <a:gd name="connsiteY376" fmla="*/ 598812 h 1059043"/>
                <a:gd name="connsiteX377" fmla="*/ 2811021 w 3024845"/>
                <a:gd name="connsiteY377" fmla="*/ 598812 h 1059043"/>
                <a:gd name="connsiteX378" fmla="*/ 2811021 w 3024845"/>
                <a:gd name="connsiteY378" fmla="*/ 592327 h 1059043"/>
                <a:gd name="connsiteX379" fmla="*/ 2823181 w 3024845"/>
                <a:gd name="connsiteY379" fmla="*/ 592327 h 1059043"/>
                <a:gd name="connsiteX380" fmla="*/ 2823181 w 3024845"/>
                <a:gd name="connsiteY380" fmla="*/ 598812 h 1059043"/>
                <a:gd name="connsiteX381" fmla="*/ 2839395 w 3024845"/>
                <a:gd name="connsiteY381" fmla="*/ 598812 h 1059043"/>
                <a:gd name="connsiteX382" fmla="*/ 2839395 w 3024845"/>
                <a:gd name="connsiteY382" fmla="*/ 648533 h 1059043"/>
                <a:gd name="connsiteX383" fmla="*/ 2871822 w 3024845"/>
                <a:gd name="connsiteY383" fmla="*/ 648533 h 1059043"/>
                <a:gd name="connsiteX384" fmla="*/ 2871822 w 3024845"/>
                <a:gd name="connsiteY384" fmla="*/ 622592 h 1059043"/>
                <a:gd name="connsiteX385" fmla="*/ 2910329 w 3024845"/>
                <a:gd name="connsiteY385" fmla="*/ 622592 h 1059043"/>
                <a:gd name="connsiteX386" fmla="*/ 2910329 w 3024845"/>
                <a:gd name="connsiteY386" fmla="*/ 592327 h 1059043"/>
                <a:gd name="connsiteX387" fmla="*/ 2958970 w 3024845"/>
                <a:gd name="connsiteY387" fmla="*/ 592327 h 1059043"/>
                <a:gd name="connsiteX388" fmla="*/ 2958970 w 3024845"/>
                <a:gd name="connsiteY388" fmla="*/ 703483 h 1059043"/>
                <a:gd name="connsiteX389" fmla="*/ 2958970 w 3024845"/>
                <a:gd name="connsiteY389" fmla="*/ 717262 h 1059043"/>
                <a:gd name="connsiteX390" fmla="*/ 3024845 w 3024845"/>
                <a:gd name="connsiteY390" fmla="*/ 717262 h 1059043"/>
                <a:gd name="connsiteX391" fmla="*/ 3024845 w 3024845"/>
                <a:gd name="connsiteY391" fmla="*/ 1059043 h 1059043"/>
                <a:gd name="connsiteX392" fmla="*/ 2054 w 3024845"/>
                <a:gd name="connsiteY392" fmla="*/ 1056710 h 1059043"/>
                <a:gd name="connsiteX393" fmla="*/ 0 w 3024845"/>
                <a:gd name="connsiteY393" fmla="*/ 622592 h 1059043"/>
                <a:gd name="connsiteX394" fmla="*/ 20267 w 3024845"/>
                <a:gd name="connsiteY394" fmla="*/ 622592 h 1059043"/>
                <a:gd name="connsiteX395" fmla="*/ 20774 w 3024845"/>
                <a:gd name="connsiteY395" fmla="*/ 621511 h 1059043"/>
                <a:gd name="connsiteX396" fmla="*/ 24320 w 3024845"/>
                <a:gd name="connsiteY396" fmla="*/ 613945 h 1059043"/>
                <a:gd name="connsiteX397" fmla="*/ 26094 w 3024845"/>
                <a:gd name="connsiteY397" fmla="*/ 614215 h 1059043"/>
                <a:gd name="connsiteX398" fmla="*/ 38507 w 3024845"/>
                <a:gd name="connsiteY398" fmla="*/ 616106 h 1059043"/>
                <a:gd name="connsiteX399" fmla="*/ 39014 w 3024845"/>
                <a:gd name="connsiteY399" fmla="*/ 617458 h 1059043"/>
                <a:gd name="connsiteX400" fmla="*/ 42560 w 3024845"/>
                <a:gd name="connsiteY400" fmla="*/ 626915 h 1059043"/>
                <a:gd name="connsiteX401" fmla="*/ 68907 w 3024845"/>
                <a:gd name="connsiteY401" fmla="*/ 629077 h 1059043"/>
                <a:gd name="connsiteX402" fmla="*/ 68907 w 3024845"/>
                <a:gd name="connsiteY402" fmla="*/ 505856 h 1059043"/>
                <a:gd name="connsiteX403" fmla="*/ 70934 w 3024845"/>
                <a:gd name="connsiteY403" fmla="*/ 505856 h 1059043"/>
                <a:gd name="connsiteX404" fmla="*/ 85121 w 3024845"/>
                <a:gd name="connsiteY404" fmla="*/ 505856 h 1059043"/>
                <a:gd name="connsiteX405" fmla="*/ 85121 w 3024845"/>
                <a:gd name="connsiteY405" fmla="*/ 369664 h 1059043"/>
                <a:gd name="connsiteX406" fmla="*/ 86894 w 3024845"/>
                <a:gd name="connsiteY406" fmla="*/ 369664 h 1059043"/>
                <a:gd name="connsiteX407" fmla="*/ 99308 w 3024845"/>
                <a:gd name="connsiteY407" fmla="*/ 369664 h 1059043"/>
                <a:gd name="connsiteX408" fmla="*/ 99308 w 3024845"/>
                <a:gd name="connsiteY408" fmla="*/ 255090 h 1059043"/>
                <a:gd name="connsiteX409" fmla="*/ 103361 w 3024845"/>
                <a:gd name="connsiteY409" fmla="*/ 226986 h 1059043"/>
                <a:gd name="connsiteX410" fmla="*/ 105388 w 3024845"/>
                <a:gd name="connsiteY410" fmla="*/ 226986 h 1059043"/>
                <a:gd name="connsiteX411" fmla="*/ 119575 w 3024845"/>
                <a:gd name="connsiteY411"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80720 w 3024845"/>
                <a:gd name="connsiteY327" fmla="*/ 555577 h 1059043"/>
                <a:gd name="connsiteX328" fmla="*/ 2245574 w 3024845"/>
                <a:gd name="connsiteY328" fmla="*/ 555577 h 1059043"/>
                <a:gd name="connsiteX329" fmla="*/ 2245574 w 3024845"/>
                <a:gd name="connsiteY329" fmla="*/ 631239 h 1059043"/>
                <a:gd name="connsiteX330" fmla="*/ 2253681 w 3024845"/>
                <a:gd name="connsiteY330" fmla="*/ 631239 h 1059043"/>
                <a:gd name="connsiteX331" fmla="*/ 2255708 w 3024845"/>
                <a:gd name="connsiteY331" fmla="*/ 624754 h 1059043"/>
                <a:gd name="connsiteX332" fmla="*/ 2261788 w 3024845"/>
                <a:gd name="connsiteY332" fmla="*/ 624754 h 1059043"/>
                <a:gd name="connsiteX333" fmla="*/ 2263815 w 3024845"/>
                <a:gd name="connsiteY333" fmla="*/ 633401 h 1059043"/>
                <a:gd name="connsiteX334" fmla="*/ 2275975 w 3024845"/>
                <a:gd name="connsiteY334" fmla="*/ 633401 h 1059043"/>
                <a:gd name="connsiteX335" fmla="*/ 2275975 w 3024845"/>
                <a:gd name="connsiteY335" fmla="*/ 626915 h 1059043"/>
                <a:gd name="connsiteX336" fmla="*/ 2298268 w 3024845"/>
                <a:gd name="connsiteY336" fmla="*/ 626915 h 1059043"/>
                <a:gd name="connsiteX337" fmla="*/ 2298268 w 3024845"/>
                <a:gd name="connsiteY337" fmla="*/ 633401 h 1059043"/>
                <a:gd name="connsiteX338" fmla="*/ 2318535 w 3024845"/>
                <a:gd name="connsiteY338" fmla="*/ 633401 h 1059043"/>
                <a:gd name="connsiteX339" fmla="*/ 2318535 w 3024845"/>
                <a:gd name="connsiteY339" fmla="*/ 678798 h 1059043"/>
                <a:gd name="connsiteX340" fmla="*/ 2332722 w 3024845"/>
                <a:gd name="connsiteY340" fmla="*/ 678798 h 1059043"/>
                <a:gd name="connsiteX341" fmla="*/ 2332722 w 3024845"/>
                <a:gd name="connsiteY341" fmla="*/ 665827 h 1059043"/>
                <a:gd name="connsiteX342" fmla="*/ 2348936 w 3024845"/>
                <a:gd name="connsiteY342" fmla="*/ 665827 h 1059043"/>
                <a:gd name="connsiteX343" fmla="*/ 2348936 w 3024845"/>
                <a:gd name="connsiteY343" fmla="*/ 486400 h 1059043"/>
                <a:gd name="connsiteX344" fmla="*/ 2355016 w 3024845"/>
                <a:gd name="connsiteY344" fmla="*/ 479914 h 1059043"/>
                <a:gd name="connsiteX345" fmla="*/ 2427977 w 3024845"/>
                <a:gd name="connsiteY345" fmla="*/ 479914 h 1059043"/>
                <a:gd name="connsiteX346" fmla="*/ 2427977 w 3024845"/>
                <a:gd name="connsiteY346" fmla="*/ 488562 h 1059043"/>
                <a:gd name="connsiteX347" fmla="*/ 2438110 w 3024845"/>
                <a:gd name="connsiteY347" fmla="*/ 488562 h 1059043"/>
                <a:gd name="connsiteX348" fmla="*/ 2438110 w 3024845"/>
                <a:gd name="connsiteY348" fmla="*/ 603136 h 1059043"/>
                <a:gd name="connsiteX349" fmla="*/ 2460404 w 3024845"/>
                <a:gd name="connsiteY349" fmla="*/ 603136 h 1059043"/>
                <a:gd name="connsiteX350" fmla="*/ 2460404 w 3024845"/>
                <a:gd name="connsiteY350" fmla="*/ 536121 h 1059043"/>
                <a:gd name="connsiteX351" fmla="*/ 2486751 w 3024845"/>
                <a:gd name="connsiteY351" fmla="*/ 536121 h 1059043"/>
                <a:gd name="connsiteX352" fmla="*/ 2490804 w 3024845"/>
                <a:gd name="connsiteY352" fmla="*/ 531797 h 1059043"/>
                <a:gd name="connsiteX353" fmla="*/ 2498911 w 3024845"/>
                <a:gd name="connsiteY353" fmla="*/ 531797 h 1059043"/>
                <a:gd name="connsiteX354" fmla="*/ 2502964 w 3024845"/>
                <a:gd name="connsiteY354" fmla="*/ 536121 h 1059043"/>
                <a:gd name="connsiteX355" fmla="*/ 2525258 w 3024845"/>
                <a:gd name="connsiteY355" fmla="*/ 536121 h 1059043"/>
                <a:gd name="connsiteX356" fmla="*/ 2525258 w 3024845"/>
                <a:gd name="connsiteY356" fmla="*/ 419385 h 1059043"/>
                <a:gd name="connsiteX357" fmla="*/ 2582005 w 3024845"/>
                <a:gd name="connsiteY357" fmla="*/ 408576 h 1059043"/>
                <a:gd name="connsiteX358" fmla="*/ 2582005 w 3024845"/>
                <a:gd name="connsiteY358" fmla="*/ 409657 h 1059043"/>
                <a:gd name="connsiteX359" fmla="*/ 2582005 w 3024845"/>
                <a:gd name="connsiteY359" fmla="*/ 417223 h 1059043"/>
                <a:gd name="connsiteX360" fmla="*/ 2608352 w 3024845"/>
                <a:gd name="connsiteY360" fmla="*/ 417223 h 1059043"/>
                <a:gd name="connsiteX361" fmla="*/ 2608352 w 3024845"/>
                <a:gd name="connsiteY361" fmla="*/ 672313 h 1059043"/>
                <a:gd name="connsiteX362" fmla="*/ 2630646 w 3024845"/>
                <a:gd name="connsiteY362" fmla="*/ 672313 h 1059043"/>
                <a:gd name="connsiteX363" fmla="*/ 2630646 w 3024845"/>
                <a:gd name="connsiteY363" fmla="*/ 667989 h 1059043"/>
                <a:gd name="connsiteX364" fmla="*/ 2642806 w 3024845"/>
                <a:gd name="connsiteY364" fmla="*/ 667989 h 1059043"/>
                <a:gd name="connsiteX365" fmla="*/ 2642806 w 3024845"/>
                <a:gd name="connsiteY365" fmla="*/ 672313 h 1059043"/>
                <a:gd name="connsiteX366" fmla="*/ 2667126 w 3024845"/>
                <a:gd name="connsiteY366" fmla="*/ 672313 h 1059043"/>
                <a:gd name="connsiteX367" fmla="*/ 2667126 w 3024845"/>
                <a:gd name="connsiteY367" fmla="*/ 659342 h 1059043"/>
                <a:gd name="connsiteX368" fmla="*/ 2695500 w 3024845"/>
                <a:gd name="connsiteY368" fmla="*/ 659342 h 1059043"/>
                <a:gd name="connsiteX369" fmla="*/ 2707660 w 3024845"/>
                <a:gd name="connsiteY369" fmla="*/ 655018 h 1059043"/>
                <a:gd name="connsiteX370" fmla="*/ 2727927 w 3024845"/>
                <a:gd name="connsiteY370" fmla="*/ 659342 h 1059043"/>
                <a:gd name="connsiteX371" fmla="*/ 2727927 w 3024845"/>
                <a:gd name="connsiteY371" fmla="*/ 642048 h 1059043"/>
                <a:gd name="connsiteX372" fmla="*/ 2736034 w 3024845"/>
                <a:gd name="connsiteY372" fmla="*/ 642048 h 1059043"/>
                <a:gd name="connsiteX373" fmla="*/ 2736034 w 3024845"/>
                <a:gd name="connsiteY373" fmla="*/ 629077 h 1059043"/>
                <a:gd name="connsiteX374" fmla="*/ 2792781 w 3024845"/>
                <a:gd name="connsiteY374" fmla="*/ 629077 h 1059043"/>
                <a:gd name="connsiteX375" fmla="*/ 2792781 w 3024845"/>
                <a:gd name="connsiteY375" fmla="*/ 598812 h 1059043"/>
                <a:gd name="connsiteX376" fmla="*/ 2811021 w 3024845"/>
                <a:gd name="connsiteY376" fmla="*/ 598812 h 1059043"/>
                <a:gd name="connsiteX377" fmla="*/ 2811021 w 3024845"/>
                <a:gd name="connsiteY377" fmla="*/ 592327 h 1059043"/>
                <a:gd name="connsiteX378" fmla="*/ 2823181 w 3024845"/>
                <a:gd name="connsiteY378" fmla="*/ 592327 h 1059043"/>
                <a:gd name="connsiteX379" fmla="*/ 2823181 w 3024845"/>
                <a:gd name="connsiteY379" fmla="*/ 598812 h 1059043"/>
                <a:gd name="connsiteX380" fmla="*/ 2839395 w 3024845"/>
                <a:gd name="connsiteY380" fmla="*/ 598812 h 1059043"/>
                <a:gd name="connsiteX381" fmla="*/ 2839395 w 3024845"/>
                <a:gd name="connsiteY381" fmla="*/ 648533 h 1059043"/>
                <a:gd name="connsiteX382" fmla="*/ 2871822 w 3024845"/>
                <a:gd name="connsiteY382" fmla="*/ 648533 h 1059043"/>
                <a:gd name="connsiteX383" fmla="*/ 2871822 w 3024845"/>
                <a:gd name="connsiteY383" fmla="*/ 622592 h 1059043"/>
                <a:gd name="connsiteX384" fmla="*/ 2910329 w 3024845"/>
                <a:gd name="connsiteY384" fmla="*/ 622592 h 1059043"/>
                <a:gd name="connsiteX385" fmla="*/ 2910329 w 3024845"/>
                <a:gd name="connsiteY385" fmla="*/ 592327 h 1059043"/>
                <a:gd name="connsiteX386" fmla="*/ 2958970 w 3024845"/>
                <a:gd name="connsiteY386" fmla="*/ 592327 h 1059043"/>
                <a:gd name="connsiteX387" fmla="*/ 2958970 w 3024845"/>
                <a:gd name="connsiteY387" fmla="*/ 703483 h 1059043"/>
                <a:gd name="connsiteX388" fmla="*/ 2958970 w 3024845"/>
                <a:gd name="connsiteY388" fmla="*/ 717262 h 1059043"/>
                <a:gd name="connsiteX389" fmla="*/ 3024845 w 3024845"/>
                <a:gd name="connsiteY389" fmla="*/ 717262 h 1059043"/>
                <a:gd name="connsiteX390" fmla="*/ 3024845 w 3024845"/>
                <a:gd name="connsiteY390" fmla="*/ 1059043 h 1059043"/>
                <a:gd name="connsiteX391" fmla="*/ 2054 w 3024845"/>
                <a:gd name="connsiteY391" fmla="*/ 1056710 h 1059043"/>
                <a:gd name="connsiteX392" fmla="*/ 0 w 3024845"/>
                <a:gd name="connsiteY392" fmla="*/ 622592 h 1059043"/>
                <a:gd name="connsiteX393" fmla="*/ 20267 w 3024845"/>
                <a:gd name="connsiteY393" fmla="*/ 622592 h 1059043"/>
                <a:gd name="connsiteX394" fmla="*/ 20774 w 3024845"/>
                <a:gd name="connsiteY394" fmla="*/ 621511 h 1059043"/>
                <a:gd name="connsiteX395" fmla="*/ 24320 w 3024845"/>
                <a:gd name="connsiteY395" fmla="*/ 613945 h 1059043"/>
                <a:gd name="connsiteX396" fmla="*/ 26094 w 3024845"/>
                <a:gd name="connsiteY396" fmla="*/ 614215 h 1059043"/>
                <a:gd name="connsiteX397" fmla="*/ 38507 w 3024845"/>
                <a:gd name="connsiteY397" fmla="*/ 616106 h 1059043"/>
                <a:gd name="connsiteX398" fmla="*/ 39014 w 3024845"/>
                <a:gd name="connsiteY398" fmla="*/ 617458 h 1059043"/>
                <a:gd name="connsiteX399" fmla="*/ 42560 w 3024845"/>
                <a:gd name="connsiteY399" fmla="*/ 626915 h 1059043"/>
                <a:gd name="connsiteX400" fmla="*/ 68907 w 3024845"/>
                <a:gd name="connsiteY400" fmla="*/ 629077 h 1059043"/>
                <a:gd name="connsiteX401" fmla="*/ 68907 w 3024845"/>
                <a:gd name="connsiteY401" fmla="*/ 505856 h 1059043"/>
                <a:gd name="connsiteX402" fmla="*/ 70934 w 3024845"/>
                <a:gd name="connsiteY402" fmla="*/ 505856 h 1059043"/>
                <a:gd name="connsiteX403" fmla="*/ 85121 w 3024845"/>
                <a:gd name="connsiteY403" fmla="*/ 505856 h 1059043"/>
                <a:gd name="connsiteX404" fmla="*/ 85121 w 3024845"/>
                <a:gd name="connsiteY404" fmla="*/ 369664 h 1059043"/>
                <a:gd name="connsiteX405" fmla="*/ 86894 w 3024845"/>
                <a:gd name="connsiteY405" fmla="*/ 369664 h 1059043"/>
                <a:gd name="connsiteX406" fmla="*/ 99308 w 3024845"/>
                <a:gd name="connsiteY406" fmla="*/ 369664 h 1059043"/>
                <a:gd name="connsiteX407" fmla="*/ 99308 w 3024845"/>
                <a:gd name="connsiteY407" fmla="*/ 255090 h 1059043"/>
                <a:gd name="connsiteX408" fmla="*/ 103361 w 3024845"/>
                <a:gd name="connsiteY408" fmla="*/ 226986 h 1059043"/>
                <a:gd name="connsiteX409" fmla="*/ 105388 w 3024845"/>
                <a:gd name="connsiteY409" fmla="*/ 226986 h 1059043"/>
                <a:gd name="connsiteX410" fmla="*/ 119575 w 3024845"/>
                <a:gd name="connsiteY410"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80720 w 3024845"/>
                <a:gd name="connsiteY326" fmla="*/ 555577 h 1059043"/>
                <a:gd name="connsiteX327" fmla="*/ 2245574 w 3024845"/>
                <a:gd name="connsiteY327" fmla="*/ 555577 h 1059043"/>
                <a:gd name="connsiteX328" fmla="*/ 2245574 w 3024845"/>
                <a:gd name="connsiteY328" fmla="*/ 631239 h 1059043"/>
                <a:gd name="connsiteX329" fmla="*/ 2253681 w 3024845"/>
                <a:gd name="connsiteY329" fmla="*/ 631239 h 1059043"/>
                <a:gd name="connsiteX330" fmla="*/ 2255708 w 3024845"/>
                <a:gd name="connsiteY330" fmla="*/ 624754 h 1059043"/>
                <a:gd name="connsiteX331" fmla="*/ 2261788 w 3024845"/>
                <a:gd name="connsiteY331" fmla="*/ 624754 h 1059043"/>
                <a:gd name="connsiteX332" fmla="*/ 2263815 w 3024845"/>
                <a:gd name="connsiteY332" fmla="*/ 633401 h 1059043"/>
                <a:gd name="connsiteX333" fmla="*/ 2275975 w 3024845"/>
                <a:gd name="connsiteY333" fmla="*/ 633401 h 1059043"/>
                <a:gd name="connsiteX334" fmla="*/ 2275975 w 3024845"/>
                <a:gd name="connsiteY334" fmla="*/ 626915 h 1059043"/>
                <a:gd name="connsiteX335" fmla="*/ 2298268 w 3024845"/>
                <a:gd name="connsiteY335" fmla="*/ 626915 h 1059043"/>
                <a:gd name="connsiteX336" fmla="*/ 2298268 w 3024845"/>
                <a:gd name="connsiteY336" fmla="*/ 633401 h 1059043"/>
                <a:gd name="connsiteX337" fmla="*/ 2318535 w 3024845"/>
                <a:gd name="connsiteY337" fmla="*/ 633401 h 1059043"/>
                <a:gd name="connsiteX338" fmla="*/ 2318535 w 3024845"/>
                <a:gd name="connsiteY338" fmla="*/ 678798 h 1059043"/>
                <a:gd name="connsiteX339" fmla="*/ 2332722 w 3024845"/>
                <a:gd name="connsiteY339" fmla="*/ 678798 h 1059043"/>
                <a:gd name="connsiteX340" fmla="*/ 2332722 w 3024845"/>
                <a:gd name="connsiteY340" fmla="*/ 665827 h 1059043"/>
                <a:gd name="connsiteX341" fmla="*/ 2348936 w 3024845"/>
                <a:gd name="connsiteY341" fmla="*/ 665827 h 1059043"/>
                <a:gd name="connsiteX342" fmla="*/ 2348936 w 3024845"/>
                <a:gd name="connsiteY342" fmla="*/ 486400 h 1059043"/>
                <a:gd name="connsiteX343" fmla="*/ 2355016 w 3024845"/>
                <a:gd name="connsiteY343" fmla="*/ 479914 h 1059043"/>
                <a:gd name="connsiteX344" fmla="*/ 2427977 w 3024845"/>
                <a:gd name="connsiteY344" fmla="*/ 479914 h 1059043"/>
                <a:gd name="connsiteX345" fmla="*/ 2427977 w 3024845"/>
                <a:gd name="connsiteY345" fmla="*/ 488562 h 1059043"/>
                <a:gd name="connsiteX346" fmla="*/ 2438110 w 3024845"/>
                <a:gd name="connsiteY346" fmla="*/ 488562 h 1059043"/>
                <a:gd name="connsiteX347" fmla="*/ 2438110 w 3024845"/>
                <a:gd name="connsiteY347" fmla="*/ 603136 h 1059043"/>
                <a:gd name="connsiteX348" fmla="*/ 2460404 w 3024845"/>
                <a:gd name="connsiteY348" fmla="*/ 603136 h 1059043"/>
                <a:gd name="connsiteX349" fmla="*/ 2460404 w 3024845"/>
                <a:gd name="connsiteY349" fmla="*/ 536121 h 1059043"/>
                <a:gd name="connsiteX350" fmla="*/ 2486751 w 3024845"/>
                <a:gd name="connsiteY350" fmla="*/ 536121 h 1059043"/>
                <a:gd name="connsiteX351" fmla="*/ 2490804 w 3024845"/>
                <a:gd name="connsiteY351" fmla="*/ 531797 h 1059043"/>
                <a:gd name="connsiteX352" fmla="*/ 2498911 w 3024845"/>
                <a:gd name="connsiteY352" fmla="*/ 531797 h 1059043"/>
                <a:gd name="connsiteX353" fmla="*/ 2502964 w 3024845"/>
                <a:gd name="connsiteY353" fmla="*/ 536121 h 1059043"/>
                <a:gd name="connsiteX354" fmla="*/ 2525258 w 3024845"/>
                <a:gd name="connsiteY354" fmla="*/ 536121 h 1059043"/>
                <a:gd name="connsiteX355" fmla="*/ 2525258 w 3024845"/>
                <a:gd name="connsiteY355" fmla="*/ 419385 h 1059043"/>
                <a:gd name="connsiteX356" fmla="*/ 2582005 w 3024845"/>
                <a:gd name="connsiteY356" fmla="*/ 408576 h 1059043"/>
                <a:gd name="connsiteX357" fmla="*/ 2582005 w 3024845"/>
                <a:gd name="connsiteY357" fmla="*/ 409657 h 1059043"/>
                <a:gd name="connsiteX358" fmla="*/ 2582005 w 3024845"/>
                <a:gd name="connsiteY358" fmla="*/ 417223 h 1059043"/>
                <a:gd name="connsiteX359" fmla="*/ 2608352 w 3024845"/>
                <a:gd name="connsiteY359" fmla="*/ 417223 h 1059043"/>
                <a:gd name="connsiteX360" fmla="*/ 2608352 w 3024845"/>
                <a:gd name="connsiteY360" fmla="*/ 672313 h 1059043"/>
                <a:gd name="connsiteX361" fmla="*/ 2630646 w 3024845"/>
                <a:gd name="connsiteY361" fmla="*/ 672313 h 1059043"/>
                <a:gd name="connsiteX362" fmla="*/ 2630646 w 3024845"/>
                <a:gd name="connsiteY362" fmla="*/ 667989 h 1059043"/>
                <a:gd name="connsiteX363" fmla="*/ 2642806 w 3024845"/>
                <a:gd name="connsiteY363" fmla="*/ 667989 h 1059043"/>
                <a:gd name="connsiteX364" fmla="*/ 2642806 w 3024845"/>
                <a:gd name="connsiteY364" fmla="*/ 672313 h 1059043"/>
                <a:gd name="connsiteX365" fmla="*/ 2667126 w 3024845"/>
                <a:gd name="connsiteY365" fmla="*/ 672313 h 1059043"/>
                <a:gd name="connsiteX366" fmla="*/ 2667126 w 3024845"/>
                <a:gd name="connsiteY366" fmla="*/ 659342 h 1059043"/>
                <a:gd name="connsiteX367" fmla="*/ 2695500 w 3024845"/>
                <a:gd name="connsiteY367" fmla="*/ 659342 h 1059043"/>
                <a:gd name="connsiteX368" fmla="*/ 2707660 w 3024845"/>
                <a:gd name="connsiteY368" fmla="*/ 655018 h 1059043"/>
                <a:gd name="connsiteX369" fmla="*/ 2727927 w 3024845"/>
                <a:gd name="connsiteY369" fmla="*/ 659342 h 1059043"/>
                <a:gd name="connsiteX370" fmla="*/ 2727927 w 3024845"/>
                <a:gd name="connsiteY370" fmla="*/ 642048 h 1059043"/>
                <a:gd name="connsiteX371" fmla="*/ 2736034 w 3024845"/>
                <a:gd name="connsiteY371" fmla="*/ 642048 h 1059043"/>
                <a:gd name="connsiteX372" fmla="*/ 2736034 w 3024845"/>
                <a:gd name="connsiteY372" fmla="*/ 629077 h 1059043"/>
                <a:gd name="connsiteX373" fmla="*/ 2792781 w 3024845"/>
                <a:gd name="connsiteY373" fmla="*/ 629077 h 1059043"/>
                <a:gd name="connsiteX374" fmla="*/ 2792781 w 3024845"/>
                <a:gd name="connsiteY374" fmla="*/ 598812 h 1059043"/>
                <a:gd name="connsiteX375" fmla="*/ 2811021 w 3024845"/>
                <a:gd name="connsiteY375" fmla="*/ 598812 h 1059043"/>
                <a:gd name="connsiteX376" fmla="*/ 2811021 w 3024845"/>
                <a:gd name="connsiteY376" fmla="*/ 592327 h 1059043"/>
                <a:gd name="connsiteX377" fmla="*/ 2823181 w 3024845"/>
                <a:gd name="connsiteY377" fmla="*/ 592327 h 1059043"/>
                <a:gd name="connsiteX378" fmla="*/ 2823181 w 3024845"/>
                <a:gd name="connsiteY378" fmla="*/ 598812 h 1059043"/>
                <a:gd name="connsiteX379" fmla="*/ 2839395 w 3024845"/>
                <a:gd name="connsiteY379" fmla="*/ 598812 h 1059043"/>
                <a:gd name="connsiteX380" fmla="*/ 2839395 w 3024845"/>
                <a:gd name="connsiteY380" fmla="*/ 648533 h 1059043"/>
                <a:gd name="connsiteX381" fmla="*/ 2871822 w 3024845"/>
                <a:gd name="connsiteY381" fmla="*/ 648533 h 1059043"/>
                <a:gd name="connsiteX382" fmla="*/ 2871822 w 3024845"/>
                <a:gd name="connsiteY382" fmla="*/ 622592 h 1059043"/>
                <a:gd name="connsiteX383" fmla="*/ 2910329 w 3024845"/>
                <a:gd name="connsiteY383" fmla="*/ 622592 h 1059043"/>
                <a:gd name="connsiteX384" fmla="*/ 2910329 w 3024845"/>
                <a:gd name="connsiteY384" fmla="*/ 592327 h 1059043"/>
                <a:gd name="connsiteX385" fmla="*/ 2958970 w 3024845"/>
                <a:gd name="connsiteY385" fmla="*/ 592327 h 1059043"/>
                <a:gd name="connsiteX386" fmla="*/ 2958970 w 3024845"/>
                <a:gd name="connsiteY386" fmla="*/ 703483 h 1059043"/>
                <a:gd name="connsiteX387" fmla="*/ 2958970 w 3024845"/>
                <a:gd name="connsiteY387" fmla="*/ 717262 h 1059043"/>
                <a:gd name="connsiteX388" fmla="*/ 3024845 w 3024845"/>
                <a:gd name="connsiteY388" fmla="*/ 717262 h 1059043"/>
                <a:gd name="connsiteX389" fmla="*/ 3024845 w 3024845"/>
                <a:gd name="connsiteY389" fmla="*/ 1059043 h 1059043"/>
                <a:gd name="connsiteX390" fmla="*/ 2054 w 3024845"/>
                <a:gd name="connsiteY390" fmla="*/ 1056710 h 1059043"/>
                <a:gd name="connsiteX391" fmla="*/ 0 w 3024845"/>
                <a:gd name="connsiteY391" fmla="*/ 622592 h 1059043"/>
                <a:gd name="connsiteX392" fmla="*/ 20267 w 3024845"/>
                <a:gd name="connsiteY392" fmla="*/ 622592 h 1059043"/>
                <a:gd name="connsiteX393" fmla="*/ 20774 w 3024845"/>
                <a:gd name="connsiteY393" fmla="*/ 621511 h 1059043"/>
                <a:gd name="connsiteX394" fmla="*/ 24320 w 3024845"/>
                <a:gd name="connsiteY394" fmla="*/ 613945 h 1059043"/>
                <a:gd name="connsiteX395" fmla="*/ 26094 w 3024845"/>
                <a:gd name="connsiteY395" fmla="*/ 614215 h 1059043"/>
                <a:gd name="connsiteX396" fmla="*/ 38507 w 3024845"/>
                <a:gd name="connsiteY396" fmla="*/ 616106 h 1059043"/>
                <a:gd name="connsiteX397" fmla="*/ 39014 w 3024845"/>
                <a:gd name="connsiteY397" fmla="*/ 617458 h 1059043"/>
                <a:gd name="connsiteX398" fmla="*/ 42560 w 3024845"/>
                <a:gd name="connsiteY398" fmla="*/ 626915 h 1059043"/>
                <a:gd name="connsiteX399" fmla="*/ 68907 w 3024845"/>
                <a:gd name="connsiteY399" fmla="*/ 629077 h 1059043"/>
                <a:gd name="connsiteX400" fmla="*/ 68907 w 3024845"/>
                <a:gd name="connsiteY400" fmla="*/ 505856 h 1059043"/>
                <a:gd name="connsiteX401" fmla="*/ 70934 w 3024845"/>
                <a:gd name="connsiteY401" fmla="*/ 505856 h 1059043"/>
                <a:gd name="connsiteX402" fmla="*/ 85121 w 3024845"/>
                <a:gd name="connsiteY402" fmla="*/ 505856 h 1059043"/>
                <a:gd name="connsiteX403" fmla="*/ 85121 w 3024845"/>
                <a:gd name="connsiteY403" fmla="*/ 369664 h 1059043"/>
                <a:gd name="connsiteX404" fmla="*/ 86894 w 3024845"/>
                <a:gd name="connsiteY404" fmla="*/ 369664 h 1059043"/>
                <a:gd name="connsiteX405" fmla="*/ 99308 w 3024845"/>
                <a:gd name="connsiteY405" fmla="*/ 369664 h 1059043"/>
                <a:gd name="connsiteX406" fmla="*/ 99308 w 3024845"/>
                <a:gd name="connsiteY406" fmla="*/ 255090 h 1059043"/>
                <a:gd name="connsiteX407" fmla="*/ 103361 w 3024845"/>
                <a:gd name="connsiteY407" fmla="*/ 226986 h 1059043"/>
                <a:gd name="connsiteX408" fmla="*/ 105388 w 3024845"/>
                <a:gd name="connsiteY408" fmla="*/ 226986 h 1059043"/>
                <a:gd name="connsiteX409" fmla="*/ 119575 w 3024845"/>
                <a:gd name="connsiteY409"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131868 h 1059043"/>
                <a:gd name="connsiteX317" fmla="*/ 2144240 w 3024845"/>
                <a:gd name="connsiteY317" fmla="*/ 125383 h 1059043"/>
                <a:gd name="connsiteX318" fmla="*/ 2150320 w 3024845"/>
                <a:gd name="connsiteY318" fmla="*/ 118897 h 1059043"/>
                <a:gd name="connsiteX319" fmla="*/ 2150320 w 3024845"/>
                <a:gd name="connsiteY319" fmla="*/ 60529 h 1059043"/>
                <a:gd name="connsiteX320" fmla="*/ 2152346 w 3024845"/>
                <a:gd name="connsiteY320" fmla="*/ 56206 h 1059043"/>
                <a:gd name="connsiteX321" fmla="*/ 2152346 w 3024845"/>
                <a:gd name="connsiteY321" fmla="*/ 0 h 1059043"/>
                <a:gd name="connsiteX322" fmla="*/ 2162480 w 3024845"/>
                <a:gd name="connsiteY322" fmla="*/ 118897 h 1059043"/>
                <a:gd name="connsiteX323" fmla="*/ 2168560 w 3024845"/>
                <a:gd name="connsiteY323" fmla="*/ 125383 h 1059043"/>
                <a:gd name="connsiteX324" fmla="*/ 2166533 w 3024845"/>
                <a:gd name="connsiteY324" fmla="*/ 131868 h 1059043"/>
                <a:gd name="connsiteX325" fmla="*/ 2180720 w 3024845"/>
                <a:gd name="connsiteY325" fmla="*/ 555577 h 1059043"/>
                <a:gd name="connsiteX326" fmla="*/ 2245574 w 3024845"/>
                <a:gd name="connsiteY326" fmla="*/ 555577 h 1059043"/>
                <a:gd name="connsiteX327" fmla="*/ 2245574 w 3024845"/>
                <a:gd name="connsiteY327" fmla="*/ 631239 h 1059043"/>
                <a:gd name="connsiteX328" fmla="*/ 2253681 w 3024845"/>
                <a:gd name="connsiteY328" fmla="*/ 631239 h 1059043"/>
                <a:gd name="connsiteX329" fmla="*/ 2255708 w 3024845"/>
                <a:gd name="connsiteY329" fmla="*/ 624754 h 1059043"/>
                <a:gd name="connsiteX330" fmla="*/ 2261788 w 3024845"/>
                <a:gd name="connsiteY330" fmla="*/ 624754 h 1059043"/>
                <a:gd name="connsiteX331" fmla="*/ 2263815 w 3024845"/>
                <a:gd name="connsiteY331" fmla="*/ 633401 h 1059043"/>
                <a:gd name="connsiteX332" fmla="*/ 2275975 w 3024845"/>
                <a:gd name="connsiteY332" fmla="*/ 633401 h 1059043"/>
                <a:gd name="connsiteX333" fmla="*/ 2275975 w 3024845"/>
                <a:gd name="connsiteY333" fmla="*/ 626915 h 1059043"/>
                <a:gd name="connsiteX334" fmla="*/ 2298268 w 3024845"/>
                <a:gd name="connsiteY334" fmla="*/ 626915 h 1059043"/>
                <a:gd name="connsiteX335" fmla="*/ 2298268 w 3024845"/>
                <a:gd name="connsiteY335" fmla="*/ 633401 h 1059043"/>
                <a:gd name="connsiteX336" fmla="*/ 2318535 w 3024845"/>
                <a:gd name="connsiteY336" fmla="*/ 633401 h 1059043"/>
                <a:gd name="connsiteX337" fmla="*/ 2318535 w 3024845"/>
                <a:gd name="connsiteY337" fmla="*/ 678798 h 1059043"/>
                <a:gd name="connsiteX338" fmla="*/ 2332722 w 3024845"/>
                <a:gd name="connsiteY338" fmla="*/ 678798 h 1059043"/>
                <a:gd name="connsiteX339" fmla="*/ 2332722 w 3024845"/>
                <a:gd name="connsiteY339" fmla="*/ 665827 h 1059043"/>
                <a:gd name="connsiteX340" fmla="*/ 2348936 w 3024845"/>
                <a:gd name="connsiteY340" fmla="*/ 665827 h 1059043"/>
                <a:gd name="connsiteX341" fmla="*/ 2348936 w 3024845"/>
                <a:gd name="connsiteY341" fmla="*/ 486400 h 1059043"/>
                <a:gd name="connsiteX342" fmla="*/ 2355016 w 3024845"/>
                <a:gd name="connsiteY342" fmla="*/ 479914 h 1059043"/>
                <a:gd name="connsiteX343" fmla="*/ 2427977 w 3024845"/>
                <a:gd name="connsiteY343" fmla="*/ 479914 h 1059043"/>
                <a:gd name="connsiteX344" fmla="*/ 2427977 w 3024845"/>
                <a:gd name="connsiteY344" fmla="*/ 488562 h 1059043"/>
                <a:gd name="connsiteX345" fmla="*/ 2438110 w 3024845"/>
                <a:gd name="connsiteY345" fmla="*/ 488562 h 1059043"/>
                <a:gd name="connsiteX346" fmla="*/ 2438110 w 3024845"/>
                <a:gd name="connsiteY346" fmla="*/ 603136 h 1059043"/>
                <a:gd name="connsiteX347" fmla="*/ 2460404 w 3024845"/>
                <a:gd name="connsiteY347" fmla="*/ 603136 h 1059043"/>
                <a:gd name="connsiteX348" fmla="*/ 2460404 w 3024845"/>
                <a:gd name="connsiteY348" fmla="*/ 536121 h 1059043"/>
                <a:gd name="connsiteX349" fmla="*/ 2486751 w 3024845"/>
                <a:gd name="connsiteY349" fmla="*/ 536121 h 1059043"/>
                <a:gd name="connsiteX350" fmla="*/ 2490804 w 3024845"/>
                <a:gd name="connsiteY350" fmla="*/ 531797 h 1059043"/>
                <a:gd name="connsiteX351" fmla="*/ 2498911 w 3024845"/>
                <a:gd name="connsiteY351" fmla="*/ 531797 h 1059043"/>
                <a:gd name="connsiteX352" fmla="*/ 2502964 w 3024845"/>
                <a:gd name="connsiteY352" fmla="*/ 536121 h 1059043"/>
                <a:gd name="connsiteX353" fmla="*/ 2525258 w 3024845"/>
                <a:gd name="connsiteY353" fmla="*/ 536121 h 1059043"/>
                <a:gd name="connsiteX354" fmla="*/ 2525258 w 3024845"/>
                <a:gd name="connsiteY354" fmla="*/ 419385 h 1059043"/>
                <a:gd name="connsiteX355" fmla="*/ 2582005 w 3024845"/>
                <a:gd name="connsiteY355" fmla="*/ 408576 h 1059043"/>
                <a:gd name="connsiteX356" fmla="*/ 2582005 w 3024845"/>
                <a:gd name="connsiteY356" fmla="*/ 409657 h 1059043"/>
                <a:gd name="connsiteX357" fmla="*/ 2582005 w 3024845"/>
                <a:gd name="connsiteY357" fmla="*/ 417223 h 1059043"/>
                <a:gd name="connsiteX358" fmla="*/ 2608352 w 3024845"/>
                <a:gd name="connsiteY358" fmla="*/ 417223 h 1059043"/>
                <a:gd name="connsiteX359" fmla="*/ 2608352 w 3024845"/>
                <a:gd name="connsiteY359" fmla="*/ 672313 h 1059043"/>
                <a:gd name="connsiteX360" fmla="*/ 2630646 w 3024845"/>
                <a:gd name="connsiteY360" fmla="*/ 672313 h 1059043"/>
                <a:gd name="connsiteX361" fmla="*/ 2630646 w 3024845"/>
                <a:gd name="connsiteY361" fmla="*/ 667989 h 1059043"/>
                <a:gd name="connsiteX362" fmla="*/ 2642806 w 3024845"/>
                <a:gd name="connsiteY362" fmla="*/ 667989 h 1059043"/>
                <a:gd name="connsiteX363" fmla="*/ 2642806 w 3024845"/>
                <a:gd name="connsiteY363" fmla="*/ 672313 h 1059043"/>
                <a:gd name="connsiteX364" fmla="*/ 2667126 w 3024845"/>
                <a:gd name="connsiteY364" fmla="*/ 672313 h 1059043"/>
                <a:gd name="connsiteX365" fmla="*/ 2667126 w 3024845"/>
                <a:gd name="connsiteY365" fmla="*/ 659342 h 1059043"/>
                <a:gd name="connsiteX366" fmla="*/ 2695500 w 3024845"/>
                <a:gd name="connsiteY366" fmla="*/ 659342 h 1059043"/>
                <a:gd name="connsiteX367" fmla="*/ 2707660 w 3024845"/>
                <a:gd name="connsiteY367" fmla="*/ 655018 h 1059043"/>
                <a:gd name="connsiteX368" fmla="*/ 2727927 w 3024845"/>
                <a:gd name="connsiteY368" fmla="*/ 659342 h 1059043"/>
                <a:gd name="connsiteX369" fmla="*/ 2727927 w 3024845"/>
                <a:gd name="connsiteY369" fmla="*/ 642048 h 1059043"/>
                <a:gd name="connsiteX370" fmla="*/ 2736034 w 3024845"/>
                <a:gd name="connsiteY370" fmla="*/ 642048 h 1059043"/>
                <a:gd name="connsiteX371" fmla="*/ 2736034 w 3024845"/>
                <a:gd name="connsiteY371" fmla="*/ 629077 h 1059043"/>
                <a:gd name="connsiteX372" fmla="*/ 2792781 w 3024845"/>
                <a:gd name="connsiteY372" fmla="*/ 629077 h 1059043"/>
                <a:gd name="connsiteX373" fmla="*/ 2792781 w 3024845"/>
                <a:gd name="connsiteY373" fmla="*/ 598812 h 1059043"/>
                <a:gd name="connsiteX374" fmla="*/ 2811021 w 3024845"/>
                <a:gd name="connsiteY374" fmla="*/ 598812 h 1059043"/>
                <a:gd name="connsiteX375" fmla="*/ 2811021 w 3024845"/>
                <a:gd name="connsiteY375" fmla="*/ 592327 h 1059043"/>
                <a:gd name="connsiteX376" fmla="*/ 2823181 w 3024845"/>
                <a:gd name="connsiteY376" fmla="*/ 592327 h 1059043"/>
                <a:gd name="connsiteX377" fmla="*/ 2823181 w 3024845"/>
                <a:gd name="connsiteY377" fmla="*/ 598812 h 1059043"/>
                <a:gd name="connsiteX378" fmla="*/ 2839395 w 3024845"/>
                <a:gd name="connsiteY378" fmla="*/ 598812 h 1059043"/>
                <a:gd name="connsiteX379" fmla="*/ 2839395 w 3024845"/>
                <a:gd name="connsiteY379" fmla="*/ 648533 h 1059043"/>
                <a:gd name="connsiteX380" fmla="*/ 2871822 w 3024845"/>
                <a:gd name="connsiteY380" fmla="*/ 648533 h 1059043"/>
                <a:gd name="connsiteX381" fmla="*/ 2871822 w 3024845"/>
                <a:gd name="connsiteY381" fmla="*/ 622592 h 1059043"/>
                <a:gd name="connsiteX382" fmla="*/ 2910329 w 3024845"/>
                <a:gd name="connsiteY382" fmla="*/ 622592 h 1059043"/>
                <a:gd name="connsiteX383" fmla="*/ 2910329 w 3024845"/>
                <a:gd name="connsiteY383" fmla="*/ 592327 h 1059043"/>
                <a:gd name="connsiteX384" fmla="*/ 2958970 w 3024845"/>
                <a:gd name="connsiteY384" fmla="*/ 592327 h 1059043"/>
                <a:gd name="connsiteX385" fmla="*/ 2958970 w 3024845"/>
                <a:gd name="connsiteY385" fmla="*/ 703483 h 1059043"/>
                <a:gd name="connsiteX386" fmla="*/ 2958970 w 3024845"/>
                <a:gd name="connsiteY386" fmla="*/ 717262 h 1059043"/>
                <a:gd name="connsiteX387" fmla="*/ 3024845 w 3024845"/>
                <a:gd name="connsiteY387" fmla="*/ 717262 h 1059043"/>
                <a:gd name="connsiteX388" fmla="*/ 3024845 w 3024845"/>
                <a:gd name="connsiteY388" fmla="*/ 1059043 h 1059043"/>
                <a:gd name="connsiteX389" fmla="*/ 2054 w 3024845"/>
                <a:gd name="connsiteY389" fmla="*/ 1056710 h 1059043"/>
                <a:gd name="connsiteX390" fmla="*/ 0 w 3024845"/>
                <a:gd name="connsiteY390" fmla="*/ 622592 h 1059043"/>
                <a:gd name="connsiteX391" fmla="*/ 20267 w 3024845"/>
                <a:gd name="connsiteY391" fmla="*/ 622592 h 1059043"/>
                <a:gd name="connsiteX392" fmla="*/ 20774 w 3024845"/>
                <a:gd name="connsiteY392" fmla="*/ 621511 h 1059043"/>
                <a:gd name="connsiteX393" fmla="*/ 24320 w 3024845"/>
                <a:gd name="connsiteY393" fmla="*/ 613945 h 1059043"/>
                <a:gd name="connsiteX394" fmla="*/ 26094 w 3024845"/>
                <a:gd name="connsiteY394" fmla="*/ 614215 h 1059043"/>
                <a:gd name="connsiteX395" fmla="*/ 38507 w 3024845"/>
                <a:gd name="connsiteY395" fmla="*/ 616106 h 1059043"/>
                <a:gd name="connsiteX396" fmla="*/ 39014 w 3024845"/>
                <a:gd name="connsiteY396" fmla="*/ 617458 h 1059043"/>
                <a:gd name="connsiteX397" fmla="*/ 42560 w 3024845"/>
                <a:gd name="connsiteY397" fmla="*/ 626915 h 1059043"/>
                <a:gd name="connsiteX398" fmla="*/ 68907 w 3024845"/>
                <a:gd name="connsiteY398" fmla="*/ 629077 h 1059043"/>
                <a:gd name="connsiteX399" fmla="*/ 68907 w 3024845"/>
                <a:gd name="connsiteY399" fmla="*/ 505856 h 1059043"/>
                <a:gd name="connsiteX400" fmla="*/ 70934 w 3024845"/>
                <a:gd name="connsiteY400" fmla="*/ 505856 h 1059043"/>
                <a:gd name="connsiteX401" fmla="*/ 85121 w 3024845"/>
                <a:gd name="connsiteY401" fmla="*/ 505856 h 1059043"/>
                <a:gd name="connsiteX402" fmla="*/ 85121 w 3024845"/>
                <a:gd name="connsiteY402" fmla="*/ 369664 h 1059043"/>
                <a:gd name="connsiteX403" fmla="*/ 86894 w 3024845"/>
                <a:gd name="connsiteY403" fmla="*/ 369664 h 1059043"/>
                <a:gd name="connsiteX404" fmla="*/ 99308 w 3024845"/>
                <a:gd name="connsiteY404" fmla="*/ 369664 h 1059043"/>
                <a:gd name="connsiteX405" fmla="*/ 99308 w 3024845"/>
                <a:gd name="connsiteY405" fmla="*/ 255090 h 1059043"/>
                <a:gd name="connsiteX406" fmla="*/ 103361 w 3024845"/>
                <a:gd name="connsiteY406" fmla="*/ 226986 h 1059043"/>
                <a:gd name="connsiteX407" fmla="*/ 105388 w 3024845"/>
                <a:gd name="connsiteY407" fmla="*/ 226986 h 1059043"/>
                <a:gd name="connsiteX408" fmla="*/ 119575 w 3024845"/>
                <a:gd name="connsiteY408"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14016 h 1059043"/>
                <a:gd name="connsiteX315" fmla="*/ 2146266 w 3024845"/>
                <a:gd name="connsiteY315" fmla="*/ 131868 h 1059043"/>
                <a:gd name="connsiteX316" fmla="*/ 2144240 w 3024845"/>
                <a:gd name="connsiteY316" fmla="*/ 125383 h 1059043"/>
                <a:gd name="connsiteX317" fmla="*/ 2150320 w 3024845"/>
                <a:gd name="connsiteY317" fmla="*/ 118897 h 1059043"/>
                <a:gd name="connsiteX318" fmla="*/ 2150320 w 3024845"/>
                <a:gd name="connsiteY318" fmla="*/ 60529 h 1059043"/>
                <a:gd name="connsiteX319" fmla="*/ 2152346 w 3024845"/>
                <a:gd name="connsiteY319" fmla="*/ 56206 h 1059043"/>
                <a:gd name="connsiteX320" fmla="*/ 2152346 w 3024845"/>
                <a:gd name="connsiteY320" fmla="*/ 0 h 1059043"/>
                <a:gd name="connsiteX321" fmla="*/ 2162480 w 3024845"/>
                <a:gd name="connsiteY321" fmla="*/ 118897 h 1059043"/>
                <a:gd name="connsiteX322" fmla="*/ 2168560 w 3024845"/>
                <a:gd name="connsiteY322" fmla="*/ 125383 h 1059043"/>
                <a:gd name="connsiteX323" fmla="*/ 2166533 w 3024845"/>
                <a:gd name="connsiteY323" fmla="*/ 131868 h 1059043"/>
                <a:gd name="connsiteX324" fmla="*/ 2180720 w 3024845"/>
                <a:gd name="connsiteY324" fmla="*/ 555577 h 1059043"/>
                <a:gd name="connsiteX325" fmla="*/ 2245574 w 3024845"/>
                <a:gd name="connsiteY325" fmla="*/ 555577 h 1059043"/>
                <a:gd name="connsiteX326" fmla="*/ 2245574 w 3024845"/>
                <a:gd name="connsiteY326" fmla="*/ 631239 h 1059043"/>
                <a:gd name="connsiteX327" fmla="*/ 2253681 w 3024845"/>
                <a:gd name="connsiteY327" fmla="*/ 631239 h 1059043"/>
                <a:gd name="connsiteX328" fmla="*/ 2255708 w 3024845"/>
                <a:gd name="connsiteY328" fmla="*/ 624754 h 1059043"/>
                <a:gd name="connsiteX329" fmla="*/ 2261788 w 3024845"/>
                <a:gd name="connsiteY329" fmla="*/ 624754 h 1059043"/>
                <a:gd name="connsiteX330" fmla="*/ 2263815 w 3024845"/>
                <a:gd name="connsiteY330" fmla="*/ 633401 h 1059043"/>
                <a:gd name="connsiteX331" fmla="*/ 2275975 w 3024845"/>
                <a:gd name="connsiteY331" fmla="*/ 633401 h 1059043"/>
                <a:gd name="connsiteX332" fmla="*/ 2275975 w 3024845"/>
                <a:gd name="connsiteY332" fmla="*/ 626915 h 1059043"/>
                <a:gd name="connsiteX333" fmla="*/ 2298268 w 3024845"/>
                <a:gd name="connsiteY333" fmla="*/ 626915 h 1059043"/>
                <a:gd name="connsiteX334" fmla="*/ 2298268 w 3024845"/>
                <a:gd name="connsiteY334" fmla="*/ 633401 h 1059043"/>
                <a:gd name="connsiteX335" fmla="*/ 2318535 w 3024845"/>
                <a:gd name="connsiteY335" fmla="*/ 633401 h 1059043"/>
                <a:gd name="connsiteX336" fmla="*/ 2318535 w 3024845"/>
                <a:gd name="connsiteY336" fmla="*/ 678798 h 1059043"/>
                <a:gd name="connsiteX337" fmla="*/ 2332722 w 3024845"/>
                <a:gd name="connsiteY337" fmla="*/ 678798 h 1059043"/>
                <a:gd name="connsiteX338" fmla="*/ 2332722 w 3024845"/>
                <a:gd name="connsiteY338" fmla="*/ 665827 h 1059043"/>
                <a:gd name="connsiteX339" fmla="*/ 2348936 w 3024845"/>
                <a:gd name="connsiteY339" fmla="*/ 665827 h 1059043"/>
                <a:gd name="connsiteX340" fmla="*/ 2348936 w 3024845"/>
                <a:gd name="connsiteY340" fmla="*/ 486400 h 1059043"/>
                <a:gd name="connsiteX341" fmla="*/ 2355016 w 3024845"/>
                <a:gd name="connsiteY341" fmla="*/ 479914 h 1059043"/>
                <a:gd name="connsiteX342" fmla="*/ 2427977 w 3024845"/>
                <a:gd name="connsiteY342" fmla="*/ 479914 h 1059043"/>
                <a:gd name="connsiteX343" fmla="*/ 2427977 w 3024845"/>
                <a:gd name="connsiteY343" fmla="*/ 488562 h 1059043"/>
                <a:gd name="connsiteX344" fmla="*/ 2438110 w 3024845"/>
                <a:gd name="connsiteY344" fmla="*/ 488562 h 1059043"/>
                <a:gd name="connsiteX345" fmla="*/ 2438110 w 3024845"/>
                <a:gd name="connsiteY345" fmla="*/ 603136 h 1059043"/>
                <a:gd name="connsiteX346" fmla="*/ 2460404 w 3024845"/>
                <a:gd name="connsiteY346" fmla="*/ 603136 h 1059043"/>
                <a:gd name="connsiteX347" fmla="*/ 2460404 w 3024845"/>
                <a:gd name="connsiteY347" fmla="*/ 536121 h 1059043"/>
                <a:gd name="connsiteX348" fmla="*/ 2486751 w 3024845"/>
                <a:gd name="connsiteY348" fmla="*/ 536121 h 1059043"/>
                <a:gd name="connsiteX349" fmla="*/ 2490804 w 3024845"/>
                <a:gd name="connsiteY349" fmla="*/ 531797 h 1059043"/>
                <a:gd name="connsiteX350" fmla="*/ 2498911 w 3024845"/>
                <a:gd name="connsiteY350" fmla="*/ 531797 h 1059043"/>
                <a:gd name="connsiteX351" fmla="*/ 2502964 w 3024845"/>
                <a:gd name="connsiteY351" fmla="*/ 536121 h 1059043"/>
                <a:gd name="connsiteX352" fmla="*/ 2525258 w 3024845"/>
                <a:gd name="connsiteY352" fmla="*/ 536121 h 1059043"/>
                <a:gd name="connsiteX353" fmla="*/ 2525258 w 3024845"/>
                <a:gd name="connsiteY353" fmla="*/ 419385 h 1059043"/>
                <a:gd name="connsiteX354" fmla="*/ 2582005 w 3024845"/>
                <a:gd name="connsiteY354" fmla="*/ 408576 h 1059043"/>
                <a:gd name="connsiteX355" fmla="*/ 2582005 w 3024845"/>
                <a:gd name="connsiteY355" fmla="*/ 409657 h 1059043"/>
                <a:gd name="connsiteX356" fmla="*/ 2582005 w 3024845"/>
                <a:gd name="connsiteY356" fmla="*/ 417223 h 1059043"/>
                <a:gd name="connsiteX357" fmla="*/ 2608352 w 3024845"/>
                <a:gd name="connsiteY357" fmla="*/ 417223 h 1059043"/>
                <a:gd name="connsiteX358" fmla="*/ 2608352 w 3024845"/>
                <a:gd name="connsiteY358" fmla="*/ 672313 h 1059043"/>
                <a:gd name="connsiteX359" fmla="*/ 2630646 w 3024845"/>
                <a:gd name="connsiteY359" fmla="*/ 672313 h 1059043"/>
                <a:gd name="connsiteX360" fmla="*/ 2630646 w 3024845"/>
                <a:gd name="connsiteY360" fmla="*/ 667989 h 1059043"/>
                <a:gd name="connsiteX361" fmla="*/ 2642806 w 3024845"/>
                <a:gd name="connsiteY361" fmla="*/ 667989 h 1059043"/>
                <a:gd name="connsiteX362" fmla="*/ 2642806 w 3024845"/>
                <a:gd name="connsiteY362" fmla="*/ 672313 h 1059043"/>
                <a:gd name="connsiteX363" fmla="*/ 2667126 w 3024845"/>
                <a:gd name="connsiteY363" fmla="*/ 672313 h 1059043"/>
                <a:gd name="connsiteX364" fmla="*/ 2667126 w 3024845"/>
                <a:gd name="connsiteY364" fmla="*/ 659342 h 1059043"/>
                <a:gd name="connsiteX365" fmla="*/ 2695500 w 3024845"/>
                <a:gd name="connsiteY365" fmla="*/ 659342 h 1059043"/>
                <a:gd name="connsiteX366" fmla="*/ 2707660 w 3024845"/>
                <a:gd name="connsiteY366" fmla="*/ 655018 h 1059043"/>
                <a:gd name="connsiteX367" fmla="*/ 2727927 w 3024845"/>
                <a:gd name="connsiteY367" fmla="*/ 659342 h 1059043"/>
                <a:gd name="connsiteX368" fmla="*/ 2727927 w 3024845"/>
                <a:gd name="connsiteY368" fmla="*/ 642048 h 1059043"/>
                <a:gd name="connsiteX369" fmla="*/ 2736034 w 3024845"/>
                <a:gd name="connsiteY369" fmla="*/ 642048 h 1059043"/>
                <a:gd name="connsiteX370" fmla="*/ 2736034 w 3024845"/>
                <a:gd name="connsiteY370" fmla="*/ 629077 h 1059043"/>
                <a:gd name="connsiteX371" fmla="*/ 2792781 w 3024845"/>
                <a:gd name="connsiteY371" fmla="*/ 629077 h 1059043"/>
                <a:gd name="connsiteX372" fmla="*/ 2792781 w 3024845"/>
                <a:gd name="connsiteY372" fmla="*/ 598812 h 1059043"/>
                <a:gd name="connsiteX373" fmla="*/ 2811021 w 3024845"/>
                <a:gd name="connsiteY373" fmla="*/ 598812 h 1059043"/>
                <a:gd name="connsiteX374" fmla="*/ 2811021 w 3024845"/>
                <a:gd name="connsiteY374" fmla="*/ 592327 h 1059043"/>
                <a:gd name="connsiteX375" fmla="*/ 2823181 w 3024845"/>
                <a:gd name="connsiteY375" fmla="*/ 592327 h 1059043"/>
                <a:gd name="connsiteX376" fmla="*/ 2823181 w 3024845"/>
                <a:gd name="connsiteY376" fmla="*/ 598812 h 1059043"/>
                <a:gd name="connsiteX377" fmla="*/ 2839395 w 3024845"/>
                <a:gd name="connsiteY377" fmla="*/ 598812 h 1059043"/>
                <a:gd name="connsiteX378" fmla="*/ 2839395 w 3024845"/>
                <a:gd name="connsiteY378" fmla="*/ 648533 h 1059043"/>
                <a:gd name="connsiteX379" fmla="*/ 2871822 w 3024845"/>
                <a:gd name="connsiteY379" fmla="*/ 648533 h 1059043"/>
                <a:gd name="connsiteX380" fmla="*/ 2871822 w 3024845"/>
                <a:gd name="connsiteY380" fmla="*/ 622592 h 1059043"/>
                <a:gd name="connsiteX381" fmla="*/ 2910329 w 3024845"/>
                <a:gd name="connsiteY381" fmla="*/ 622592 h 1059043"/>
                <a:gd name="connsiteX382" fmla="*/ 2910329 w 3024845"/>
                <a:gd name="connsiteY382" fmla="*/ 592327 h 1059043"/>
                <a:gd name="connsiteX383" fmla="*/ 2958970 w 3024845"/>
                <a:gd name="connsiteY383" fmla="*/ 592327 h 1059043"/>
                <a:gd name="connsiteX384" fmla="*/ 2958970 w 3024845"/>
                <a:gd name="connsiteY384" fmla="*/ 703483 h 1059043"/>
                <a:gd name="connsiteX385" fmla="*/ 2958970 w 3024845"/>
                <a:gd name="connsiteY385" fmla="*/ 717262 h 1059043"/>
                <a:gd name="connsiteX386" fmla="*/ 3024845 w 3024845"/>
                <a:gd name="connsiteY386" fmla="*/ 717262 h 1059043"/>
                <a:gd name="connsiteX387" fmla="*/ 3024845 w 3024845"/>
                <a:gd name="connsiteY387" fmla="*/ 1059043 h 1059043"/>
                <a:gd name="connsiteX388" fmla="*/ 2054 w 3024845"/>
                <a:gd name="connsiteY388" fmla="*/ 1056710 h 1059043"/>
                <a:gd name="connsiteX389" fmla="*/ 0 w 3024845"/>
                <a:gd name="connsiteY389" fmla="*/ 622592 h 1059043"/>
                <a:gd name="connsiteX390" fmla="*/ 20267 w 3024845"/>
                <a:gd name="connsiteY390" fmla="*/ 622592 h 1059043"/>
                <a:gd name="connsiteX391" fmla="*/ 20774 w 3024845"/>
                <a:gd name="connsiteY391" fmla="*/ 621511 h 1059043"/>
                <a:gd name="connsiteX392" fmla="*/ 24320 w 3024845"/>
                <a:gd name="connsiteY392" fmla="*/ 613945 h 1059043"/>
                <a:gd name="connsiteX393" fmla="*/ 26094 w 3024845"/>
                <a:gd name="connsiteY393" fmla="*/ 614215 h 1059043"/>
                <a:gd name="connsiteX394" fmla="*/ 38507 w 3024845"/>
                <a:gd name="connsiteY394" fmla="*/ 616106 h 1059043"/>
                <a:gd name="connsiteX395" fmla="*/ 39014 w 3024845"/>
                <a:gd name="connsiteY395" fmla="*/ 617458 h 1059043"/>
                <a:gd name="connsiteX396" fmla="*/ 42560 w 3024845"/>
                <a:gd name="connsiteY396" fmla="*/ 626915 h 1059043"/>
                <a:gd name="connsiteX397" fmla="*/ 68907 w 3024845"/>
                <a:gd name="connsiteY397" fmla="*/ 629077 h 1059043"/>
                <a:gd name="connsiteX398" fmla="*/ 68907 w 3024845"/>
                <a:gd name="connsiteY398" fmla="*/ 505856 h 1059043"/>
                <a:gd name="connsiteX399" fmla="*/ 70934 w 3024845"/>
                <a:gd name="connsiteY399" fmla="*/ 505856 h 1059043"/>
                <a:gd name="connsiteX400" fmla="*/ 85121 w 3024845"/>
                <a:gd name="connsiteY400" fmla="*/ 505856 h 1059043"/>
                <a:gd name="connsiteX401" fmla="*/ 85121 w 3024845"/>
                <a:gd name="connsiteY401" fmla="*/ 369664 h 1059043"/>
                <a:gd name="connsiteX402" fmla="*/ 86894 w 3024845"/>
                <a:gd name="connsiteY402" fmla="*/ 369664 h 1059043"/>
                <a:gd name="connsiteX403" fmla="*/ 99308 w 3024845"/>
                <a:gd name="connsiteY403" fmla="*/ 369664 h 1059043"/>
                <a:gd name="connsiteX404" fmla="*/ 99308 w 3024845"/>
                <a:gd name="connsiteY404" fmla="*/ 255090 h 1059043"/>
                <a:gd name="connsiteX405" fmla="*/ 103361 w 3024845"/>
                <a:gd name="connsiteY405" fmla="*/ 226986 h 1059043"/>
                <a:gd name="connsiteX406" fmla="*/ 105388 w 3024845"/>
                <a:gd name="connsiteY406" fmla="*/ 226986 h 1059043"/>
                <a:gd name="connsiteX407" fmla="*/ 119575 w 3024845"/>
                <a:gd name="connsiteY407"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44240 w 3024845"/>
                <a:gd name="connsiteY313" fmla="*/ 214016 h 1059043"/>
                <a:gd name="connsiteX314" fmla="*/ 2146266 w 3024845"/>
                <a:gd name="connsiteY314" fmla="*/ 131868 h 1059043"/>
                <a:gd name="connsiteX315" fmla="*/ 2144240 w 3024845"/>
                <a:gd name="connsiteY315" fmla="*/ 125383 h 1059043"/>
                <a:gd name="connsiteX316" fmla="*/ 2150320 w 3024845"/>
                <a:gd name="connsiteY316" fmla="*/ 118897 h 1059043"/>
                <a:gd name="connsiteX317" fmla="*/ 2150320 w 3024845"/>
                <a:gd name="connsiteY317" fmla="*/ 60529 h 1059043"/>
                <a:gd name="connsiteX318" fmla="*/ 2152346 w 3024845"/>
                <a:gd name="connsiteY318" fmla="*/ 56206 h 1059043"/>
                <a:gd name="connsiteX319" fmla="*/ 2152346 w 3024845"/>
                <a:gd name="connsiteY319" fmla="*/ 0 h 1059043"/>
                <a:gd name="connsiteX320" fmla="*/ 2162480 w 3024845"/>
                <a:gd name="connsiteY320" fmla="*/ 118897 h 1059043"/>
                <a:gd name="connsiteX321" fmla="*/ 2168560 w 3024845"/>
                <a:gd name="connsiteY321" fmla="*/ 125383 h 1059043"/>
                <a:gd name="connsiteX322" fmla="*/ 2166533 w 3024845"/>
                <a:gd name="connsiteY322" fmla="*/ 131868 h 1059043"/>
                <a:gd name="connsiteX323" fmla="*/ 2180720 w 3024845"/>
                <a:gd name="connsiteY323" fmla="*/ 555577 h 1059043"/>
                <a:gd name="connsiteX324" fmla="*/ 2245574 w 3024845"/>
                <a:gd name="connsiteY324" fmla="*/ 555577 h 1059043"/>
                <a:gd name="connsiteX325" fmla="*/ 2245574 w 3024845"/>
                <a:gd name="connsiteY325" fmla="*/ 631239 h 1059043"/>
                <a:gd name="connsiteX326" fmla="*/ 2253681 w 3024845"/>
                <a:gd name="connsiteY326" fmla="*/ 631239 h 1059043"/>
                <a:gd name="connsiteX327" fmla="*/ 2255708 w 3024845"/>
                <a:gd name="connsiteY327" fmla="*/ 624754 h 1059043"/>
                <a:gd name="connsiteX328" fmla="*/ 2261788 w 3024845"/>
                <a:gd name="connsiteY328" fmla="*/ 624754 h 1059043"/>
                <a:gd name="connsiteX329" fmla="*/ 2263815 w 3024845"/>
                <a:gd name="connsiteY329" fmla="*/ 633401 h 1059043"/>
                <a:gd name="connsiteX330" fmla="*/ 2275975 w 3024845"/>
                <a:gd name="connsiteY330" fmla="*/ 633401 h 1059043"/>
                <a:gd name="connsiteX331" fmla="*/ 2275975 w 3024845"/>
                <a:gd name="connsiteY331" fmla="*/ 626915 h 1059043"/>
                <a:gd name="connsiteX332" fmla="*/ 2298268 w 3024845"/>
                <a:gd name="connsiteY332" fmla="*/ 626915 h 1059043"/>
                <a:gd name="connsiteX333" fmla="*/ 2298268 w 3024845"/>
                <a:gd name="connsiteY333" fmla="*/ 633401 h 1059043"/>
                <a:gd name="connsiteX334" fmla="*/ 2318535 w 3024845"/>
                <a:gd name="connsiteY334" fmla="*/ 633401 h 1059043"/>
                <a:gd name="connsiteX335" fmla="*/ 2318535 w 3024845"/>
                <a:gd name="connsiteY335" fmla="*/ 678798 h 1059043"/>
                <a:gd name="connsiteX336" fmla="*/ 2332722 w 3024845"/>
                <a:gd name="connsiteY336" fmla="*/ 678798 h 1059043"/>
                <a:gd name="connsiteX337" fmla="*/ 2332722 w 3024845"/>
                <a:gd name="connsiteY337" fmla="*/ 665827 h 1059043"/>
                <a:gd name="connsiteX338" fmla="*/ 2348936 w 3024845"/>
                <a:gd name="connsiteY338" fmla="*/ 665827 h 1059043"/>
                <a:gd name="connsiteX339" fmla="*/ 2348936 w 3024845"/>
                <a:gd name="connsiteY339" fmla="*/ 486400 h 1059043"/>
                <a:gd name="connsiteX340" fmla="*/ 2355016 w 3024845"/>
                <a:gd name="connsiteY340" fmla="*/ 479914 h 1059043"/>
                <a:gd name="connsiteX341" fmla="*/ 2427977 w 3024845"/>
                <a:gd name="connsiteY341" fmla="*/ 479914 h 1059043"/>
                <a:gd name="connsiteX342" fmla="*/ 2427977 w 3024845"/>
                <a:gd name="connsiteY342" fmla="*/ 488562 h 1059043"/>
                <a:gd name="connsiteX343" fmla="*/ 2438110 w 3024845"/>
                <a:gd name="connsiteY343" fmla="*/ 488562 h 1059043"/>
                <a:gd name="connsiteX344" fmla="*/ 2438110 w 3024845"/>
                <a:gd name="connsiteY344" fmla="*/ 603136 h 1059043"/>
                <a:gd name="connsiteX345" fmla="*/ 2460404 w 3024845"/>
                <a:gd name="connsiteY345" fmla="*/ 603136 h 1059043"/>
                <a:gd name="connsiteX346" fmla="*/ 2460404 w 3024845"/>
                <a:gd name="connsiteY346" fmla="*/ 536121 h 1059043"/>
                <a:gd name="connsiteX347" fmla="*/ 2486751 w 3024845"/>
                <a:gd name="connsiteY347" fmla="*/ 536121 h 1059043"/>
                <a:gd name="connsiteX348" fmla="*/ 2490804 w 3024845"/>
                <a:gd name="connsiteY348" fmla="*/ 531797 h 1059043"/>
                <a:gd name="connsiteX349" fmla="*/ 2498911 w 3024845"/>
                <a:gd name="connsiteY349" fmla="*/ 531797 h 1059043"/>
                <a:gd name="connsiteX350" fmla="*/ 2502964 w 3024845"/>
                <a:gd name="connsiteY350" fmla="*/ 536121 h 1059043"/>
                <a:gd name="connsiteX351" fmla="*/ 2525258 w 3024845"/>
                <a:gd name="connsiteY351" fmla="*/ 536121 h 1059043"/>
                <a:gd name="connsiteX352" fmla="*/ 2525258 w 3024845"/>
                <a:gd name="connsiteY352" fmla="*/ 419385 h 1059043"/>
                <a:gd name="connsiteX353" fmla="*/ 2582005 w 3024845"/>
                <a:gd name="connsiteY353" fmla="*/ 408576 h 1059043"/>
                <a:gd name="connsiteX354" fmla="*/ 2582005 w 3024845"/>
                <a:gd name="connsiteY354" fmla="*/ 409657 h 1059043"/>
                <a:gd name="connsiteX355" fmla="*/ 2582005 w 3024845"/>
                <a:gd name="connsiteY355" fmla="*/ 417223 h 1059043"/>
                <a:gd name="connsiteX356" fmla="*/ 2608352 w 3024845"/>
                <a:gd name="connsiteY356" fmla="*/ 417223 h 1059043"/>
                <a:gd name="connsiteX357" fmla="*/ 2608352 w 3024845"/>
                <a:gd name="connsiteY357" fmla="*/ 672313 h 1059043"/>
                <a:gd name="connsiteX358" fmla="*/ 2630646 w 3024845"/>
                <a:gd name="connsiteY358" fmla="*/ 672313 h 1059043"/>
                <a:gd name="connsiteX359" fmla="*/ 2630646 w 3024845"/>
                <a:gd name="connsiteY359" fmla="*/ 667989 h 1059043"/>
                <a:gd name="connsiteX360" fmla="*/ 2642806 w 3024845"/>
                <a:gd name="connsiteY360" fmla="*/ 667989 h 1059043"/>
                <a:gd name="connsiteX361" fmla="*/ 2642806 w 3024845"/>
                <a:gd name="connsiteY361" fmla="*/ 672313 h 1059043"/>
                <a:gd name="connsiteX362" fmla="*/ 2667126 w 3024845"/>
                <a:gd name="connsiteY362" fmla="*/ 672313 h 1059043"/>
                <a:gd name="connsiteX363" fmla="*/ 2667126 w 3024845"/>
                <a:gd name="connsiteY363" fmla="*/ 659342 h 1059043"/>
                <a:gd name="connsiteX364" fmla="*/ 2695500 w 3024845"/>
                <a:gd name="connsiteY364" fmla="*/ 659342 h 1059043"/>
                <a:gd name="connsiteX365" fmla="*/ 2707660 w 3024845"/>
                <a:gd name="connsiteY365" fmla="*/ 655018 h 1059043"/>
                <a:gd name="connsiteX366" fmla="*/ 2727927 w 3024845"/>
                <a:gd name="connsiteY366" fmla="*/ 659342 h 1059043"/>
                <a:gd name="connsiteX367" fmla="*/ 2727927 w 3024845"/>
                <a:gd name="connsiteY367" fmla="*/ 642048 h 1059043"/>
                <a:gd name="connsiteX368" fmla="*/ 2736034 w 3024845"/>
                <a:gd name="connsiteY368" fmla="*/ 642048 h 1059043"/>
                <a:gd name="connsiteX369" fmla="*/ 2736034 w 3024845"/>
                <a:gd name="connsiteY369" fmla="*/ 629077 h 1059043"/>
                <a:gd name="connsiteX370" fmla="*/ 2792781 w 3024845"/>
                <a:gd name="connsiteY370" fmla="*/ 629077 h 1059043"/>
                <a:gd name="connsiteX371" fmla="*/ 2792781 w 3024845"/>
                <a:gd name="connsiteY371" fmla="*/ 598812 h 1059043"/>
                <a:gd name="connsiteX372" fmla="*/ 2811021 w 3024845"/>
                <a:gd name="connsiteY372" fmla="*/ 598812 h 1059043"/>
                <a:gd name="connsiteX373" fmla="*/ 2811021 w 3024845"/>
                <a:gd name="connsiteY373" fmla="*/ 592327 h 1059043"/>
                <a:gd name="connsiteX374" fmla="*/ 2823181 w 3024845"/>
                <a:gd name="connsiteY374" fmla="*/ 592327 h 1059043"/>
                <a:gd name="connsiteX375" fmla="*/ 2823181 w 3024845"/>
                <a:gd name="connsiteY375" fmla="*/ 598812 h 1059043"/>
                <a:gd name="connsiteX376" fmla="*/ 2839395 w 3024845"/>
                <a:gd name="connsiteY376" fmla="*/ 598812 h 1059043"/>
                <a:gd name="connsiteX377" fmla="*/ 2839395 w 3024845"/>
                <a:gd name="connsiteY377" fmla="*/ 648533 h 1059043"/>
                <a:gd name="connsiteX378" fmla="*/ 2871822 w 3024845"/>
                <a:gd name="connsiteY378" fmla="*/ 648533 h 1059043"/>
                <a:gd name="connsiteX379" fmla="*/ 2871822 w 3024845"/>
                <a:gd name="connsiteY379" fmla="*/ 622592 h 1059043"/>
                <a:gd name="connsiteX380" fmla="*/ 2910329 w 3024845"/>
                <a:gd name="connsiteY380" fmla="*/ 622592 h 1059043"/>
                <a:gd name="connsiteX381" fmla="*/ 2910329 w 3024845"/>
                <a:gd name="connsiteY381" fmla="*/ 592327 h 1059043"/>
                <a:gd name="connsiteX382" fmla="*/ 2958970 w 3024845"/>
                <a:gd name="connsiteY382" fmla="*/ 592327 h 1059043"/>
                <a:gd name="connsiteX383" fmla="*/ 2958970 w 3024845"/>
                <a:gd name="connsiteY383" fmla="*/ 703483 h 1059043"/>
                <a:gd name="connsiteX384" fmla="*/ 2958970 w 3024845"/>
                <a:gd name="connsiteY384" fmla="*/ 717262 h 1059043"/>
                <a:gd name="connsiteX385" fmla="*/ 3024845 w 3024845"/>
                <a:gd name="connsiteY385" fmla="*/ 717262 h 1059043"/>
                <a:gd name="connsiteX386" fmla="*/ 3024845 w 3024845"/>
                <a:gd name="connsiteY386" fmla="*/ 1059043 h 1059043"/>
                <a:gd name="connsiteX387" fmla="*/ 2054 w 3024845"/>
                <a:gd name="connsiteY387" fmla="*/ 1056710 h 1059043"/>
                <a:gd name="connsiteX388" fmla="*/ 0 w 3024845"/>
                <a:gd name="connsiteY388" fmla="*/ 622592 h 1059043"/>
                <a:gd name="connsiteX389" fmla="*/ 20267 w 3024845"/>
                <a:gd name="connsiteY389" fmla="*/ 622592 h 1059043"/>
                <a:gd name="connsiteX390" fmla="*/ 20774 w 3024845"/>
                <a:gd name="connsiteY390" fmla="*/ 621511 h 1059043"/>
                <a:gd name="connsiteX391" fmla="*/ 24320 w 3024845"/>
                <a:gd name="connsiteY391" fmla="*/ 613945 h 1059043"/>
                <a:gd name="connsiteX392" fmla="*/ 26094 w 3024845"/>
                <a:gd name="connsiteY392" fmla="*/ 614215 h 1059043"/>
                <a:gd name="connsiteX393" fmla="*/ 38507 w 3024845"/>
                <a:gd name="connsiteY393" fmla="*/ 616106 h 1059043"/>
                <a:gd name="connsiteX394" fmla="*/ 39014 w 3024845"/>
                <a:gd name="connsiteY394" fmla="*/ 617458 h 1059043"/>
                <a:gd name="connsiteX395" fmla="*/ 42560 w 3024845"/>
                <a:gd name="connsiteY395" fmla="*/ 626915 h 1059043"/>
                <a:gd name="connsiteX396" fmla="*/ 68907 w 3024845"/>
                <a:gd name="connsiteY396" fmla="*/ 629077 h 1059043"/>
                <a:gd name="connsiteX397" fmla="*/ 68907 w 3024845"/>
                <a:gd name="connsiteY397" fmla="*/ 505856 h 1059043"/>
                <a:gd name="connsiteX398" fmla="*/ 70934 w 3024845"/>
                <a:gd name="connsiteY398" fmla="*/ 505856 h 1059043"/>
                <a:gd name="connsiteX399" fmla="*/ 85121 w 3024845"/>
                <a:gd name="connsiteY399" fmla="*/ 505856 h 1059043"/>
                <a:gd name="connsiteX400" fmla="*/ 85121 w 3024845"/>
                <a:gd name="connsiteY400" fmla="*/ 369664 h 1059043"/>
                <a:gd name="connsiteX401" fmla="*/ 86894 w 3024845"/>
                <a:gd name="connsiteY401" fmla="*/ 369664 h 1059043"/>
                <a:gd name="connsiteX402" fmla="*/ 99308 w 3024845"/>
                <a:gd name="connsiteY402" fmla="*/ 369664 h 1059043"/>
                <a:gd name="connsiteX403" fmla="*/ 99308 w 3024845"/>
                <a:gd name="connsiteY403" fmla="*/ 255090 h 1059043"/>
                <a:gd name="connsiteX404" fmla="*/ 103361 w 3024845"/>
                <a:gd name="connsiteY404" fmla="*/ 226986 h 1059043"/>
                <a:gd name="connsiteX405" fmla="*/ 105388 w 3024845"/>
                <a:gd name="connsiteY405" fmla="*/ 226986 h 1059043"/>
                <a:gd name="connsiteX406" fmla="*/ 119575 w 3024845"/>
                <a:gd name="connsiteY406"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44240 w 3024845"/>
                <a:gd name="connsiteY312" fmla="*/ 214016 h 1059043"/>
                <a:gd name="connsiteX313" fmla="*/ 2146266 w 3024845"/>
                <a:gd name="connsiteY313" fmla="*/ 131868 h 1059043"/>
                <a:gd name="connsiteX314" fmla="*/ 2144240 w 3024845"/>
                <a:gd name="connsiteY314" fmla="*/ 125383 h 1059043"/>
                <a:gd name="connsiteX315" fmla="*/ 2150320 w 3024845"/>
                <a:gd name="connsiteY315" fmla="*/ 118897 h 1059043"/>
                <a:gd name="connsiteX316" fmla="*/ 2150320 w 3024845"/>
                <a:gd name="connsiteY316" fmla="*/ 60529 h 1059043"/>
                <a:gd name="connsiteX317" fmla="*/ 2152346 w 3024845"/>
                <a:gd name="connsiteY317" fmla="*/ 56206 h 1059043"/>
                <a:gd name="connsiteX318" fmla="*/ 2152346 w 3024845"/>
                <a:gd name="connsiteY318" fmla="*/ 0 h 1059043"/>
                <a:gd name="connsiteX319" fmla="*/ 2162480 w 3024845"/>
                <a:gd name="connsiteY319" fmla="*/ 118897 h 1059043"/>
                <a:gd name="connsiteX320" fmla="*/ 2168560 w 3024845"/>
                <a:gd name="connsiteY320" fmla="*/ 125383 h 1059043"/>
                <a:gd name="connsiteX321" fmla="*/ 2166533 w 3024845"/>
                <a:gd name="connsiteY321" fmla="*/ 131868 h 1059043"/>
                <a:gd name="connsiteX322" fmla="*/ 2180720 w 3024845"/>
                <a:gd name="connsiteY322" fmla="*/ 555577 h 1059043"/>
                <a:gd name="connsiteX323" fmla="*/ 2245574 w 3024845"/>
                <a:gd name="connsiteY323" fmla="*/ 555577 h 1059043"/>
                <a:gd name="connsiteX324" fmla="*/ 2245574 w 3024845"/>
                <a:gd name="connsiteY324" fmla="*/ 631239 h 1059043"/>
                <a:gd name="connsiteX325" fmla="*/ 2253681 w 3024845"/>
                <a:gd name="connsiteY325" fmla="*/ 631239 h 1059043"/>
                <a:gd name="connsiteX326" fmla="*/ 2255708 w 3024845"/>
                <a:gd name="connsiteY326" fmla="*/ 624754 h 1059043"/>
                <a:gd name="connsiteX327" fmla="*/ 2261788 w 3024845"/>
                <a:gd name="connsiteY327" fmla="*/ 624754 h 1059043"/>
                <a:gd name="connsiteX328" fmla="*/ 2263815 w 3024845"/>
                <a:gd name="connsiteY328" fmla="*/ 633401 h 1059043"/>
                <a:gd name="connsiteX329" fmla="*/ 2275975 w 3024845"/>
                <a:gd name="connsiteY329" fmla="*/ 633401 h 1059043"/>
                <a:gd name="connsiteX330" fmla="*/ 2275975 w 3024845"/>
                <a:gd name="connsiteY330" fmla="*/ 626915 h 1059043"/>
                <a:gd name="connsiteX331" fmla="*/ 2298268 w 3024845"/>
                <a:gd name="connsiteY331" fmla="*/ 626915 h 1059043"/>
                <a:gd name="connsiteX332" fmla="*/ 2298268 w 3024845"/>
                <a:gd name="connsiteY332" fmla="*/ 633401 h 1059043"/>
                <a:gd name="connsiteX333" fmla="*/ 2318535 w 3024845"/>
                <a:gd name="connsiteY333" fmla="*/ 633401 h 1059043"/>
                <a:gd name="connsiteX334" fmla="*/ 2318535 w 3024845"/>
                <a:gd name="connsiteY334" fmla="*/ 678798 h 1059043"/>
                <a:gd name="connsiteX335" fmla="*/ 2332722 w 3024845"/>
                <a:gd name="connsiteY335" fmla="*/ 678798 h 1059043"/>
                <a:gd name="connsiteX336" fmla="*/ 2332722 w 3024845"/>
                <a:gd name="connsiteY336" fmla="*/ 665827 h 1059043"/>
                <a:gd name="connsiteX337" fmla="*/ 2348936 w 3024845"/>
                <a:gd name="connsiteY337" fmla="*/ 665827 h 1059043"/>
                <a:gd name="connsiteX338" fmla="*/ 2348936 w 3024845"/>
                <a:gd name="connsiteY338" fmla="*/ 486400 h 1059043"/>
                <a:gd name="connsiteX339" fmla="*/ 2355016 w 3024845"/>
                <a:gd name="connsiteY339" fmla="*/ 479914 h 1059043"/>
                <a:gd name="connsiteX340" fmla="*/ 2427977 w 3024845"/>
                <a:gd name="connsiteY340" fmla="*/ 479914 h 1059043"/>
                <a:gd name="connsiteX341" fmla="*/ 2427977 w 3024845"/>
                <a:gd name="connsiteY341" fmla="*/ 488562 h 1059043"/>
                <a:gd name="connsiteX342" fmla="*/ 2438110 w 3024845"/>
                <a:gd name="connsiteY342" fmla="*/ 488562 h 1059043"/>
                <a:gd name="connsiteX343" fmla="*/ 2438110 w 3024845"/>
                <a:gd name="connsiteY343" fmla="*/ 603136 h 1059043"/>
                <a:gd name="connsiteX344" fmla="*/ 2460404 w 3024845"/>
                <a:gd name="connsiteY344" fmla="*/ 603136 h 1059043"/>
                <a:gd name="connsiteX345" fmla="*/ 2460404 w 3024845"/>
                <a:gd name="connsiteY345" fmla="*/ 536121 h 1059043"/>
                <a:gd name="connsiteX346" fmla="*/ 2486751 w 3024845"/>
                <a:gd name="connsiteY346" fmla="*/ 536121 h 1059043"/>
                <a:gd name="connsiteX347" fmla="*/ 2490804 w 3024845"/>
                <a:gd name="connsiteY347" fmla="*/ 531797 h 1059043"/>
                <a:gd name="connsiteX348" fmla="*/ 2498911 w 3024845"/>
                <a:gd name="connsiteY348" fmla="*/ 531797 h 1059043"/>
                <a:gd name="connsiteX349" fmla="*/ 2502964 w 3024845"/>
                <a:gd name="connsiteY349" fmla="*/ 536121 h 1059043"/>
                <a:gd name="connsiteX350" fmla="*/ 2525258 w 3024845"/>
                <a:gd name="connsiteY350" fmla="*/ 536121 h 1059043"/>
                <a:gd name="connsiteX351" fmla="*/ 2525258 w 3024845"/>
                <a:gd name="connsiteY351" fmla="*/ 419385 h 1059043"/>
                <a:gd name="connsiteX352" fmla="*/ 2582005 w 3024845"/>
                <a:gd name="connsiteY352" fmla="*/ 408576 h 1059043"/>
                <a:gd name="connsiteX353" fmla="*/ 2582005 w 3024845"/>
                <a:gd name="connsiteY353" fmla="*/ 409657 h 1059043"/>
                <a:gd name="connsiteX354" fmla="*/ 2582005 w 3024845"/>
                <a:gd name="connsiteY354" fmla="*/ 417223 h 1059043"/>
                <a:gd name="connsiteX355" fmla="*/ 2608352 w 3024845"/>
                <a:gd name="connsiteY355" fmla="*/ 417223 h 1059043"/>
                <a:gd name="connsiteX356" fmla="*/ 2608352 w 3024845"/>
                <a:gd name="connsiteY356" fmla="*/ 672313 h 1059043"/>
                <a:gd name="connsiteX357" fmla="*/ 2630646 w 3024845"/>
                <a:gd name="connsiteY357" fmla="*/ 672313 h 1059043"/>
                <a:gd name="connsiteX358" fmla="*/ 2630646 w 3024845"/>
                <a:gd name="connsiteY358" fmla="*/ 667989 h 1059043"/>
                <a:gd name="connsiteX359" fmla="*/ 2642806 w 3024845"/>
                <a:gd name="connsiteY359" fmla="*/ 667989 h 1059043"/>
                <a:gd name="connsiteX360" fmla="*/ 2642806 w 3024845"/>
                <a:gd name="connsiteY360" fmla="*/ 672313 h 1059043"/>
                <a:gd name="connsiteX361" fmla="*/ 2667126 w 3024845"/>
                <a:gd name="connsiteY361" fmla="*/ 672313 h 1059043"/>
                <a:gd name="connsiteX362" fmla="*/ 2667126 w 3024845"/>
                <a:gd name="connsiteY362" fmla="*/ 659342 h 1059043"/>
                <a:gd name="connsiteX363" fmla="*/ 2695500 w 3024845"/>
                <a:gd name="connsiteY363" fmla="*/ 659342 h 1059043"/>
                <a:gd name="connsiteX364" fmla="*/ 2707660 w 3024845"/>
                <a:gd name="connsiteY364" fmla="*/ 655018 h 1059043"/>
                <a:gd name="connsiteX365" fmla="*/ 2727927 w 3024845"/>
                <a:gd name="connsiteY365" fmla="*/ 659342 h 1059043"/>
                <a:gd name="connsiteX366" fmla="*/ 2727927 w 3024845"/>
                <a:gd name="connsiteY366" fmla="*/ 642048 h 1059043"/>
                <a:gd name="connsiteX367" fmla="*/ 2736034 w 3024845"/>
                <a:gd name="connsiteY367" fmla="*/ 642048 h 1059043"/>
                <a:gd name="connsiteX368" fmla="*/ 2736034 w 3024845"/>
                <a:gd name="connsiteY368" fmla="*/ 629077 h 1059043"/>
                <a:gd name="connsiteX369" fmla="*/ 2792781 w 3024845"/>
                <a:gd name="connsiteY369" fmla="*/ 629077 h 1059043"/>
                <a:gd name="connsiteX370" fmla="*/ 2792781 w 3024845"/>
                <a:gd name="connsiteY370" fmla="*/ 598812 h 1059043"/>
                <a:gd name="connsiteX371" fmla="*/ 2811021 w 3024845"/>
                <a:gd name="connsiteY371" fmla="*/ 598812 h 1059043"/>
                <a:gd name="connsiteX372" fmla="*/ 2811021 w 3024845"/>
                <a:gd name="connsiteY372" fmla="*/ 592327 h 1059043"/>
                <a:gd name="connsiteX373" fmla="*/ 2823181 w 3024845"/>
                <a:gd name="connsiteY373" fmla="*/ 592327 h 1059043"/>
                <a:gd name="connsiteX374" fmla="*/ 2823181 w 3024845"/>
                <a:gd name="connsiteY374" fmla="*/ 598812 h 1059043"/>
                <a:gd name="connsiteX375" fmla="*/ 2839395 w 3024845"/>
                <a:gd name="connsiteY375" fmla="*/ 598812 h 1059043"/>
                <a:gd name="connsiteX376" fmla="*/ 2839395 w 3024845"/>
                <a:gd name="connsiteY376" fmla="*/ 648533 h 1059043"/>
                <a:gd name="connsiteX377" fmla="*/ 2871822 w 3024845"/>
                <a:gd name="connsiteY377" fmla="*/ 648533 h 1059043"/>
                <a:gd name="connsiteX378" fmla="*/ 2871822 w 3024845"/>
                <a:gd name="connsiteY378" fmla="*/ 622592 h 1059043"/>
                <a:gd name="connsiteX379" fmla="*/ 2910329 w 3024845"/>
                <a:gd name="connsiteY379" fmla="*/ 622592 h 1059043"/>
                <a:gd name="connsiteX380" fmla="*/ 2910329 w 3024845"/>
                <a:gd name="connsiteY380" fmla="*/ 592327 h 1059043"/>
                <a:gd name="connsiteX381" fmla="*/ 2958970 w 3024845"/>
                <a:gd name="connsiteY381" fmla="*/ 592327 h 1059043"/>
                <a:gd name="connsiteX382" fmla="*/ 2958970 w 3024845"/>
                <a:gd name="connsiteY382" fmla="*/ 703483 h 1059043"/>
                <a:gd name="connsiteX383" fmla="*/ 2958970 w 3024845"/>
                <a:gd name="connsiteY383" fmla="*/ 717262 h 1059043"/>
                <a:gd name="connsiteX384" fmla="*/ 3024845 w 3024845"/>
                <a:gd name="connsiteY384" fmla="*/ 717262 h 1059043"/>
                <a:gd name="connsiteX385" fmla="*/ 3024845 w 3024845"/>
                <a:gd name="connsiteY385" fmla="*/ 1059043 h 1059043"/>
                <a:gd name="connsiteX386" fmla="*/ 2054 w 3024845"/>
                <a:gd name="connsiteY386" fmla="*/ 1056710 h 1059043"/>
                <a:gd name="connsiteX387" fmla="*/ 0 w 3024845"/>
                <a:gd name="connsiteY387" fmla="*/ 622592 h 1059043"/>
                <a:gd name="connsiteX388" fmla="*/ 20267 w 3024845"/>
                <a:gd name="connsiteY388" fmla="*/ 622592 h 1059043"/>
                <a:gd name="connsiteX389" fmla="*/ 20774 w 3024845"/>
                <a:gd name="connsiteY389" fmla="*/ 621511 h 1059043"/>
                <a:gd name="connsiteX390" fmla="*/ 24320 w 3024845"/>
                <a:gd name="connsiteY390" fmla="*/ 613945 h 1059043"/>
                <a:gd name="connsiteX391" fmla="*/ 26094 w 3024845"/>
                <a:gd name="connsiteY391" fmla="*/ 614215 h 1059043"/>
                <a:gd name="connsiteX392" fmla="*/ 38507 w 3024845"/>
                <a:gd name="connsiteY392" fmla="*/ 616106 h 1059043"/>
                <a:gd name="connsiteX393" fmla="*/ 39014 w 3024845"/>
                <a:gd name="connsiteY393" fmla="*/ 617458 h 1059043"/>
                <a:gd name="connsiteX394" fmla="*/ 42560 w 3024845"/>
                <a:gd name="connsiteY394" fmla="*/ 626915 h 1059043"/>
                <a:gd name="connsiteX395" fmla="*/ 68907 w 3024845"/>
                <a:gd name="connsiteY395" fmla="*/ 629077 h 1059043"/>
                <a:gd name="connsiteX396" fmla="*/ 68907 w 3024845"/>
                <a:gd name="connsiteY396" fmla="*/ 505856 h 1059043"/>
                <a:gd name="connsiteX397" fmla="*/ 70934 w 3024845"/>
                <a:gd name="connsiteY397" fmla="*/ 505856 h 1059043"/>
                <a:gd name="connsiteX398" fmla="*/ 85121 w 3024845"/>
                <a:gd name="connsiteY398" fmla="*/ 505856 h 1059043"/>
                <a:gd name="connsiteX399" fmla="*/ 85121 w 3024845"/>
                <a:gd name="connsiteY399" fmla="*/ 369664 h 1059043"/>
                <a:gd name="connsiteX400" fmla="*/ 86894 w 3024845"/>
                <a:gd name="connsiteY400" fmla="*/ 369664 h 1059043"/>
                <a:gd name="connsiteX401" fmla="*/ 99308 w 3024845"/>
                <a:gd name="connsiteY401" fmla="*/ 369664 h 1059043"/>
                <a:gd name="connsiteX402" fmla="*/ 99308 w 3024845"/>
                <a:gd name="connsiteY402" fmla="*/ 255090 h 1059043"/>
                <a:gd name="connsiteX403" fmla="*/ 103361 w 3024845"/>
                <a:gd name="connsiteY403" fmla="*/ 226986 h 1059043"/>
                <a:gd name="connsiteX404" fmla="*/ 105388 w 3024845"/>
                <a:gd name="connsiteY404" fmla="*/ 226986 h 1059043"/>
                <a:gd name="connsiteX405" fmla="*/ 119575 w 3024845"/>
                <a:gd name="connsiteY405"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44240 w 3024845"/>
                <a:gd name="connsiteY311" fmla="*/ 214016 h 1059043"/>
                <a:gd name="connsiteX312" fmla="*/ 2146266 w 3024845"/>
                <a:gd name="connsiteY312" fmla="*/ 131868 h 1059043"/>
                <a:gd name="connsiteX313" fmla="*/ 2144240 w 3024845"/>
                <a:gd name="connsiteY313" fmla="*/ 125383 h 1059043"/>
                <a:gd name="connsiteX314" fmla="*/ 2150320 w 3024845"/>
                <a:gd name="connsiteY314" fmla="*/ 118897 h 1059043"/>
                <a:gd name="connsiteX315" fmla="*/ 2150320 w 3024845"/>
                <a:gd name="connsiteY315" fmla="*/ 60529 h 1059043"/>
                <a:gd name="connsiteX316" fmla="*/ 2152346 w 3024845"/>
                <a:gd name="connsiteY316" fmla="*/ 56206 h 1059043"/>
                <a:gd name="connsiteX317" fmla="*/ 2152346 w 3024845"/>
                <a:gd name="connsiteY317" fmla="*/ 0 h 1059043"/>
                <a:gd name="connsiteX318" fmla="*/ 2162480 w 3024845"/>
                <a:gd name="connsiteY318" fmla="*/ 118897 h 1059043"/>
                <a:gd name="connsiteX319" fmla="*/ 2168560 w 3024845"/>
                <a:gd name="connsiteY319" fmla="*/ 125383 h 1059043"/>
                <a:gd name="connsiteX320" fmla="*/ 2166533 w 3024845"/>
                <a:gd name="connsiteY320" fmla="*/ 131868 h 1059043"/>
                <a:gd name="connsiteX321" fmla="*/ 2180720 w 3024845"/>
                <a:gd name="connsiteY321" fmla="*/ 555577 h 1059043"/>
                <a:gd name="connsiteX322" fmla="*/ 2245574 w 3024845"/>
                <a:gd name="connsiteY322" fmla="*/ 555577 h 1059043"/>
                <a:gd name="connsiteX323" fmla="*/ 2245574 w 3024845"/>
                <a:gd name="connsiteY323" fmla="*/ 631239 h 1059043"/>
                <a:gd name="connsiteX324" fmla="*/ 2253681 w 3024845"/>
                <a:gd name="connsiteY324" fmla="*/ 631239 h 1059043"/>
                <a:gd name="connsiteX325" fmla="*/ 2255708 w 3024845"/>
                <a:gd name="connsiteY325" fmla="*/ 624754 h 1059043"/>
                <a:gd name="connsiteX326" fmla="*/ 2261788 w 3024845"/>
                <a:gd name="connsiteY326" fmla="*/ 624754 h 1059043"/>
                <a:gd name="connsiteX327" fmla="*/ 2263815 w 3024845"/>
                <a:gd name="connsiteY327" fmla="*/ 633401 h 1059043"/>
                <a:gd name="connsiteX328" fmla="*/ 2275975 w 3024845"/>
                <a:gd name="connsiteY328" fmla="*/ 633401 h 1059043"/>
                <a:gd name="connsiteX329" fmla="*/ 2275975 w 3024845"/>
                <a:gd name="connsiteY329" fmla="*/ 626915 h 1059043"/>
                <a:gd name="connsiteX330" fmla="*/ 2298268 w 3024845"/>
                <a:gd name="connsiteY330" fmla="*/ 626915 h 1059043"/>
                <a:gd name="connsiteX331" fmla="*/ 2298268 w 3024845"/>
                <a:gd name="connsiteY331" fmla="*/ 633401 h 1059043"/>
                <a:gd name="connsiteX332" fmla="*/ 2318535 w 3024845"/>
                <a:gd name="connsiteY332" fmla="*/ 633401 h 1059043"/>
                <a:gd name="connsiteX333" fmla="*/ 2318535 w 3024845"/>
                <a:gd name="connsiteY333" fmla="*/ 678798 h 1059043"/>
                <a:gd name="connsiteX334" fmla="*/ 2332722 w 3024845"/>
                <a:gd name="connsiteY334" fmla="*/ 678798 h 1059043"/>
                <a:gd name="connsiteX335" fmla="*/ 2332722 w 3024845"/>
                <a:gd name="connsiteY335" fmla="*/ 665827 h 1059043"/>
                <a:gd name="connsiteX336" fmla="*/ 2348936 w 3024845"/>
                <a:gd name="connsiteY336" fmla="*/ 665827 h 1059043"/>
                <a:gd name="connsiteX337" fmla="*/ 2348936 w 3024845"/>
                <a:gd name="connsiteY337" fmla="*/ 486400 h 1059043"/>
                <a:gd name="connsiteX338" fmla="*/ 2355016 w 3024845"/>
                <a:gd name="connsiteY338" fmla="*/ 479914 h 1059043"/>
                <a:gd name="connsiteX339" fmla="*/ 2427977 w 3024845"/>
                <a:gd name="connsiteY339" fmla="*/ 479914 h 1059043"/>
                <a:gd name="connsiteX340" fmla="*/ 2427977 w 3024845"/>
                <a:gd name="connsiteY340" fmla="*/ 488562 h 1059043"/>
                <a:gd name="connsiteX341" fmla="*/ 2438110 w 3024845"/>
                <a:gd name="connsiteY341" fmla="*/ 488562 h 1059043"/>
                <a:gd name="connsiteX342" fmla="*/ 2438110 w 3024845"/>
                <a:gd name="connsiteY342" fmla="*/ 603136 h 1059043"/>
                <a:gd name="connsiteX343" fmla="*/ 2460404 w 3024845"/>
                <a:gd name="connsiteY343" fmla="*/ 603136 h 1059043"/>
                <a:gd name="connsiteX344" fmla="*/ 2460404 w 3024845"/>
                <a:gd name="connsiteY344" fmla="*/ 536121 h 1059043"/>
                <a:gd name="connsiteX345" fmla="*/ 2486751 w 3024845"/>
                <a:gd name="connsiteY345" fmla="*/ 536121 h 1059043"/>
                <a:gd name="connsiteX346" fmla="*/ 2490804 w 3024845"/>
                <a:gd name="connsiteY346" fmla="*/ 531797 h 1059043"/>
                <a:gd name="connsiteX347" fmla="*/ 2498911 w 3024845"/>
                <a:gd name="connsiteY347" fmla="*/ 531797 h 1059043"/>
                <a:gd name="connsiteX348" fmla="*/ 2502964 w 3024845"/>
                <a:gd name="connsiteY348" fmla="*/ 536121 h 1059043"/>
                <a:gd name="connsiteX349" fmla="*/ 2525258 w 3024845"/>
                <a:gd name="connsiteY349" fmla="*/ 536121 h 1059043"/>
                <a:gd name="connsiteX350" fmla="*/ 2525258 w 3024845"/>
                <a:gd name="connsiteY350" fmla="*/ 419385 h 1059043"/>
                <a:gd name="connsiteX351" fmla="*/ 2582005 w 3024845"/>
                <a:gd name="connsiteY351" fmla="*/ 408576 h 1059043"/>
                <a:gd name="connsiteX352" fmla="*/ 2582005 w 3024845"/>
                <a:gd name="connsiteY352" fmla="*/ 409657 h 1059043"/>
                <a:gd name="connsiteX353" fmla="*/ 2582005 w 3024845"/>
                <a:gd name="connsiteY353" fmla="*/ 417223 h 1059043"/>
                <a:gd name="connsiteX354" fmla="*/ 2608352 w 3024845"/>
                <a:gd name="connsiteY354" fmla="*/ 417223 h 1059043"/>
                <a:gd name="connsiteX355" fmla="*/ 2608352 w 3024845"/>
                <a:gd name="connsiteY355" fmla="*/ 672313 h 1059043"/>
                <a:gd name="connsiteX356" fmla="*/ 2630646 w 3024845"/>
                <a:gd name="connsiteY356" fmla="*/ 672313 h 1059043"/>
                <a:gd name="connsiteX357" fmla="*/ 2630646 w 3024845"/>
                <a:gd name="connsiteY357" fmla="*/ 667989 h 1059043"/>
                <a:gd name="connsiteX358" fmla="*/ 2642806 w 3024845"/>
                <a:gd name="connsiteY358" fmla="*/ 667989 h 1059043"/>
                <a:gd name="connsiteX359" fmla="*/ 2642806 w 3024845"/>
                <a:gd name="connsiteY359" fmla="*/ 672313 h 1059043"/>
                <a:gd name="connsiteX360" fmla="*/ 2667126 w 3024845"/>
                <a:gd name="connsiteY360" fmla="*/ 672313 h 1059043"/>
                <a:gd name="connsiteX361" fmla="*/ 2667126 w 3024845"/>
                <a:gd name="connsiteY361" fmla="*/ 659342 h 1059043"/>
                <a:gd name="connsiteX362" fmla="*/ 2695500 w 3024845"/>
                <a:gd name="connsiteY362" fmla="*/ 659342 h 1059043"/>
                <a:gd name="connsiteX363" fmla="*/ 2707660 w 3024845"/>
                <a:gd name="connsiteY363" fmla="*/ 655018 h 1059043"/>
                <a:gd name="connsiteX364" fmla="*/ 2727927 w 3024845"/>
                <a:gd name="connsiteY364" fmla="*/ 659342 h 1059043"/>
                <a:gd name="connsiteX365" fmla="*/ 2727927 w 3024845"/>
                <a:gd name="connsiteY365" fmla="*/ 642048 h 1059043"/>
                <a:gd name="connsiteX366" fmla="*/ 2736034 w 3024845"/>
                <a:gd name="connsiteY366" fmla="*/ 642048 h 1059043"/>
                <a:gd name="connsiteX367" fmla="*/ 2736034 w 3024845"/>
                <a:gd name="connsiteY367" fmla="*/ 629077 h 1059043"/>
                <a:gd name="connsiteX368" fmla="*/ 2792781 w 3024845"/>
                <a:gd name="connsiteY368" fmla="*/ 629077 h 1059043"/>
                <a:gd name="connsiteX369" fmla="*/ 2792781 w 3024845"/>
                <a:gd name="connsiteY369" fmla="*/ 598812 h 1059043"/>
                <a:gd name="connsiteX370" fmla="*/ 2811021 w 3024845"/>
                <a:gd name="connsiteY370" fmla="*/ 598812 h 1059043"/>
                <a:gd name="connsiteX371" fmla="*/ 2811021 w 3024845"/>
                <a:gd name="connsiteY371" fmla="*/ 592327 h 1059043"/>
                <a:gd name="connsiteX372" fmla="*/ 2823181 w 3024845"/>
                <a:gd name="connsiteY372" fmla="*/ 592327 h 1059043"/>
                <a:gd name="connsiteX373" fmla="*/ 2823181 w 3024845"/>
                <a:gd name="connsiteY373" fmla="*/ 598812 h 1059043"/>
                <a:gd name="connsiteX374" fmla="*/ 2839395 w 3024845"/>
                <a:gd name="connsiteY374" fmla="*/ 598812 h 1059043"/>
                <a:gd name="connsiteX375" fmla="*/ 2839395 w 3024845"/>
                <a:gd name="connsiteY375" fmla="*/ 648533 h 1059043"/>
                <a:gd name="connsiteX376" fmla="*/ 2871822 w 3024845"/>
                <a:gd name="connsiteY376" fmla="*/ 648533 h 1059043"/>
                <a:gd name="connsiteX377" fmla="*/ 2871822 w 3024845"/>
                <a:gd name="connsiteY377" fmla="*/ 622592 h 1059043"/>
                <a:gd name="connsiteX378" fmla="*/ 2910329 w 3024845"/>
                <a:gd name="connsiteY378" fmla="*/ 622592 h 1059043"/>
                <a:gd name="connsiteX379" fmla="*/ 2910329 w 3024845"/>
                <a:gd name="connsiteY379" fmla="*/ 592327 h 1059043"/>
                <a:gd name="connsiteX380" fmla="*/ 2958970 w 3024845"/>
                <a:gd name="connsiteY380" fmla="*/ 592327 h 1059043"/>
                <a:gd name="connsiteX381" fmla="*/ 2958970 w 3024845"/>
                <a:gd name="connsiteY381" fmla="*/ 703483 h 1059043"/>
                <a:gd name="connsiteX382" fmla="*/ 2958970 w 3024845"/>
                <a:gd name="connsiteY382" fmla="*/ 717262 h 1059043"/>
                <a:gd name="connsiteX383" fmla="*/ 3024845 w 3024845"/>
                <a:gd name="connsiteY383" fmla="*/ 717262 h 1059043"/>
                <a:gd name="connsiteX384" fmla="*/ 3024845 w 3024845"/>
                <a:gd name="connsiteY384" fmla="*/ 1059043 h 1059043"/>
                <a:gd name="connsiteX385" fmla="*/ 2054 w 3024845"/>
                <a:gd name="connsiteY385" fmla="*/ 1056710 h 1059043"/>
                <a:gd name="connsiteX386" fmla="*/ 0 w 3024845"/>
                <a:gd name="connsiteY386" fmla="*/ 622592 h 1059043"/>
                <a:gd name="connsiteX387" fmla="*/ 20267 w 3024845"/>
                <a:gd name="connsiteY387" fmla="*/ 622592 h 1059043"/>
                <a:gd name="connsiteX388" fmla="*/ 20774 w 3024845"/>
                <a:gd name="connsiteY388" fmla="*/ 621511 h 1059043"/>
                <a:gd name="connsiteX389" fmla="*/ 24320 w 3024845"/>
                <a:gd name="connsiteY389" fmla="*/ 613945 h 1059043"/>
                <a:gd name="connsiteX390" fmla="*/ 26094 w 3024845"/>
                <a:gd name="connsiteY390" fmla="*/ 614215 h 1059043"/>
                <a:gd name="connsiteX391" fmla="*/ 38507 w 3024845"/>
                <a:gd name="connsiteY391" fmla="*/ 616106 h 1059043"/>
                <a:gd name="connsiteX392" fmla="*/ 39014 w 3024845"/>
                <a:gd name="connsiteY392" fmla="*/ 617458 h 1059043"/>
                <a:gd name="connsiteX393" fmla="*/ 42560 w 3024845"/>
                <a:gd name="connsiteY393" fmla="*/ 626915 h 1059043"/>
                <a:gd name="connsiteX394" fmla="*/ 68907 w 3024845"/>
                <a:gd name="connsiteY394" fmla="*/ 629077 h 1059043"/>
                <a:gd name="connsiteX395" fmla="*/ 68907 w 3024845"/>
                <a:gd name="connsiteY395" fmla="*/ 505856 h 1059043"/>
                <a:gd name="connsiteX396" fmla="*/ 70934 w 3024845"/>
                <a:gd name="connsiteY396" fmla="*/ 505856 h 1059043"/>
                <a:gd name="connsiteX397" fmla="*/ 85121 w 3024845"/>
                <a:gd name="connsiteY397" fmla="*/ 505856 h 1059043"/>
                <a:gd name="connsiteX398" fmla="*/ 85121 w 3024845"/>
                <a:gd name="connsiteY398" fmla="*/ 369664 h 1059043"/>
                <a:gd name="connsiteX399" fmla="*/ 86894 w 3024845"/>
                <a:gd name="connsiteY399" fmla="*/ 369664 h 1059043"/>
                <a:gd name="connsiteX400" fmla="*/ 99308 w 3024845"/>
                <a:gd name="connsiteY400" fmla="*/ 369664 h 1059043"/>
                <a:gd name="connsiteX401" fmla="*/ 99308 w 3024845"/>
                <a:gd name="connsiteY401" fmla="*/ 255090 h 1059043"/>
                <a:gd name="connsiteX402" fmla="*/ 103361 w 3024845"/>
                <a:gd name="connsiteY402" fmla="*/ 226986 h 1059043"/>
                <a:gd name="connsiteX403" fmla="*/ 105388 w 3024845"/>
                <a:gd name="connsiteY403" fmla="*/ 226986 h 1059043"/>
                <a:gd name="connsiteX404" fmla="*/ 119575 w 3024845"/>
                <a:gd name="connsiteY404"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4240 w 3024845"/>
                <a:gd name="connsiteY310" fmla="*/ 214016 h 1059043"/>
                <a:gd name="connsiteX311" fmla="*/ 2146266 w 3024845"/>
                <a:gd name="connsiteY311" fmla="*/ 131868 h 1059043"/>
                <a:gd name="connsiteX312" fmla="*/ 2144240 w 3024845"/>
                <a:gd name="connsiteY312" fmla="*/ 125383 h 1059043"/>
                <a:gd name="connsiteX313" fmla="*/ 2150320 w 3024845"/>
                <a:gd name="connsiteY313" fmla="*/ 118897 h 1059043"/>
                <a:gd name="connsiteX314" fmla="*/ 2150320 w 3024845"/>
                <a:gd name="connsiteY314" fmla="*/ 60529 h 1059043"/>
                <a:gd name="connsiteX315" fmla="*/ 2152346 w 3024845"/>
                <a:gd name="connsiteY315" fmla="*/ 56206 h 1059043"/>
                <a:gd name="connsiteX316" fmla="*/ 2152346 w 3024845"/>
                <a:gd name="connsiteY316" fmla="*/ 0 h 1059043"/>
                <a:gd name="connsiteX317" fmla="*/ 2162480 w 3024845"/>
                <a:gd name="connsiteY317" fmla="*/ 118897 h 1059043"/>
                <a:gd name="connsiteX318" fmla="*/ 2168560 w 3024845"/>
                <a:gd name="connsiteY318" fmla="*/ 125383 h 1059043"/>
                <a:gd name="connsiteX319" fmla="*/ 2166533 w 3024845"/>
                <a:gd name="connsiteY319" fmla="*/ 131868 h 1059043"/>
                <a:gd name="connsiteX320" fmla="*/ 2180720 w 3024845"/>
                <a:gd name="connsiteY320" fmla="*/ 555577 h 1059043"/>
                <a:gd name="connsiteX321" fmla="*/ 2245574 w 3024845"/>
                <a:gd name="connsiteY321" fmla="*/ 555577 h 1059043"/>
                <a:gd name="connsiteX322" fmla="*/ 2245574 w 3024845"/>
                <a:gd name="connsiteY322" fmla="*/ 631239 h 1059043"/>
                <a:gd name="connsiteX323" fmla="*/ 2253681 w 3024845"/>
                <a:gd name="connsiteY323" fmla="*/ 631239 h 1059043"/>
                <a:gd name="connsiteX324" fmla="*/ 2255708 w 3024845"/>
                <a:gd name="connsiteY324" fmla="*/ 624754 h 1059043"/>
                <a:gd name="connsiteX325" fmla="*/ 2261788 w 3024845"/>
                <a:gd name="connsiteY325" fmla="*/ 624754 h 1059043"/>
                <a:gd name="connsiteX326" fmla="*/ 2263815 w 3024845"/>
                <a:gd name="connsiteY326" fmla="*/ 633401 h 1059043"/>
                <a:gd name="connsiteX327" fmla="*/ 2275975 w 3024845"/>
                <a:gd name="connsiteY327" fmla="*/ 633401 h 1059043"/>
                <a:gd name="connsiteX328" fmla="*/ 2275975 w 3024845"/>
                <a:gd name="connsiteY328" fmla="*/ 626915 h 1059043"/>
                <a:gd name="connsiteX329" fmla="*/ 2298268 w 3024845"/>
                <a:gd name="connsiteY329" fmla="*/ 626915 h 1059043"/>
                <a:gd name="connsiteX330" fmla="*/ 2298268 w 3024845"/>
                <a:gd name="connsiteY330" fmla="*/ 633401 h 1059043"/>
                <a:gd name="connsiteX331" fmla="*/ 2318535 w 3024845"/>
                <a:gd name="connsiteY331" fmla="*/ 633401 h 1059043"/>
                <a:gd name="connsiteX332" fmla="*/ 2318535 w 3024845"/>
                <a:gd name="connsiteY332" fmla="*/ 678798 h 1059043"/>
                <a:gd name="connsiteX333" fmla="*/ 2332722 w 3024845"/>
                <a:gd name="connsiteY333" fmla="*/ 678798 h 1059043"/>
                <a:gd name="connsiteX334" fmla="*/ 2332722 w 3024845"/>
                <a:gd name="connsiteY334" fmla="*/ 665827 h 1059043"/>
                <a:gd name="connsiteX335" fmla="*/ 2348936 w 3024845"/>
                <a:gd name="connsiteY335" fmla="*/ 665827 h 1059043"/>
                <a:gd name="connsiteX336" fmla="*/ 2348936 w 3024845"/>
                <a:gd name="connsiteY336" fmla="*/ 486400 h 1059043"/>
                <a:gd name="connsiteX337" fmla="*/ 2355016 w 3024845"/>
                <a:gd name="connsiteY337" fmla="*/ 479914 h 1059043"/>
                <a:gd name="connsiteX338" fmla="*/ 2427977 w 3024845"/>
                <a:gd name="connsiteY338" fmla="*/ 479914 h 1059043"/>
                <a:gd name="connsiteX339" fmla="*/ 2427977 w 3024845"/>
                <a:gd name="connsiteY339" fmla="*/ 488562 h 1059043"/>
                <a:gd name="connsiteX340" fmla="*/ 2438110 w 3024845"/>
                <a:gd name="connsiteY340" fmla="*/ 488562 h 1059043"/>
                <a:gd name="connsiteX341" fmla="*/ 2438110 w 3024845"/>
                <a:gd name="connsiteY341" fmla="*/ 603136 h 1059043"/>
                <a:gd name="connsiteX342" fmla="*/ 2460404 w 3024845"/>
                <a:gd name="connsiteY342" fmla="*/ 603136 h 1059043"/>
                <a:gd name="connsiteX343" fmla="*/ 2460404 w 3024845"/>
                <a:gd name="connsiteY343" fmla="*/ 536121 h 1059043"/>
                <a:gd name="connsiteX344" fmla="*/ 2486751 w 3024845"/>
                <a:gd name="connsiteY344" fmla="*/ 536121 h 1059043"/>
                <a:gd name="connsiteX345" fmla="*/ 2490804 w 3024845"/>
                <a:gd name="connsiteY345" fmla="*/ 531797 h 1059043"/>
                <a:gd name="connsiteX346" fmla="*/ 2498911 w 3024845"/>
                <a:gd name="connsiteY346" fmla="*/ 531797 h 1059043"/>
                <a:gd name="connsiteX347" fmla="*/ 2502964 w 3024845"/>
                <a:gd name="connsiteY347" fmla="*/ 536121 h 1059043"/>
                <a:gd name="connsiteX348" fmla="*/ 2525258 w 3024845"/>
                <a:gd name="connsiteY348" fmla="*/ 536121 h 1059043"/>
                <a:gd name="connsiteX349" fmla="*/ 2525258 w 3024845"/>
                <a:gd name="connsiteY349" fmla="*/ 419385 h 1059043"/>
                <a:gd name="connsiteX350" fmla="*/ 2582005 w 3024845"/>
                <a:gd name="connsiteY350" fmla="*/ 408576 h 1059043"/>
                <a:gd name="connsiteX351" fmla="*/ 2582005 w 3024845"/>
                <a:gd name="connsiteY351" fmla="*/ 409657 h 1059043"/>
                <a:gd name="connsiteX352" fmla="*/ 2582005 w 3024845"/>
                <a:gd name="connsiteY352" fmla="*/ 417223 h 1059043"/>
                <a:gd name="connsiteX353" fmla="*/ 2608352 w 3024845"/>
                <a:gd name="connsiteY353" fmla="*/ 417223 h 1059043"/>
                <a:gd name="connsiteX354" fmla="*/ 2608352 w 3024845"/>
                <a:gd name="connsiteY354" fmla="*/ 672313 h 1059043"/>
                <a:gd name="connsiteX355" fmla="*/ 2630646 w 3024845"/>
                <a:gd name="connsiteY355" fmla="*/ 672313 h 1059043"/>
                <a:gd name="connsiteX356" fmla="*/ 2630646 w 3024845"/>
                <a:gd name="connsiteY356" fmla="*/ 667989 h 1059043"/>
                <a:gd name="connsiteX357" fmla="*/ 2642806 w 3024845"/>
                <a:gd name="connsiteY357" fmla="*/ 667989 h 1059043"/>
                <a:gd name="connsiteX358" fmla="*/ 2642806 w 3024845"/>
                <a:gd name="connsiteY358" fmla="*/ 672313 h 1059043"/>
                <a:gd name="connsiteX359" fmla="*/ 2667126 w 3024845"/>
                <a:gd name="connsiteY359" fmla="*/ 672313 h 1059043"/>
                <a:gd name="connsiteX360" fmla="*/ 2667126 w 3024845"/>
                <a:gd name="connsiteY360" fmla="*/ 659342 h 1059043"/>
                <a:gd name="connsiteX361" fmla="*/ 2695500 w 3024845"/>
                <a:gd name="connsiteY361" fmla="*/ 659342 h 1059043"/>
                <a:gd name="connsiteX362" fmla="*/ 2707660 w 3024845"/>
                <a:gd name="connsiteY362" fmla="*/ 655018 h 1059043"/>
                <a:gd name="connsiteX363" fmla="*/ 2727927 w 3024845"/>
                <a:gd name="connsiteY363" fmla="*/ 659342 h 1059043"/>
                <a:gd name="connsiteX364" fmla="*/ 2727927 w 3024845"/>
                <a:gd name="connsiteY364" fmla="*/ 642048 h 1059043"/>
                <a:gd name="connsiteX365" fmla="*/ 2736034 w 3024845"/>
                <a:gd name="connsiteY365" fmla="*/ 642048 h 1059043"/>
                <a:gd name="connsiteX366" fmla="*/ 2736034 w 3024845"/>
                <a:gd name="connsiteY366" fmla="*/ 629077 h 1059043"/>
                <a:gd name="connsiteX367" fmla="*/ 2792781 w 3024845"/>
                <a:gd name="connsiteY367" fmla="*/ 629077 h 1059043"/>
                <a:gd name="connsiteX368" fmla="*/ 2792781 w 3024845"/>
                <a:gd name="connsiteY368" fmla="*/ 598812 h 1059043"/>
                <a:gd name="connsiteX369" fmla="*/ 2811021 w 3024845"/>
                <a:gd name="connsiteY369" fmla="*/ 598812 h 1059043"/>
                <a:gd name="connsiteX370" fmla="*/ 2811021 w 3024845"/>
                <a:gd name="connsiteY370" fmla="*/ 592327 h 1059043"/>
                <a:gd name="connsiteX371" fmla="*/ 2823181 w 3024845"/>
                <a:gd name="connsiteY371" fmla="*/ 592327 h 1059043"/>
                <a:gd name="connsiteX372" fmla="*/ 2823181 w 3024845"/>
                <a:gd name="connsiteY372" fmla="*/ 598812 h 1059043"/>
                <a:gd name="connsiteX373" fmla="*/ 2839395 w 3024845"/>
                <a:gd name="connsiteY373" fmla="*/ 598812 h 1059043"/>
                <a:gd name="connsiteX374" fmla="*/ 2839395 w 3024845"/>
                <a:gd name="connsiteY374" fmla="*/ 648533 h 1059043"/>
                <a:gd name="connsiteX375" fmla="*/ 2871822 w 3024845"/>
                <a:gd name="connsiteY375" fmla="*/ 648533 h 1059043"/>
                <a:gd name="connsiteX376" fmla="*/ 2871822 w 3024845"/>
                <a:gd name="connsiteY376" fmla="*/ 622592 h 1059043"/>
                <a:gd name="connsiteX377" fmla="*/ 2910329 w 3024845"/>
                <a:gd name="connsiteY377" fmla="*/ 622592 h 1059043"/>
                <a:gd name="connsiteX378" fmla="*/ 2910329 w 3024845"/>
                <a:gd name="connsiteY378" fmla="*/ 592327 h 1059043"/>
                <a:gd name="connsiteX379" fmla="*/ 2958970 w 3024845"/>
                <a:gd name="connsiteY379" fmla="*/ 592327 h 1059043"/>
                <a:gd name="connsiteX380" fmla="*/ 2958970 w 3024845"/>
                <a:gd name="connsiteY380" fmla="*/ 703483 h 1059043"/>
                <a:gd name="connsiteX381" fmla="*/ 2958970 w 3024845"/>
                <a:gd name="connsiteY381" fmla="*/ 717262 h 1059043"/>
                <a:gd name="connsiteX382" fmla="*/ 3024845 w 3024845"/>
                <a:gd name="connsiteY382" fmla="*/ 717262 h 1059043"/>
                <a:gd name="connsiteX383" fmla="*/ 3024845 w 3024845"/>
                <a:gd name="connsiteY383" fmla="*/ 1059043 h 1059043"/>
                <a:gd name="connsiteX384" fmla="*/ 2054 w 3024845"/>
                <a:gd name="connsiteY384" fmla="*/ 1056710 h 1059043"/>
                <a:gd name="connsiteX385" fmla="*/ 0 w 3024845"/>
                <a:gd name="connsiteY385" fmla="*/ 622592 h 1059043"/>
                <a:gd name="connsiteX386" fmla="*/ 20267 w 3024845"/>
                <a:gd name="connsiteY386" fmla="*/ 622592 h 1059043"/>
                <a:gd name="connsiteX387" fmla="*/ 20774 w 3024845"/>
                <a:gd name="connsiteY387" fmla="*/ 621511 h 1059043"/>
                <a:gd name="connsiteX388" fmla="*/ 24320 w 3024845"/>
                <a:gd name="connsiteY388" fmla="*/ 613945 h 1059043"/>
                <a:gd name="connsiteX389" fmla="*/ 26094 w 3024845"/>
                <a:gd name="connsiteY389" fmla="*/ 614215 h 1059043"/>
                <a:gd name="connsiteX390" fmla="*/ 38507 w 3024845"/>
                <a:gd name="connsiteY390" fmla="*/ 616106 h 1059043"/>
                <a:gd name="connsiteX391" fmla="*/ 39014 w 3024845"/>
                <a:gd name="connsiteY391" fmla="*/ 617458 h 1059043"/>
                <a:gd name="connsiteX392" fmla="*/ 42560 w 3024845"/>
                <a:gd name="connsiteY392" fmla="*/ 626915 h 1059043"/>
                <a:gd name="connsiteX393" fmla="*/ 68907 w 3024845"/>
                <a:gd name="connsiteY393" fmla="*/ 629077 h 1059043"/>
                <a:gd name="connsiteX394" fmla="*/ 68907 w 3024845"/>
                <a:gd name="connsiteY394" fmla="*/ 505856 h 1059043"/>
                <a:gd name="connsiteX395" fmla="*/ 70934 w 3024845"/>
                <a:gd name="connsiteY395" fmla="*/ 505856 h 1059043"/>
                <a:gd name="connsiteX396" fmla="*/ 85121 w 3024845"/>
                <a:gd name="connsiteY396" fmla="*/ 505856 h 1059043"/>
                <a:gd name="connsiteX397" fmla="*/ 85121 w 3024845"/>
                <a:gd name="connsiteY397" fmla="*/ 369664 h 1059043"/>
                <a:gd name="connsiteX398" fmla="*/ 86894 w 3024845"/>
                <a:gd name="connsiteY398" fmla="*/ 369664 h 1059043"/>
                <a:gd name="connsiteX399" fmla="*/ 99308 w 3024845"/>
                <a:gd name="connsiteY399" fmla="*/ 369664 h 1059043"/>
                <a:gd name="connsiteX400" fmla="*/ 99308 w 3024845"/>
                <a:gd name="connsiteY400" fmla="*/ 255090 h 1059043"/>
                <a:gd name="connsiteX401" fmla="*/ 103361 w 3024845"/>
                <a:gd name="connsiteY401" fmla="*/ 226986 h 1059043"/>
                <a:gd name="connsiteX402" fmla="*/ 105388 w 3024845"/>
                <a:gd name="connsiteY402" fmla="*/ 226986 h 1059043"/>
                <a:gd name="connsiteX403" fmla="*/ 119575 w 3024845"/>
                <a:gd name="connsiteY403"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44240 w 3024845"/>
                <a:gd name="connsiteY311" fmla="*/ 125383 h 1059043"/>
                <a:gd name="connsiteX312" fmla="*/ 2150320 w 3024845"/>
                <a:gd name="connsiteY312" fmla="*/ 118897 h 1059043"/>
                <a:gd name="connsiteX313" fmla="*/ 2150320 w 3024845"/>
                <a:gd name="connsiteY313" fmla="*/ 60529 h 1059043"/>
                <a:gd name="connsiteX314" fmla="*/ 2152346 w 3024845"/>
                <a:gd name="connsiteY314" fmla="*/ 56206 h 1059043"/>
                <a:gd name="connsiteX315" fmla="*/ 2152346 w 3024845"/>
                <a:gd name="connsiteY315" fmla="*/ 0 h 1059043"/>
                <a:gd name="connsiteX316" fmla="*/ 2162480 w 3024845"/>
                <a:gd name="connsiteY316" fmla="*/ 118897 h 1059043"/>
                <a:gd name="connsiteX317" fmla="*/ 2168560 w 3024845"/>
                <a:gd name="connsiteY317" fmla="*/ 125383 h 1059043"/>
                <a:gd name="connsiteX318" fmla="*/ 2166533 w 3024845"/>
                <a:gd name="connsiteY318" fmla="*/ 131868 h 1059043"/>
                <a:gd name="connsiteX319" fmla="*/ 2180720 w 3024845"/>
                <a:gd name="connsiteY319" fmla="*/ 555577 h 1059043"/>
                <a:gd name="connsiteX320" fmla="*/ 2245574 w 3024845"/>
                <a:gd name="connsiteY320" fmla="*/ 555577 h 1059043"/>
                <a:gd name="connsiteX321" fmla="*/ 2245574 w 3024845"/>
                <a:gd name="connsiteY321" fmla="*/ 631239 h 1059043"/>
                <a:gd name="connsiteX322" fmla="*/ 2253681 w 3024845"/>
                <a:gd name="connsiteY322" fmla="*/ 631239 h 1059043"/>
                <a:gd name="connsiteX323" fmla="*/ 2255708 w 3024845"/>
                <a:gd name="connsiteY323" fmla="*/ 624754 h 1059043"/>
                <a:gd name="connsiteX324" fmla="*/ 2261788 w 3024845"/>
                <a:gd name="connsiteY324" fmla="*/ 624754 h 1059043"/>
                <a:gd name="connsiteX325" fmla="*/ 2263815 w 3024845"/>
                <a:gd name="connsiteY325" fmla="*/ 633401 h 1059043"/>
                <a:gd name="connsiteX326" fmla="*/ 2275975 w 3024845"/>
                <a:gd name="connsiteY326" fmla="*/ 633401 h 1059043"/>
                <a:gd name="connsiteX327" fmla="*/ 2275975 w 3024845"/>
                <a:gd name="connsiteY327" fmla="*/ 626915 h 1059043"/>
                <a:gd name="connsiteX328" fmla="*/ 2298268 w 3024845"/>
                <a:gd name="connsiteY328" fmla="*/ 626915 h 1059043"/>
                <a:gd name="connsiteX329" fmla="*/ 2298268 w 3024845"/>
                <a:gd name="connsiteY329" fmla="*/ 633401 h 1059043"/>
                <a:gd name="connsiteX330" fmla="*/ 2318535 w 3024845"/>
                <a:gd name="connsiteY330" fmla="*/ 633401 h 1059043"/>
                <a:gd name="connsiteX331" fmla="*/ 2318535 w 3024845"/>
                <a:gd name="connsiteY331" fmla="*/ 678798 h 1059043"/>
                <a:gd name="connsiteX332" fmla="*/ 2332722 w 3024845"/>
                <a:gd name="connsiteY332" fmla="*/ 678798 h 1059043"/>
                <a:gd name="connsiteX333" fmla="*/ 2332722 w 3024845"/>
                <a:gd name="connsiteY333" fmla="*/ 665827 h 1059043"/>
                <a:gd name="connsiteX334" fmla="*/ 2348936 w 3024845"/>
                <a:gd name="connsiteY334" fmla="*/ 665827 h 1059043"/>
                <a:gd name="connsiteX335" fmla="*/ 2348936 w 3024845"/>
                <a:gd name="connsiteY335" fmla="*/ 486400 h 1059043"/>
                <a:gd name="connsiteX336" fmla="*/ 2355016 w 3024845"/>
                <a:gd name="connsiteY336" fmla="*/ 479914 h 1059043"/>
                <a:gd name="connsiteX337" fmla="*/ 2427977 w 3024845"/>
                <a:gd name="connsiteY337" fmla="*/ 479914 h 1059043"/>
                <a:gd name="connsiteX338" fmla="*/ 2427977 w 3024845"/>
                <a:gd name="connsiteY338" fmla="*/ 488562 h 1059043"/>
                <a:gd name="connsiteX339" fmla="*/ 2438110 w 3024845"/>
                <a:gd name="connsiteY339" fmla="*/ 488562 h 1059043"/>
                <a:gd name="connsiteX340" fmla="*/ 2438110 w 3024845"/>
                <a:gd name="connsiteY340" fmla="*/ 603136 h 1059043"/>
                <a:gd name="connsiteX341" fmla="*/ 2460404 w 3024845"/>
                <a:gd name="connsiteY341" fmla="*/ 603136 h 1059043"/>
                <a:gd name="connsiteX342" fmla="*/ 2460404 w 3024845"/>
                <a:gd name="connsiteY342" fmla="*/ 536121 h 1059043"/>
                <a:gd name="connsiteX343" fmla="*/ 2486751 w 3024845"/>
                <a:gd name="connsiteY343" fmla="*/ 536121 h 1059043"/>
                <a:gd name="connsiteX344" fmla="*/ 2490804 w 3024845"/>
                <a:gd name="connsiteY344" fmla="*/ 531797 h 1059043"/>
                <a:gd name="connsiteX345" fmla="*/ 2498911 w 3024845"/>
                <a:gd name="connsiteY345" fmla="*/ 531797 h 1059043"/>
                <a:gd name="connsiteX346" fmla="*/ 2502964 w 3024845"/>
                <a:gd name="connsiteY346" fmla="*/ 536121 h 1059043"/>
                <a:gd name="connsiteX347" fmla="*/ 2525258 w 3024845"/>
                <a:gd name="connsiteY347" fmla="*/ 536121 h 1059043"/>
                <a:gd name="connsiteX348" fmla="*/ 2525258 w 3024845"/>
                <a:gd name="connsiteY348" fmla="*/ 419385 h 1059043"/>
                <a:gd name="connsiteX349" fmla="*/ 2582005 w 3024845"/>
                <a:gd name="connsiteY349" fmla="*/ 408576 h 1059043"/>
                <a:gd name="connsiteX350" fmla="*/ 2582005 w 3024845"/>
                <a:gd name="connsiteY350" fmla="*/ 409657 h 1059043"/>
                <a:gd name="connsiteX351" fmla="*/ 2582005 w 3024845"/>
                <a:gd name="connsiteY351" fmla="*/ 417223 h 1059043"/>
                <a:gd name="connsiteX352" fmla="*/ 2608352 w 3024845"/>
                <a:gd name="connsiteY352" fmla="*/ 417223 h 1059043"/>
                <a:gd name="connsiteX353" fmla="*/ 2608352 w 3024845"/>
                <a:gd name="connsiteY353" fmla="*/ 672313 h 1059043"/>
                <a:gd name="connsiteX354" fmla="*/ 2630646 w 3024845"/>
                <a:gd name="connsiteY354" fmla="*/ 672313 h 1059043"/>
                <a:gd name="connsiteX355" fmla="*/ 2630646 w 3024845"/>
                <a:gd name="connsiteY355" fmla="*/ 667989 h 1059043"/>
                <a:gd name="connsiteX356" fmla="*/ 2642806 w 3024845"/>
                <a:gd name="connsiteY356" fmla="*/ 667989 h 1059043"/>
                <a:gd name="connsiteX357" fmla="*/ 2642806 w 3024845"/>
                <a:gd name="connsiteY357" fmla="*/ 672313 h 1059043"/>
                <a:gd name="connsiteX358" fmla="*/ 2667126 w 3024845"/>
                <a:gd name="connsiteY358" fmla="*/ 672313 h 1059043"/>
                <a:gd name="connsiteX359" fmla="*/ 2667126 w 3024845"/>
                <a:gd name="connsiteY359" fmla="*/ 659342 h 1059043"/>
                <a:gd name="connsiteX360" fmla="*/ 2695500 w 3024845"/>
                <a:gd name="connsiteY360" fmla="*/ 659342 h 1059043"/>
                <a:gd name="connsiteX361" fmla="*/ 2707660 w 3024845"/>
                <a:gd name="connsiteY361" fmla="*/ 655018 h 1059043"/>
                <a:gd name="connsiteX362" fmla="*/ 2727927 w 3024845"/>
                <a:gd name="connsiteY362" fmla="*/ 659342 h 1059043"/>
                <a:gd name="connsiteX363" fmla="*/ 2727927 w 3024845"/>
                <a:gd name="connsiteY363" fmla="*/ 642048 h 1059043"/>
                <a:gd name="connsiteX364" fmla="*/ 2736034 w 3024845"/>
                <a:gd name="connsiteY364" fmla="*/ 642048 h 1059043"/>
                <a:gd name="connsiteX365" fmla="*/ 2736034 w 3024845"/>
                <a:gd name="connsiteY365" fmla="*/ 629077 h 1059043"/>
                <a:gd name="connsiteX366" fmla="*/ 2792781 w 3024845"/>
                <a:gd name="connsiteY366" fmla="*/ 629077 h 1059043"/>
                <a:gd name="connsiteX367" fmla="*/ 2792781 w 3024845"/>
                <a:gd name="connsiteY367" fmla="*/ 598812 h 1059043"/>
                <a:gd name="connsiteX368" fmla="*/ 2811021 w 3024845"/>
                <a:gd name="connsiteY368" fmla="*/ 598812 h 1059043"/>
                <a:gd name="connsiteX369" fmla="*/ 2811021 w 3024845"/>
                <a:gd name="connsiteY369" fmla="*/ 592327 h 1059043"/>
                <a:gd name="connsiteX370" fmla="*/ 2823181 w 3024845"/>
                <a:gd name="connsiteY370" fmla="*/ 592327 h 1059043"/>
                <a:gd name="connsiteX371" fmla="*/ 2823181 w 3024845"/>
                <a:gd name="connsiteY371" fmla="*/ 598812 h 1059043"/>
                <a:gd name="connsiteX372" fmla="*/ 2839395 w 3024845"/>
                <a:gd name="connsiteY372" fmla="*/ 598812 h 1059043"/>
                <a:gd name="connsiteX373" fmla="*/ 2839395 w 3024845"/>
                <a:gd name="connsiteY373" fmla="*/ 648533 h 1059043"/>
                <a:gd name="connsiteX374" fmla="*/ 2871822 w 3024845"/>
                <a:gd name="connsiteY374" fmla="*/ 648533 h 1059043"/>
                <a:gd name="connsiteX375" fmla="*/ 2871822 w 3024845"/>
                <a:gd name="connsiteY375" fmla="*/ 622592 h 1059043"/>
                <a:gd name="connsiteX376" fmla="*/ 2910329 w 3024845"/>
                <a:gd name="connsiteY376" fmla="*/ 622592 h 1059043"/>
                <a:gd name="connsiteX377" fmla="*/ 2910329 w 3024845"/>
                <a:gd name="connsiteY377" fmla="*/ 592327 h 1059043"/>
                <a:gd name="connsiteX378" fmla="*/ 2958970 w 3024845"/>
                <a:gd name="connsiteY378" fmla="*/ 592327 h 1059043"/>
                <a:gd name="connsiteX379" fmla="*/ 2958970 w 3024845"/>
                <a:gd name="connsiteY379" fmla="*/ 703483 h 1059043"/>
                <a:gd name="connsiteX380" fmla="*/ 2958970 w 3024845"/>
                <a:gd name="connsiteY380" fmla="*/ 717262 h 1059043"/>
                <a:gd name="connsiteX381" fmla="*/ 3024845 w 3024845"/>
                <a:gd name="connsiteY381" fmla="*/ 717262 h 1059043"/>
                <a:gd name="connsiteX382" fmla="*/ 3024845 w 3024845"/>
                <a:gd name="connsiteY382" fmla="*/ 1059043 h 1059043"/>
                <a:gd name="connsiteX383" fmla="*/ 2054 w 3024845"/>
                <a:gd name="connsiteY383" fmla="*/ 1056710 h 1059043"/>
                <a:gd name="connsiteX384" fmla="*/ 0 w 3024845"/>
                <a:gd name="connsiteY384" fmla="*/ 622592 h 1059043"/>
                <a:gd name="connsiteX385" fmla="*/ 20267 w 3024845"/>
                <a:gd name="connsiteY385" fmla="*/ 622592 h 1059043"/>
                <a:gd name="connsiteX386" fmla="*/ 20774 w 3024845"/>
                <a:gd name="connsiteY386" fmla="*/ 621511 h 1059043"/>
                <a:gd name="connsiteX387" fmla="*/ 24320 w 3024845"/>
                <a:gd name="connsiteY387" fmla="*/ 613945 h 1059043"/>
                <a:gd name="connsiteX388" fmla="*/ 26094 w 3024845"/>
                <a:gd name="connsiteY388" fmla="*/ 614215 h 1059043"/>
                <a:gd name="connsiteX389" fmla="*/ 38507 w 3024845"/>
                <a:gd name="connsiteY389" fmla="*/ 616106 h 1059043"/>
                <a:gd name="connsiteX390" fmla="*/ 39014 w 3024845"/>
                <a:gd name="connsiteY390" fmla="*/ 617458 h 1059043"/>
                <a:gd name="connsiteX391" fmla="*/ 42560 w 3024845"/>
                <a:gd name="connsiteY391" fmla="*/ 626915 h 1059043"/>
                <a:gd name="connsiteX392" fmla="*/ 68907 w 3024845"/>
                <a:gd name="connsiteY392" fmla="*/ 629077 h 1059043"/>
                <a:gd name="connsiteX393" fmla="*/ 68907 w 3024845"/>
                <a:gd name="connsiteY393" fmla="*/ 505856 h 1059043"/>
                <a:gd name="connsiteX394" fmla="*/ 70934 w 3024845"/>
                <a:gd name="connsiteY394" fmla="*/ 505856 h 1059043"/>
                <a:gd name="connsiteX395" fmla="*/ 85121 w 3024845"/>
                <a:gd name="connsiteY395" fmla="*/ 505856 h 1059043"/>
                <a:gd name="connsiteX396" fmla="*/ 85121 w 3024845"/>
                <a:gd name="connsiteY396" fmla="*/ 369664 h 1059043"/>
                <a:gd name="connsiteX397" fmla="*/ 86894 w 3024845"/>
                <a:gd name="connsiteY397" fmla="*/ 369664 h 1059043"/>
                <a:gd name="connsiteX398" fmla="*/ 99308 w 3024845"/>
                <a:gd name="connsiteY398" fmla="*/ 369664 h 1059043"/>
                <a:gd name="connsiteX399" fmla="*/ 99308 w 3024845"/>
                <a:gd name="connsiteY399" fmla="*/ 255090 h 1059043"/>
                <a:gd name="connsiteX400" fmla="*/ 103361 w 3024845"/>
                <a:gd name="connsiteY400" fmla="*/ 226986 h 1059043"/>
                <a:gd name="connsiteX401" fmla="*/ 105388 w 3024845"/>
                <a:gd name="connsiteY401" fmla="*/ 226986 h 1059043"/>
                <a:gd name="connsiteX402" fmla="*/ 119575 w 3024845"/>
                <a:gd name="connsiteY402"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44240 w 3024845"/>
                <a:gd name="connsiteY311" fmla="*/ 125383 h 1059043"/>
                <a:gd name="connsiteX312" fmla="*/ 2150320 w 3024845"/>
                <a:gd name="connsiteY312" fmla="*/ 118897 h 1059043"/>
                <a:gd name="connsiteX313" fmla="*/ 2150320 w 3024845"/>
                <a:gd name="connsiteY313" fmla="*/ 60529 h 1059043"/>
                <a:gd name="connsiteX314" fmla="*/ 2152346 w 3024845"/>
                <a:gd name="connsiteY314" fmla="*/ 56206 h 1059043"/>
                <a:gd name="connsiteX315" fmla="*/ 2152346 w 3024845"/>
                <a:gd name="connsiteY315" fmla="*/ 0 h 1059043"/>
                <a:gd name="connsiteX316" fmla="*/ 2162480 w 3024845"/>
                <a:gd name="connsiteY316" fmla="*/ 118897 h 1059043"/>
                <a:gd name="connsiteX317" fmla="*/ 2168560 w 3024845"/>
                <a:gd name="connsiteY317" fmla="*/ 125383 h 1059043"/>
                <a:gd name="connsiteX318" fmla="*/ 2180720 w 3024845"/>
                <a:gd name="connsiteY318" fmla="*/ 555577 h 1059043"/>
                <a:gd name="connsiteX319" fmla="*/ 2245574 w 3024845"/>
                <a:gd name="connsiteY319" fmla="*/ 555577 h 1059043"/>
                <a:gd name="connsiteX320" fmla="*/ 2245574 w 3024845"/>
                <a:gd name="connsiteY320" fmla="*/ 631239 h 1059043"/>
                <a:gd name="connsiteX321" fmla="*/ 2253681 w 3024845"/>
                <a:gd name="connsiteY321" fmla="*/ 631239 h 1059043"/>
                <a:gd name="connsiteX322" fmla="*/ 2255708 w 3024845"/>
                <a:gd name="connsiteY322" fmla="*/ 624754 h 1059043"/>
                <a:gd name="connsiteX323" fmla="*/ 2261788 w 3024845"/>
                <a:gd name="connsiteY323" fmla="*/ 624754 h 1059043"/>
                <a:gd name="connsiteX324" fmla="*/ 2263815 w 3024845"/>
                <a:gd name="connsiteY324" fmla="*/ 633401 h 1059043"/>
                <a:gd name="connsiteX325" fmla="*/ 2275975 w 3024845"/>
                <a:gd name="connsiteY325" fmla="*/ 633401 h 1059043"/>
                <a:gd name="connsiteX326" fmla="*/ 2275975 w 3024845"/>
                <a:gd name="connsiteY326" fmla="*/ 626915 h 1059043"/>
                <a:gd name="connsiteX327" fmla="*/ 2298268 w 3024845"/>
                <a:gd name="connsiteY327" fmla="*/ 626915 h 1059043"/>
                <a:gd name="connsiteX328" fmla="*/ 2298268 w 3024845"/>
                <a:gd name="connsiteY328" fmla="*/ 633401 h 1059043"/>
                <a:gd name="connsiteX329" fmla="*/ 2318535 w 3024845"/>
                <a:gd name="connsiteY329" fmla="*/ 633401 h 1059043"/>
                <a:gd name="connsiteX330" fmla="*/ 2318535 w 3024845"/>
                <a:gd name="connsiteY330" fmla="*/ 678798 h 1059043"/>
                <a:gd name="connsiteX331" fmla="*/ 2332722 w 3024845"/>
                <a:gd name="connsiteY331" fmla="*/ 678798 h 1059043"/>
                <a:gd name="connsiteX332" fmla="*/ 2332722 w 3024845"/>
                <a:gd name="connsiteY332" fmla="*/ 665827 h 1059043"/>
                <a:gd name="connsiteX333" fmla="*/ 2348936 w 3024845"/>
                <a:gd name="connsiteY333" fmla="*/ 665827 h 1059043"/>
                <a:gd name="connsiteX334" fmla="*/ 2348936 w 3024845"/>
                <a:gd name="connsiteY334" fmla="*/ 486400 h 1059043"/>
                <a:gd name="connsiteX335" fmla="*/ 2355016 w 3024845"/>
                <a:gd name="connsiteY335" fmla="*/ 479914 h 1059043"/>
                <a:gd name="connsiteX336" fmla="*/ 2427977 w 3024845"/>
                <a:gd name="connsiteY336" fmla="*/ 479914 h 1059043"/>
                <a:gd name="connsiteX337" fmla="*/ 2427977 w 3024845"/>
                <a:gd name="connsiteY337" fmla="*/ 488562 h 1059043"/>
                <a:gd name="connsiteX338" fmla="*/ 2438110 w 3024845"/>
                <a:gd name="connsiteY338" fmla="*/ 488562 h 1059043"/>
                <a:gd name="connsiteX339" fmla="*/ 2438110 w 3024845"/>
                <a:gd name="connsiteY339" fmla="*/ 603136 h 1059043"/>
                <a:gd name="connsiteX340" fmla="*/ 2460404 w 3024845"/>
                <a:gd name="connsiteY340" fmla="*/ 603136 h 1059043"/>
                <a:gd name="connsiteX341" fmla="*/ 2460404 w 3024845"/>
                <a:gd name="connsiteY341" fmla="*/ 536121 h 1059043"/>
                <a:gd name="connsiteX342" fmla="*/ 2486751 w 3024845"/>
                <a:gd name="connsiteY342" fmla="*/ 536121 h 1059043"/>
                <a:gd name="connsiteX343" fmla="*/ 2490804 w 3024845"/>
                <a:gd name="connsiteY343" fmla="*/ 531797 h 1059043"/>
                <a:gd name="connsiteX344" fmla="*/ 2498911 w 3024845"/>
                <a:gd name="connsiteY344" fmla="*/ 531797 h 1059043"/>
                <a:gd name="connsiteX345" fmla="*/ 2502964 w 3024845"/>
                <a:gd name="connsiteY345" fmla="*/ 536121 h 1059043"/>
                <a:gd name="connsiteX346" fmla="*/ 2525258 w 3024845"/>
                <a:gd name="connsiteY346" fmla="*/ 536121 h 1059043"/>
                <a:gd name="connsiteX347" fmla="*/ 2525258 w 3024845"/>
                <a:gd name="connsiteY347" fmla="*/ 419385 h 1059043"/>
                <a:gd name="connsiteX348" fmla="*/ 2582005 w 3024845"/>
                <a:gd name="connsiteY348" fmla="*/ 408576 h 1059043"/>
                <a:gd name="connsiteX349" fmla="*/ 2582005 w 3024845"/>
                <a:gd name="connsiteY349" fmla="*/ 409657 h 1059043"/>
                <a:gd name="connsiteX350" fmla="*/ 2582005 w 3024845"/>
                <a:gd name="connsiteY350" fmla="*/ 417223 h 1059043"/>
                <a:gd name="connsiteX351" fmla="*/ 2608352 w 3024845"/>
                <a:gd name="connsiteY351" fmla="*/ 417223 h 1059043"/>
                <a:gd name="connsiteX352" fmla="*/ 2608352 w 3024845"/>
                <a:gd name="connsiteY352" fmla="*/ 672313 h 1059043"/>
                <a:gd name="connsiteX353" fmla="*/ 2630646 w 3024845"/>
                <a:gd name="connsiteY353" fmla="*/ 672313 h 1059043"/>
                <a:gd name="connsiteX354" fmla="*/ 2630646 w 3024845"/>
                <a:gd name="connsiteY354" fmla="*/ 667989 h 1059043"/>
                <a:gd name="connsiteX355" fmla="*/ 2642806 w 3024845"/>
                <a:gd name="connsiteY355" fmla="*/ 667989 h 1059043"/>
                <a:gd name="connsiteX356" fmla="*/ 2642806 w 3024845"/>
                <a:gd name="connsiteY356" fmla="*/ 672313 h 1059043"/>
                <a:gd name="connsiteX357" fmla="*/ 2667126 w 3024845"/>
                <a:gd name="connsiteY357" fmla="*/ 672313 h 1059043"/>
                <a:gd name="connsiteX358" fmla="*/ 2667126 w 3024845"/>
                <a:gd name="connsiteY358" fmla="*/ 659342 h 1059043"/>
                <a:gd name="connsiteX359" fmla="*/ 2695500 w 3024845"/>
                <a:gd name="connsiteY359" fmla="*/ 659342 h 1059043"/>
                <a:gd name="connsiteX360" fmla="*/ 2707660 w 3024845"/>
                <a:gd name="connsiteY360" fmla="*/ 655018 h 1059043"/>
                <a:gd name="connsiteX361" fmla="*/ 2727927 w 3024845"/>
                <a:gd name="connsiteY361" fmla="*/ 659342 h 1059043"/>
                <a:gd name="connsiteX362" fmla="*/ 2727927 w 3024845"/>
                <a:gd name="connsiteY362" fmla="*/ 642048 h 1059043"/>
                <a:gd name="connsiteX363" fmla="*/ 2736034 w 3024845"/>
                <a:gd name="connsiteY363" fmla="*/ 642048 h 1059043"/>
                <a:gd name="connsiteX364" fmla="*/ 2736034 w 3024845"/>
                <a:gd name="connsiteY364" fmla="*/ 629077 h 1059043"/>
                <a:gd name="connsiteX365" fmla="*/ 2792781 w 3024845"/>
                <a:gd name="connsiteY365" fmla="*/ 629077 h 1059043"/>
                <a:gd name="connsiteX366" fmla="*/ 2792781 w 3024845"/>
                <a:gd name="connsiteY366" fmla="*/ 598812 h 1059043"/>
                <a:gd name="connsiteX367" fmla="*/ 2811021 w 3024845"/>
                <a:gd name="connsiteY367" fmla="*/ 598812 h 1059043"/>
                <a:gd name="connsiteX368" fmla="*/ 2811021 w 3024845"/>
                <a:gd name="connsiteY368" fmla="*/ 592327 h 1059043"/>
                <a:gd name="connsiteX369" fmla="*/ 2823181 w 3024845"/>
                <a:gd name="connsiteY369" fmla="*/ 592327 h 1059043"/>
                <a:gd name="connsiteX370" fmla="*/ 2823181 w 3024845"/>
                <a:gd name="connsiteY370" fmla="*/ 598812 h 1059043"/>
                <a:gd name="connsiteX371" fmla="*/ 2839395 w 3024845"/>
                <a:gd name="connsiteY371" fmla="*/ 598812 h 1059043"/>
                <a:gd name="connsiteX372" fmla="*/ 2839395 w 3024845"/>
                <a:gd name="connsiteY372" fmla="*/ 648533 h 1059043"/>
                <a:gd name="connsiteX373" fmla="*/ 2871822 w 3024845"/>
                <a:gd name="connsiteY373" fmla="*/ 648533 h 1059043"/>
                <a:gd name="connsiteX374" fmla="*/ 2871822 w 3024845"/>
                <a:gd name="connsiteY374" fmla="*/ 622592 h 1059043"/>
                <a:gd name="connsiteX375" fmla="*/ 2910329 w 3024845"/>
                <a:gd name="connsiteY375" fmla="*/ 622592 h 1059043"/>
                <a:gd name="connsiteX376" fmla="*/ 2910329 w 3024845"/>
                <a:gd name="connsiteY376" fmla="*/ 592327 h 1059043"/>
                <a:gd name="connsiteX377" fmla="*/ 2958970 w 3024845"/>
                <a:gd name="connsiteY377" fmla="*/ 592327 h 1059043"/>
                <a:gd name="connsiteX378" fmla="*/ 2958970 w 3024845"/>
                <a:gd name="connsiteY378" fmla="*/ 703483 h 1059043"/>
                <a:gd name="connsiteX379" fmla="*/ 2958970 w 3024845"/>
                <a:gd name="connsiteY379" fmla="*/ 717262 h 1059043"/>
                <a:gd name="connsiteX380" fmla="*/ 3024845 w 3024845"/>
                <a:gd name="connsiteY380" fmla="*/ 717262 h 1059043"/>
                <a:gd name="connsiteX381" fmla="*/ 3024845 w 3024845"/>
                <a:gd name="connsiteY381" fmla="*/ 1059043 h 1059043"/>
                <a:gd name="connsiteX382" fmla="*/ 2054 w 3024845"/>
                <a:gd name="connsiteY382" fmla="*/ 1056710 h 1059043"/>
                <a:gd name="connsiteX383" fmla="*/ 0 w 3024845"/>
                <a:gd name="connsiteY383" fmla="*/ 622592 h 1059043"/>
                <a:gd name="connsiteX384" fmla="*/ 20267 w 3024845"/>
                <a:gd name="connsiteY384" fmla="*/ 622592 h 1059043"/>
                <a:gd name="connsiteX385" fmla="*/ 20774 w 3024845"/>
                <a:gd name="connsiteY385" fmla="*/ 621511 h 1059043"/>
                <a:gd name="connsiteX386" fmla="*/ 24320 w 3024845"/>
                <a:gd name="connsiteY386" fmla="*/ 613945 h 1059043"/>
                <a:gd name="connsiteX387" fmla="*/ 26094 w 3024845"/>
                <a:gd name="connsiteY387" fmla="*/ 614215 h 1059043"/>
                <a:gd name="connsiteX388" fmla="*/ 38507 w 3024845"/>
                <a:gd name="connsiteY388" fmla="*/ 616106 h 1059043"/>
                <a:gd name="connsiteX389" fmla="*/ 39014 w 3024845"/>
                <a:gd name="connsiteY389" fmla="*/ 617458 h 1059043"/>
                <a:gd name="connsiteX390" fmla="*/ 42560 w 3024845"/>
                <a:gd name="connsiteY390" fmla="*/ 626915 h 1059043"/>
                <a:gd name="connsiteX391" fmla="*/ 68907 w 3024845"/>
                <a:gd name="connsiteY391" fmla="*/ 629077 h 1059043"/>
                <a:gd name="connsiteX392" fmla="*/ 68907 w 3024845"/>
                <a:gd name="connsiteY392" fmla="*/ 505856 h 1059043"/>
                <a:gd name="connsiteX393" fmla="*/ 70934 w 3024845"/>
                <a:gd name="connsiteY393" fmla="*/ 505856 h 1059043"/>
                <a:gd name="connsiteX394" fmla="*/ 85121 w 3024845"/>
                <a:gd name="connsiteY394" fmla="*/ 505856 h 1059043"/>
                <a:gd name="connsiteX395" fmla="*/ 85121 w 3024845"/>
                <a:gd name="connsiteY395" fmla="*/ 369664 h 1059043"/>
                <a:gd name="connsiteX396" fmla="*/ 86894 w 3024845"/>
                <a:gd name="connsiteY396" fmla="*/ 369664 h 1059043"/>
                <a:gd name="connsiteX397" fmla="*/ 99308 w 3024845"/>
                <a:gd name="connsiteY397" fmla="*/ 369664 h 1059043"/>
                <a:gd name="connsiteX398" fmla="*/ 99308 w 3024845"/>
                <a:gd name="connsiteY398" fmla="*/ 255090 h 1059043"/>
                <a:gd name="connsiteX399" fmla="*/ 103361 w 3024845"/>
                <a:gd name="connsiteY399" fmla="*/ 226986 h 1059043"/>
                <a:gd name="connsiteX400" fmla="*/ 105388 w 3024845"/>
                <a:gd name="connsiteY400" fmla="*/ 226986 h 1059043"/>
                <a:gd name="connsiteX401" fmla="*/ 119575 w 3024845"/>
                <a:gd name="connsiteY401"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44240 w 3024845"/>
                <a:gd name="connsiteY311" fmla="*/ 125383 h 1059043"/>
                <a:gd name="connsiteX312" fmla="*/ 2150320 w 3024845"/>
                <a:gd name="connsiteY312" fmla="*/ 118897 h 1059043"/>
                <a:gd name="connsiteX313" fmla="*/ 2150320 w 3024845"/>
                <a:gd name="connsiteY313" fmla="*/ 60529 h 1059043"/>
                <a:gd name="connsiteX314" fmla="*/ 2152346 w 3024845"/>
                <a:gd name="connsiteY314" fmla="*/ 56206 h 1059043"/>
                <a:gd name="connsiteX315" fmla="*/ 2152346 w 3024845"/>
                <a:gd name="connsiteY315" fmla="*/ 0 h 1059043"/>
                <a:gd name="connsiteX316" fmla="*/ 2168560 w 3024845"/>
                <a:gd name="connsiteY316" fmla="*/ 125383 h 1059043"/>
                <a:gd name="connsiteX317" fmla="*/ 2180720 w 3024845"/>
                <a:gd name="connsiteY317" fmla="*/ 555577 h 1059043"/>
                <a:gd name="connsiteX318" fmla="*/ 2245574 w 3024845"/>
                <a:gd name="connsiteY318" fmla="*/ 555577 h 1059043"/>
                <a:gd name="connsiteX319" fmla="*/ 2245574 w 3024845"/>
                <a:gd name="connsiteY319" fmla="*/ 631239 h 1059043"/>
                <a:gd name="connsiteX320" fmla="*/ 2253681 w 3024845"/>
                <a:gd name="connsiteY320" fmla="*/ 631239 h 1059043"/>
                <a:gd name="connsiteX321" fmla="*/ 2255708 w 3024845"/>
                <a:gd name="connsiteY321" fmla="*/ 624754 h 1059043"/>
                <a:gd name="connsiteX322" fmla="*/ 2261788 w 3024845"/>
                <a:gd name="connsiteY322" fmla="*/ 624754 h 1059043"/>
                <a:gd name="connsiteX323" fmla="*/ 2263815 w 3024845"/>
                <a:gd name="connsiteY323" fmla="*/ 633401 h 1059043"/>
                <a:gd name="connsiteX324" fmla="*/ 2275975 w 3024845"/>
                <a:gd name="connsiteY324" fmla="*/ 633401 h 1059043"/>
                <a:gd name="connsiteX325" fmla="*/ 2275975 w 3024845"/>
                <a:gd name="connsiteY325" fmla="*/ 626915 h 1059043"/>
                <a:gd name="connsiteX326" fmla="*/ 2298268 w 3024845"/>
                <a:gd name="connsiteY326" fmla="*/ 626915 h 1059043"/>
                <a:gd name="connsiteX327" fmla="*/ 2298268 w 3024845"/>
                <a:gd name="connsiteY327" fmla="*/ 633401 h 1059043"/>
                <a:gd name="connsiteX328" fmla="*/ 2318535 w 3024845"/>
                <a:gd name="connsiteY328" fmla="*/ 633401 h 1059043"/>
                <a:gd name="connsiteX329" fmla="*/ 2318535 w 3024845"/>
                <a:gd name="connsiteY329" fmla="*/ 678798 h 1059043"/>
                <a:gd name="connsiteX330" fmla="*/ 2332722 w 3024845"/>
                <a:gd name="connsiteY330" fmla="*/ 678798 h 1059043"/>
                <a:gd name="connsiteX331" fmla="*/ 2332722 w 3024845"/>
                <a:gd name="connsiteY331" fmla="*/ 665827 h 1059043"/>
                <a:gd name="connsiteX332" fmla="*/ 2348936 w 3024845"/>
                <a:gd name="connsiteY332" fmla="*/ 665827 h 1059043"/>
                <a:gd name="connsiteX333" fmla="*/ 2348936 w 3024845"/>
                <a:gd name="connsiteY333" fmla="*/ 486400 h 1059043"/>
                <a:gd name="connsiteX334" fmla="*/ 2355016 w 3024845"/>
                <a:gd name="connsiteY334" fmla="*/ 479914 h 1059043"/>
                <a:gd name="connsiteX335" fmla="*/ 2427977 w 3024845"/>
                <a:gd name="connsiteY335" fmla="*/ 479914 h 1059043"/>
                <a:gd name="connsiteX336" fmla="*/ 2427977 w 3024845"/>
                <a:gd name="connsiteY336" fmla="*/ 488562 h 1059043"/>
                <a:gd name="connsiteX337" fmla="*/ 2438110 w 3024845"/>
                <a:gd name="connsiteY337" fmla="*/ 488562 h 1059043"/>
                <a:gd name="connsiteX338" fmla="*/ 2438110 w 3024845"/>
                <a:gd name="connsiteY338" fmla="*/ 603136 h 1059043"/>
                <a:gd name="connsiteX339" fmla="*/ 2460404 w 3024845"/>
                <a:gd name="connsiteY339" fmla="*/ 603136 h 1059043"/>
                <a:gd name="connsiteX340" fmla="*/ 2460404 w 3024845"/>
                <a:gd name="connsiteY340" fmla="*/ 536121 h 1059043"/>
                <a:gd name="connsiteX341" fmla="*/ 2486751 w 3024845"/>
                <a:gd name="connsiteY341" fmla="*/ 536121 h 1059043"/>
                <a:gd name="connsiteX342" fmla="*/ 2490804 w 3024845"/>
                <a:gd name="connsiteY342" fmla="*/ 531797 h 1059043"/>
                <a:gd name="connsiteX343" fmla="*/ 2498911 w 3024845"/>
                <a:gd name="connsiteY343" fmla="*/ 531797 h 1059043"/>
                <a:gd name="connsiteX344" fmla="*/ 2502964 w 3024845"/>
                <a:gd name="connsiteY344" fmla="*/ 536121 h 1059043"/>
                <a:gd name="connsiteX345" fmla="*/ 2525258 w 3024845"/>
                <a:gd name="connsiteY345" fmla="*/ 536121 h 1059043"/>
                <a:gd name="connsiteX346" fmla="*/ 2525258 w 3024845"/>
                <a:gd name="connsiteY346" fmla="*/ 419385 h 1059043"/>
                <a:gd name="connsiteX347" fmla="*/ 2582005 w 3024845"/>
                <a:gd name="connsiteY347" fmla="*/ 408576 h 1059043"/>
                <a:gd name="connsiteX348" fmla="*/ 2582005 w 3024845"/>
                <a:gd name="connsiteY348" fmla="*/ 409657 h 1059043"/>
                <a:gd name="connsiteX349" fmla="*/ 2582005 w 3024845"/>
                <a:gd name="connsiteY349" fmla="*/ 417223 h 1059043"/>
                <a:gd name="connsiteX350" fmla="*/ 2608352 w 3024845"/>
                <a:gd name="connsiteY350" fmla="*/ 417223 h 1059043"/>
                <a:gd name="connsiteX351" fmla="*/ 2608352 w 3024845"/>
                <a:gd name="connsiteY351" fmla="*/ 672313 h 1059043"/>
                <a:gd name="connsiteX352" fmla="*/ 2630646 w 3024845"/>
                <a:gd name="connsiteY352" fmla="*/ 672313 h 1059043"/>
                <a:gd name="connsiteX353" fmla="*/ 2630646 w 3024845"/>
                <a:gd name="connsiteY353" fmla="*/ 667989 h 1059043"/>
                <a:gd name="connsiteX354" fmla="*/ 2642806 w 3024845"/>
                <a:gd name="connsiteY354" fmla="*/ 667989 h 1059043"/>
                <a:gd name="connsiteX355" fmla="*/ 2642806 w 3024845"/>
                <a:gd name="connsiteY355" fmla="*/ 672313 h 1059043"/>
                <a:gd name="connsiteX356" fmla="*/ 2667126 w 3024845"/>
                <a:gd name="connsiteY356" fmla="*/ 672313 h 1059043"/>
                <a:gd name="connsiteX357" fmla="*/ 2667126 w 3024845"/>
                <a:gd name="connsiteY357" fmla="*/ 659342 h 1059043"/>
                <a:gd name="connsiteX358" fmla="*/ 2695500 w 3024845"/>
                <a:gd name="connsiteY358" fmla="*/ 659342 h 1059043"/>
                <a:gd name="connsiteX359" fmla="*/ 2707660 w 3024845"/>
                <a:gd name="connsiteY359" fmla="*/ 655018 h 1059043"/>
                <a:gd name="connsiteX360" fmla="*/ 2727927 w 3024845"/>
                <a:gd name="connsiteY360" fmla="*/ 659342 h 1059043"/>
                <a:gd name="connsiteX361" fmla="*/ 2727927 w 3024845"/>
                <a:gd name="connsiteY361" fmla="*/ 642048 h 1059043"/>
                <a:gd name="connsiteX362" fmla="*/ 2736034 w 3024845"/>
                <a:gd name="connsiteY362" fmla="*/ 642048 h 1059043"/>
                <a:gd name="connsiteX363" fmla="*/ 2736034 w 3024845"/>
                <a:gd name="connsiteY363" fmla="*/ 629077 h 1059043"/>
                <a:gd name="connsiteX364" fmla="*/ 2792781 w 3024845"/>
                <a:gd name="connsiteY364" fmla="*/ 629077 h 1059043"/>
                <a:gd name="connsiteX365" fmla="*/ 2792781 w 3024845"/>
                <a:gd name="connsiteY365" fmla="*/ 598812 h 1059043"/>
                <a:gd name="connsiteX366" fmla="*/ 2811021 w 3024845"/>
                <a:gd name="connsiteY366" fmla="*/ 598812 h 1059043"/>
                <a:gd name="connsiteX367" fmla="*/ 2811021 w 3024845"/>
                <a:gd name="connsiteY367" fmla="*/ 592327 h 1059043"/>
                <a:gd name="connsiteX368" fmla="*/ 2823181 w 3024845"/>
                <a:gd name="connsiteY368" fmla="*/ 592327 h 1059043"/>
                <a:gd name="connsiteX369" fmla="*/ 2823181 w 3024845"/>
                <a:gd name="connsiteY369" fmla="*/ 598812 h 1059043"/>
                <a:gd name="connsiteX370" fmla="*/ 2839395 w 3024845"/>
                <a:gd name="connsiteY370" fmla="*/ 598812 h 1059043"/>
                <a:gd name="connsiteX371" fmla="*/ 2839395 w 3024845"/>
                <a:gd name="connsiteY371" fmla="*/ 648533 h 1059043"/>
                <a:gd name="connsiteX372" fmla="*/ 2871822 w 3024845"/>
                <a:gd name="connsiteY372" fmla="*/ 648533 h 1059043"/>
                <a:gd name="connsiteX373" fmla="*/ 2871822 w 3024845"/>
                <a:gd name="connsiteY373" fmla="*/ 622592 h 1059043"/>
                <a:gd name="connsiteX374" fmla="*/ 2910329 w 3024845"/>
                <a:gd name="connsiteY374" fmla="*/ 622592 h 1059043"/>
                <a:gd name="connsiteX375" fmla="*/ 2910329 w 3024845"/>
                <a:gd name="connsiteY375" fmla="*/ 592327 h 1059043"/>
                <a:gd name="connsiteX376" fmla="*/ 2958970 w 3024845"/>
                <a:gd name="connsiteY376" fmla="*/ 592327 h 1059043"/>
                <a:gd name="connsiteX377" fmla="*/ 2958970 w 3024845"/>
                <a:gd name="connsiteY377" fmla="*/ 703483 h 1059043"/>
                <a:gd name="connsiteX378" fmla="*/ 2958970 w 3024845"/>
                <a:gd name="connsiteY378" fmla="*/ 717262 h 1059043"/>
                <a:gd name="connsiteX379" fmla="*/ 3024845 w 3024845"/>
                <a:gd name="connsiteY379" fmla="*/ 717262 h 1059043"/>
                <a:gd name="connsiteX380" fmla="*/ 3024845 w 3024845"/>
                <a:gd name="connsiteY380" fmla="*/ 1059043 h 1059043"/>
                <a:gd name="connsiteX381" fmla="*/ 2054 w 3024845"/>
                <a:gd name="connsiteY381" fmla="*/ 1056710 h 1059043"/>
                <a:gd name="connsiteX382" fmla="*/ 0 w 3024845"/>
                <a:gd name="connsiteY382" fmla="*/ 622592 h 1059043"/>
                <a:gd name="connsiteX383" fmla="*/ 20267 w 3024845"/>
                <a:gd name="connsiteY383" fmla="*/ 622592 h 1059043"/>
                <a:gd name="connsiteX384" fmla="*/ 20774 w 3024845"/>
                <a:gd name="connsiteY384" fmla="*/ 621511 h 1059043"/>
                <a:gd name="connsiteX385" fmla="*/ 24320 w 3024845"/>
                <a:gd name="connsiteY385" fmla="*/ 613945 h 1059043"/>
                <a:gd name="connsiteX386" fmla="*/ 26094 w 3024845"/>
                <a:gd name="connsiteY386" fmla="*/ 614215 h 1059043"/>
                <a:gd name="connsiteX387" fmla="*/ 38507 w 3024845"/>
                <a:gd name="connsiteY387" fmla="*/ 616106 h 1059043"/>
                <a:gd name="connsiteX388" fmla="*/ 39014 w 3024845"/>
                <a:gd name="connsiteY388" fmla="*/ 617458 h 1059043"/>
                <a:gd name="connsiteX389" fmla="*/ 42560 w 3024845"/>
                <a:gd name="connsiteY389" fmla="*/ 626915 h 1059043"/>
                <a:gd name="connsiteX390" fmla="*/ 68907 w 3024845"/>
                <a:gd name="connsiteY390" fmla="*/ 629077 h 1059043"/>
                <a:gd name="connsiteX391" fmla="*/ 68907 w 3024845"/>
                <a:gd name="connsiteY391" fmla="*/ 505856 h 1059043"/>
                <a:gd name="connsiteX392" fmla="*/ 70934 w 3024845"/>
                <a:gd name="connsiteY392" fmla="*/ 505856 h 1059043"/>
                <a:gd name="connsiteX393" fmla="*/ 85121 w 3024845"/>
                <a:gd name="connsiteY393" fmla="*/ 505856 h 1059043"/>
                <a:gd name="connsiteX394" fmla="*/ 85121 w 3024845"/>
                <a:gd name="connsiteY394" fmla="*/ 369664 h 1059043"/>
                <a:gd name="connsiteX395" fmla="*/ 86894 w 3024845"/>
                <a:gd name="connsiteY395" fmla="*/ 369664 h 1059043"/>
                <a:gd name="connsiteX396" fmla="*/ 99308 w 3024845"/>
                <a:gd name="connsiteY396" fmla="*/ 369664 h 1059043"/>
                <a:gd name="connsiteX397" fmla="*/ 99308 w 3024845"/>
                <a:gd name="connsiteY397" fmla="*/ 255090 h 1059043"/>
                <a:gd name="connsiteX398" fmla="*/ 103361 w 3024845"/>
                <a:gd name="connsiteY398" fmla="*/ 226986 h 1059043"/>
                <a:gd name="connsiteX399" fmla="*/ 105388 w 3024845"/>
                <a:gd name="connsiteY399" fmla="*/ 226986 h 1059043"/>
                <a:gd name="connsiteX400" fmla="*/ 119575 w 3024845"/>
                <a:gd name="connsiteY400"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44240 w 3024845"/>
                <a:gd name="connsiteY311" fmla="*/ 125383 h 1059043"/>
                <a:gd name="connsiteX312" fmla="*/ 2150320 w 3024845"/>
                <a:gd name="connsiteY312" fmla="*/ 118897 h 1059043"/>
                <a:gd name="connsiteX313" fmla="*/ 2150320 w 3024845"/>
                <a:gd name="connsiteY313" fmla="*/ 60529 h 1059043"/>
                <a:gd name="connsiteX314" fmla="*/ 2152346 w 3024845"/>
                <a:gd name="connsiteY314" fmla="*/ 56206 h 1059043"/>
                <a:gd name="connsiteX315" fmla="*/ 2152346 w 3024845"/>
                <a:gd name="connsiteY315" fmla="*/ 0 h 1059043"/>
                <a:gd name="connsiteX316" fmla="*/ 2180720 w 3024845"/>
                <a:gd name="connsiteY316" fmla="*/ 555577 h 1059043"/>
                <a:gd name="connsiteX317" fmla="*/ 2245574 w 3024845"/>
                <a:gd name="connsiteY317" fmla="*/ 555577 h 1059043"/>
                <a:gd name="connsiteX318" fmla="*/ 2245574 w 3024845"/>
                <a:gd name="connsiteY318" fmla="*/ 631239 h 1059043"/>
                <a:gd name="connsiteX319" fmla="*/ 2253681 w 3024845"/>
                <a:gd name="connsiteY319" fmla="*/ 631239 h 1059043"/>
                <a:gd name="connsiteX320" fmla="*/ 2255708 w 3024845"/>
                <a:gd name="connsiteY320" fmla="*/ 624754 h 1059043"/>
                <a:gd name="connsiteX321" fmla="*/ 2261788 w 3024845"/>
                <a:gd name="connsiteY321" fmla="*/ 624754 h 1059043"/>
                <a:gd name="connsiteX322" fmla="*/ 2263815 w 3024845"/>
                <a:gd name="connsiteY322" fmla="*/ 633401 h 1059043"/>
                <a:gd name="connsiteX323" fmla="*/ 2275975 w 3024845"/>
                <a:gd name="connsiteY323" fmla="*/ 633401 h 1059043"/>
                <a:gd name="connsiteX324" fmla="*/ 2275975 w 3024845"/>
                <a:gd name="connsiteY324" fmla="*/ 626915 h 1059043"/>
                <a:gd name="connsiteX325" fmla="*/ 2298268 w 3024845"/>
                <a:gd name="connsiteY325" fmla="*/ 626915 h 1059043"/>
                <a:gd name="connsiteX326" fmla="*/ 2298268 w 3024845"/>
                <a:gd name="connsiteY326" fmla="*/ 633401 h 1059043"/>
                <a:gd name="connsiteX327" fmla="*/ 2318535 w 3024845"/>
                <a:gd name="connsiteY327" fmla="*/ 633401 h 1059043"/>
                <a:gd name="connsiteX328" fmla="*/ 2318535 w 3024845"/>
                <a:gd name="connsiteY328" fmla="*/ 678798 h 1059043"/>
                <a:gd name="connsiteX329" fmla="*/ 2332722 w 3024845"/>
                <a:gd name="connsiteY329" fmla="*/ 678798 h 1059043"/>
                <a:gd name="connsiteX330" fmla="*/ 2332722 w 3024845"/>
                <a:gd name="connsiteY330" fmla="*/ 665827 h 1059043"/>
                <a:gd name="connsiteX331" fmla="*/ 2348936 w 3024845"/>
                <a:gd name="connsiteY331" fmla="*/ 665827 h 1059043"/>
                <a:gd name="connsiteX332" fmla="*/ 2348936 w 3024845"/>
                <a:gd name="connsiteY332" fmla="*/ 486400 h 1059043"/>
                <a:gd name="connsiteX333" fmla="*/ 2355016 w 3024845"/>
                <a:gd name="connsiteY333" fmla="*/ 479914 h 1059043"/>
                <a:gd name="connsiteX334" fmla="*/ 2427977 w 3024845"/>
                <a:gd name="connsiteY334" fmla="*/ 479914 h 1059043"/>
                <a:gd name="connsiteX335" fmla="*/ 2427977 w 3024845"/>
                <a:gd name="connsiteY335" fmla="*/ 488562 h 1059043"/>
                <a:gd name="connsiteX336" fmla="*/ 2438110 w 3024845"/>
                <a:gd name="connsiteY336" fmla="*/ 488562 h 1059043"/>
                <a:gd name="connsiteX337" fmla="*/ 2438110 w 3024845"/>
                <a:gd name="connsiteY337" fmla="*/ 603136 h 1059043"/>
                <a:gd name="connsiteX338" fmla="*/ 2460404 w 3024845"/>
                <a:gd name="connsiteY338" fmla="*/ 603136 h 1059043"/>
                <a:gd name="connsiteX339" fmla="*/ 2460404 w 3024845"/>
                <a:gd name="connsiteY339" fmla="*/ 536121 h 1059043"/>
                <a:gd name="connsiteX340" fmla="*/ 2486751 w 3024845"/>
                <a:gd name="connsiteY340" fmla="*/ 536121 h 1059043"/>
                <a:gd name="connsiteX341" fmla="*/ 2490804 w 3024845"/>
                <a:gd name="connsiteY341" fmla="*/ 531797 h 1059043"/>
                <a:gd name="connsiteX342" fmla="*/ 2498911 w 3024845"/>
                <a:gd name="connsiteY342" fmla="*/ 531797 h 1059043"/>
                <a:gd name="connsiteX343" fmla="*/ 2502964 w 3024845"/>
                <a:gd name="connsiteY343" fmla="*/ 536121 h 1059043"/>
                <a:gd name="connsiteX344" fmla="*/ 2525258 w 3024845"/>
                <a:gd name="connsiteY344" fmla="*/ 536121 h 1059043"/>
                <a:gd name="connsiteX345" fmla="*/ 2525258 w 3024845"/>
                <a:gd name="connsiteY345" fmla="*/ 419385 h 1059043"/>
                <a:gd name="connsiteX346" fmla="*/ 2582005 w 3024845"/>
                <a:gd name="connsiteY346" fmla="*/ 408576 h 1059043"/>
                <a:gd name="connsiteX347" fmla="*/ 2582005 w 3024845"/>
                <a:gd name="connsiteY347" fmla="*/ 409657 h 1059043"/>
                <a:gd name="connsiteX348" fmla="*/ 2582005 w 3024845"/>
                <a:gd name="connsiteY348" fmla="*/ 417223 h 1059043"/>
                <a:gd name="connsiteX349" fmla="*/ 2608352 w 3024845"/>
                <a:gd name="connsiteY349" fmla="*/ 417223 h 1059043"/>
                <a:gd name="connsiteX350" fmla="*/ 2608352 w 3024845"/>
                <a:gd name="connsiteY350" fmla="*/ 672313 h 1059043"/>
                <a:gd name="connsiteX351" fmla="*/ 2630646 w 3024845"/>
                <a:gd name="connsiteY351" fmla="*/ 672313 h 1059043"/>
                <a:gd name="connsiteX352" fmla="*/ 2630646 w 3024845"/>
                <a:gd name="connsiteY352" fmla="*/ 667989 h 1059043"/>
                <a:gd name="connsiteX353" fmla="*/ 2642806 w 3024845"/>
                <a:gd name="connsiteY353" fmla="*/ 667989 h 1059043"/>
                <a:gd name="connsiteX354" fmla="*/ 2642806 w 3024845"/>
                <a:gd name="connsiteY354" fmla="*/ 672313 h 1059043"/>
                <a:gd name="connsiteX355" fmla="*/ 2667126 w 3024845"/>
                <a:gd name="connsiteY355" fmla="*/ 672313 h 1059043"/>
                <a:gd name="connsiteX356" fmla="*/ 2667126 w 3024845"/>
                <a:gd name="connsiteY356" fmla="*/ 659342 h 1059043"/>
                <a:gd name="connsiteX357" fmla="*/ 2695500 w 3024845"/>
                <a:gd name="connsiteY357" fmla="*/ 659342 h 1059043"/>
                <a:gd name="connsiteX358" fmla="*/ 2707660 w 3024845"/>
                <a:gd name="connsiteY358" fmla="*/ 655018 h 1059043"/>
                <a:gd name="connsiteX359" fmla="*/ 2727927 w 3024845"/>
                <a:gd name="connsiteY359" fmla="*/ 659342 h 1059043"/>
                <a:gd name="connsiteX360" fmla="*/ 2727927 w 3024845"/>
                <a:gd name="connsiteY360" fmla="*/ 642048 h 1059043"/>
                <a:gd name="connsiteX361" fmla="*/ 2736034 w 3024845"/>
                <a:gd name="connsiteY361" fmla="*/ 642048 h 1059043"/>
                <a:gd name="connsiteX362" fmla="*/ 2736034 w 3024845"/>
                <a:gd name="connsiteY362" fmla="*/ 629077 h 1059043"/>
                <a:gd name="connsiteX363" fmla="*/ 2792781 w 3024845"/>
                <a:gd name="connsiteY363" fmla="*/ 629077 h 1059043"/>
                <a:gd name="connsiteX364" fmla="*/ 2792781 w 3024845"/>
                <a:gd name="connsiteY364" fmla="*/ 598812 h 1059043"/>
                <a:gd name="connsiteX365" fmla="*/ 2811021 w 3024845"/>
                <a:gd name="connsiteY365" fmla="*/ 598812 h 1059043"/>
                <a:gd name="connsiteX366" fmla="*/ 2811021 w 3024845"/>
                <a:gd name="connsiteY366" fmla="*/ 592327 h 1059043"/>
                <a:gd name="connsiteX367" fmla="*/ 2823181 w 3024845"/>
                <a:gd name="connsiteY367" fmla="*/ 592327 h 1059043"/>
                <a:gd name="connsiteX368" fmla="*/ 2823181 w 3024845"/>
                <a:gd name="connsiteY368" fmla="*/ 598812 h 1059043"/>
                <a:gd name="connsiteX369" fmla="*/ 2839395 w 3024845"/>
                <a:gd name="connsiteY369" fmla="*/ 598812 h 1059043"/>
                <a:gd name="connsiteX370" fmla="*/ 2839395 w 3024845"/>
                <a:gd name="connsiteY370" fmla="*/ 648533 h 1059043"/>
                <a:gd name="connsiteX371" fmla="*/ 2871822 w 3024845"/>
                <a:gd name="connsiteY371" fmla="*/ 648533 h 1059043"/>
                <a:gd name="connsiteX372" fmla="*/ 2871822 w 3024845"/>
                <a:gd name="connsiteY372" fmla="*/ 622592 h 1059043"/>
                <a:gd name="connsiteX373" fmla="*/ 2910329 w 3024845"/>
                <a:gd name="connsiteY373" fmla="*/ 622592 h 1059043"/>
                <a:gd name="connsiteX374" fmla="*/ 2910329 w 3024845"/>
                <a:gd name="connsiteY374" fmla="*/ 592327 h 1059043"/>
                <a:gd name="connsiteX375" fmla="*/ 2958970 w 3024845"/>
                <a:gd name="connsiteY375" fmla="*/ 592327 h 1059043"/>
                <a:gd name="connsiteX376" fmla="*/ 2958970 w 3024845"/>
                <a:gd name="connsiteY376" fmla="*/ 703483 h 1059043"/>
                <a:gd name="connsiteX377" fmla="*/ 2958970 w 3024845"/>
                <a:gd name="connsiteY377" fmla="*/ 717262 h 1059043"/>
                <a:gd name="connsiteX378" fmla="*/ 3024845 w 3024845"/>
                <a:gd name="connsiteY378" fmla="*/ 717262 h 1059043"/>
                <a:gd name="connsiteX379" fmla="*/ 3024845 w 3024845"/>
                <a:gd name="connsiteY379" fmla="*/ 1059043 h 1059043"/>
                <a:gd name="connsiteX380" fmla="*/ 2054 w 3024845"/>
                <a:gd name="connsiteY380" fmla="*/ 1056710 h 1059043"/>
                <a:gd name="connsiteX381" fmla="*/ 0 w 3024845"/>
                <a:gd name="connsiteY381" fmla="*/ 622592 h 1059043"/>
                <a:gd name="connsiteX382" fmla="*/ 20267 w 3024845"/>
                <a:gd name="connsiteY382" fmla="*/ 622592 h 1059043"/>
                <a:gd name="connsiteX383" fmla="*/ 20774 w 3024845"/>
                <a:gd name="connsiteY383" fmla="*/ 621511 h 1059043"/>
                <a:gd name="connsiteX384" fmla="*/ 24320 w 3024845"/>
                <a:gd name="connsiteY384" fmla="*/ 613945 h 1059043"/>
                <a:gd name="connsiteX385" fmla="*/ 26094 w 3024845"/>
                <a:gd name="connsiteY385" fmla="*/ 614215 h 1059043"/>
                <a:gd name="connsiteX386" fmla="*/ 38507 w 3024845"/>
                <a:gd name="connsiteY386" fmla="*/ 616106 h 1059043"/>
                <a:gd name="connsiteX387" fmla="*/ 39014 w 3024845"/>
                <a:gd name="connsiteY387" fmla="*/ 617458 h 1059043"/>
                <a:gd name="connsiteX388" fmla="*/ 42560 w 3024845"/>
                <a:gd name="connsiteY388" fmla="*/ 626915 h 1059043"/>
                <a:gd name="connsiteX389" fmla="*/ 68907 w 3024845"/>
                <a:gd name="connsiteY389" fmla="*/ 629077 h 1059043"/>
                <a:gd name="connsiteX390" fmla="*/ 68907 w 3024845"/>
                <a:gd name="connsiteY390" fmla="*/ 505856 h 1059043"/>
                <a:gd name="connsiteX391" fmla="*/ 70934 w 3024845"/>
                <a:gd name="connsiteY391" fmla="*/ 505856 h 1059043"/>
                <a:gd name="connsiteX392" fmla="*/ 85121 w 3024845"/>
                <a:gd name="connsiteY392" fmla="*/ 505856 h 1059043"/>
                <a:gd name="connsiteX393" fmla="*/ 85121 w 3024845"/>
                <a:gd name="connsiteY393" fmla="*/ 369664 h 1059043"/>
                <a:gd name="connsiteX394" fmla="*/ 86894 w 3024845"/>
                <a:gd name="connsiteY394" fmla="*/ 369664 h 1059043"/>
                <a:gd name="connsiteX395" fmla="*/ 99308 w 3024845"/>
                <a:gd name="connsiteY395" fmla="*/ 369664 h 1059043"/>
                <a:gd name="connsiteX396" fmla="*/ 99308 w 3024845"/>
                <a:gd name="connsiteY396" fmla="*/ 255090 h 1059043"/>
                <a:gd name="connsiteX397" fmla="*/ 103361 w 3024845"/>
                <a:gd name="connsiteY397" fmla="*/ 226986 h 1059043"/>
                <a:gd name="connsiteX398" fmla="*/ 105388 w 3024845"/>
                <a:gd name="connsiteY398" fmla="*/ 226986 h 1059043"/>
                <a:gd name="connsiteX399" fmla="*/ 119575 w 3024845"/>
                <a:gd name="connsiteY399"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44240 w 3024845"/>
                <a:gd name="connsiteY311" fmla="*/ 125383 h 1059043"/>
                <a:gd name="connsiteX312" fmla="*/ 2150320 w 3024845"/>
                <a:gd name="connsiteY312" fmla="*/ 60529 h 1059043"/>
                <a:gd name="connsiteX313" fmla="*/ 2152346 w 3024845"/>
                <a:gd name="connsiteY313" fmla="*/ 56206 h 1059043"/>
                <a:gd name="connsiteX314" fmla="*/ 2152346 w 3024845"/>
                <a:gd name="connsiteY314" fmla="*/ 0 h 1059043"/>
                <a:gd name="connsiteX315" fmla="*/ 2180720 w 3024845"/>
                <a:gd name="connsiteY315" fmla="*/ 555577 h 1059043"/>
                <a:gd name="connsiteX316" fmla="*/ 2245574 w 3024845"/>
                <a:gd name="connsiteY316" fmla="*/ 555577 h 1059043"/>
                <a:gd name="connsiteX317" fmla="*/ 2245574 w 3024845"/>
                <a:gd name="connsiteY317" fmla="*/ 631239 h 1059043"/>
                <a:gd name="connsiteX318" fmla="*/ 2253681 w 3024845"/>
                <a:gd name="connsiteY318" fmla="*/ 631239 h 1059043"/>
                <a:gd name="connsiteX319" fmla="*/ 2255708 w 3024845"/>
                <a:gd name="connsiteY319" fmla="*/ 624754 h 1059043"/>
                <a:gd name="connsiteX320" fmla="*/ 2261788 w 3024845"/>
                <a:gd name="connsiteY320" fmla="*/ 624754 h 1059043"/>
                <a:gd name="connsiteX321" fmla="*/ 2263815 w 3024845"/>
                <a:gd name="connsiteY321" fmla="*/ 633401 h 1059043"/>
                <a:gd name="connsiteX322" fmla="*/ 2275975 w 3024845"/>
                <a:gd name="connsiteY322" fmla="*/ 633401 h 1059043"/>
                <a:gd name="connsiteX323" fmla="*/ 2275975 w 3024845"/>
                <a:gd name="connsiteY323" fmla="*/ 626915 h 1059043"/>
                <a:gd name="connsiteX324" fmla="*/ 2298268 w 3024845"/>
                <a:gd name="connsiteY324" fmla="*/ 626915 h 1059043"/>
                <a:gd name="connsiteX325" fmla="*/ 2298268 w 3024845"/>
                <a:gd name="connsiteY325" fmla="*/ 633401 h 1059043"/>
                <a:gd name="connsiteX326" fmla="*/ 2318535 w 3024845"/>
                <a:gd name="connsiteY326" fmla="*/ 633401 h 1059043"/>
                <a:gd name="connsiteX327" fmla="*/ 2318535 w 3024845"/>
                <a:gd name="connsiteY327" fmla="*/ 678798 h 1059043"/>
                <a:gd name="connsiteX328" fmla="*/ 2332722 w 3024845"/>
                <a:gd name="connsiteY328" fmla="*/ 678798 h 1059043"/>
                <a:gd name="connsiteX329" fmla="*/ 2332722 w 3024845"/>
                <a:gd name="connsiteY329" fmla="*/ 665827 h 1059043"/>
                <a:gd name="connsiteX330" fmla="*/ 2348936 w 3024845"/>
                <a:gd name="connsiteY330" fmla="*/ 665827 h 1059043"/>
                <a:gd name="connsiteX331" fmla="*/ 2348936 w 3024845"/>
                <a:gd name="connsiteY331" fmla="*/ 486400 h 1059043"/>
                <a:gd name="connsiteX332" fmla="*/ 2355016 w 3024845"/>
                <a:gd name="connsiteY332" fmla="*/ 479914 h 1059043"/>
                <a:gd name="connsiteX333" fmla="*/ 2427977 w 3024845"/>
                <a:gd name="connsiteY333" fmla="*/ 479914 h 1059043"/>
                <a:gd name="connsiteX334" fmla="*/ 2427977 w 3024845"/>
                <a:gd name="connsiteY334" fmla="*/ 488562 h 1059043"/>
                <a:gd name="connsiteX335" fmla="*/ 2438110 w 3024845"/>
                <a:gd name="connsiteY335" fmla="*/ 488562 h 1059043"/>
                <a:gd name="connsiteX336" fmla="*/ 2438110 w 3024845"/>
                <a:gd name="connsiteY336" fmla="*/ 603136 h 1059043"/>
                <a:gd name="connsiteX337" fmla="*/ 2460404 w 3024845"/>
                <a:gd name="connsiteY337" fmla="*/ 603136 h 1059043"/>
                <a:gd name="connsiteX338" fmla="*/ 2460404 w 3024845"/>
                <a:gd name="connsiteY338" fmla="*/ 536121 h 1059043"/>
                <a:gd name="connsiteX339" fmla="*/ 2486751 w 3024845"/>
                <a:gd name="connsiteY339" fmla="*/ 536121 h 1059043"/>
                <a:gd name="connsiteX340" fmla="*/ 2490804 w 3024845"/>
                <a:gd name="connsiteY340" fmla="*/ 531797 h 1059043"/>
                <a:gd name="connsiteX341" fmla="*/ 2498911 w 3024845"/>
                <a:gd name="connsiteY341" fmla="*/ 531797 h 1059043"/>
                <a:gd name="connsiteX342" fmla="*/ 2502964 w 3024845"/>
                <a:gd name="connsiteY342" fmla="*/ 536121 h 1059043"/>
                <a:gd name="connsiteX343" fmla="*/ 2525258 w 3024845"/>
                <a:gd name="connsiteY343" fmla="*/ 536121 h 1059043"/>
                <a:gd name="connsiteX344" fmla="*/ 2525258 w 3024845"/>
                <a:gd name="connsiteY344" fmla="*/ 419385 h 1059043"/>
                <a:gd name="connsiteX345" fmla="*/ 2582005 w 3024845"/>
                <a:gd name="connsiteY345" fmla="*/ 408576 h 1059043"/>
                <a:gd name="connsiteX346" fmla="*/ 2582005 w 3024845"/>
                <a:gd name="connsiteY346" fmla="*/ 409657 h 1059043"/>
                <a:gd name="connsiteX347" fmla="*/ 2582005 w 3024845"/>
                <a:gd name="connsiteY347" fmla="*/ 417223 h 1059043"/>
                <a:gd name="connsiteX348" fmla="*/ 2608352 w 3024845"/>
                <a:gd name="connsiteY348" fmla="*/ 417223 h 1059043"/>
                <a:gd name="connsiteX349" fmla="*/ 2608352 w 3024845"/>
                <a:gd name="connsiteY349" fmla="*/ 672313 h 1059043"/>
                <a:gd name="connsiteX350" fmla="*/ 2630646 w 3024845"/>
                <a:gd name="connsiteY350" fmla="*/ 672313 h 1059043"/>
                <a:gd name="connsiteX351" fmla="*/ 2630646 w 3024845"/>
                <a:gd name="connsiteY351" fmla="*/ 667989 h 1059043"/>
                <a:gd name="connsiteX352" fmla="*/ 2642806 w 3024845"/>
                <a:gd name="connsiteY352" fmla="*/ 667989 h 1059043"/>
                <a:gd name="connsiteX353" fmla="*/ 2642806 w 3024845"/>
                <a:gd name="connsiteY353" fmla="*/ 672313 h 1059043"/>
                <a:gd name="connsiteX354" fmla="*/ 2667126 w 3024845"/>
                <a:gd name="connsiteY354" fmla="*/ 672313 h 1059043"/>
                <a:gd name="connsiteX355" fmla="*/ 2667126 w 3024845"/>
                <a:gd name="connsiteY355" fmla="*/ 659342 h 1059043"/>
                <a:gd name="connsiteX356" fmla="*/ 2695500 w 3024845"/>
                <a:gd name="connsiteY356" fmla="*/ 659342 h 1059043"/>
                <a:gd name="connsiteX357" fmla="*/ 2707660 w 3024845"/>
                <a:gd name="connsiteY357" fmla="*/ 655018 h 1059043"/>
                <a:gd name="connsiteX358" fmla="*/ 2727927 w 3024845"/>
                <a:gd name="connsiteY358" fmla="*/ 659342 h 1059043"/>
                <a:gd name="connsiteX359" fmla="*/ 2727927 w 3024845"/>
                <a:gd name="connsiteY359" fmla="*/ 642048 h 1059043"/>
                <a:gd name="connsiteX360" fmla="*/ 2736034 w 3024845"/>
                <a:gd name="connsiteY360" fmla="*/ 642048 h 1059043"/>
                <a:gd name="connsiteX361" fmla="*/ 2736034 w 3024845"/>
                <a:gd name="connsiteY361" fmla="*/ 629077 h 1059043"/>
                <a:gd name="connsiteX362" fmla="*/ 2792781 w 3024845"/>
                <a:gd name="connsiteY362" fmla="*/ 629077 h 1059043"/>
                <a:gd name="connsiteX363" fmla="*/ 2792781 w 3024845"/>
                <a:gd name="connsiteY363" fmla="*/ 598812 h 1059043"/>
                <a:gd name="connsiteX364" fmla="*/ 2811021 w 3024845"/>
                <a:gd name="connsiteY364" fmla="*/ 598812 h 1059043"/>
                <a:gd name="connsiteX365" fmla="*/ 2811021 w 3024845"/>
                <a:gd name="connsiteY365" fmla="*/ 592327 h 1059043"/>
                <a:gd name="connsiteX366" fmla="*/ 2823181 w 3024845"/>
                <a:gd name="connsiteY366" fmla="*/ 592327 h 1059043"/>
                <a:gd name="connsiteX367" fmla="*/ 2823181 w 3024845"/>
                <a:gd name="connsiteY367" fmla="*/ 598812 h 1059043"/>
                <a:gd name="connsiteX368" fmla="*/ 2839395 w 3024845"/>
                <a:gd name="connsiteY368" fmla="*/ 598812 h 1059043"/>
                <a:gd name="connsiteX369" fmla="*/ 2839395 w 3024845"/>
                <a:gd name="connsiteY369" fmla="*/ 648533 h 1059043"/>
                <a:gd name="connsiteX370" fmla="*/ 2871822 w 3024845"/>
                <a:gd name="connsiteY370" fmla="*/ 648533 h 1059043"/>
                <a:gd name="connsiteX371" fmla="*/ 2871822 w 3024845"/>
                <a:gd name="connsiteY371" fmla="*/ 622592 h 1059043"/>
                <a:gd name="connsiteX372" fmla="*/ 2910329 w 3024845"/>
                <a:gd name="connsiteY372" fmla="*/ 622592 h 1059043"/>
                <a:gd name="connsiteX373" fmla="*/ 2910329 w 3024845"/>
                <a:gd name="connsiteY373" fmla="*/ 592327 h 1059043"/>
                <a:gd name="connsiteX374" fmla="*/ 2958970 w 3024845"/>
                <a:gd name="connsiteY374" fmla="*/ 592327 h 1059043"/>
                <a:gd name="connsiteX375" fmla="*/ 2958970 w 3024845"/>
                <a:gd name="connsiteY375" fmla="*/ 703483 h 1059043"/>
                <a:gd name="connsiteX376" fmla="*/ 2958970 w 3024845"/>
                <a:gd name="connsiteY376" fmla="*/ 717262 h 1059043"/>
                <a:gd name="connsiteX377" fmla="*/ 3024845 w 3024845"/>
                <a:gd name="connsiteY377" fmla="*/ 717262 h 1059043"/>
                <a:gd name="connsiteX378" fmla="*/ 3024845 w 3024845"/>
                <a:gd name="connsiteY378" fmla="*/ 1059043 h 1059043"/>
                <a:gd name="connsiteX379" fmla="*/ 2054 w 3024845"/>
                <a:gd name="connsiteY379" fmla="*/ 1056710 h 1059043"/>
                <a:gd name="connsiteX380" fmla="*/ 0 w 3024845"/>
                <a:gd name="connsiteY380" fmla="*/ 622592 h 1059043"/>
                <a:gd name="connsiteX381" fmla="*/ 20267 w 3024845"/>
                <a:gd name="connsiteY381" fmla="*/ 622592 h 1059043"/>
                <a:gd name="connsiteX382" fmla="*/ 20774 w 3024845"/>
                <a:gd name="connsiteY382" fmla="*/ 621511 h 1059043"/>
                <a:gd name="connsiteX383" fmla="*/ 24320 w 3024845"/>
                <a:gd name="connsiteY383" fmla="*/ 613945 h 1059043"/>
                <a:gd name="connsiteX384" fmla="*/ 26094 w 3024845"/>
                <a:gd name="connsiteY384" fmla="*/ 614215 h 1059043"/>
                <a:gd name="connsiteX385" fmla="*/ 38507 w 3024845"/>
                <a:gd name="connsiteY385" fmla="*/ 616106 h 1059043"/>
                <a:gd name="connsiteX386" fmla="*/ 39014 w 3024845"/>
                <a:gd name="connsiteY386" fmla="*/ 617458 h 1059043"/>
                <a:gd name="connsiteX387" fmla="*/ 42560 w 3024845"/>
                <a:gd name="connsiteY387" fmla="*/ 626915 h 1059043"/>
                <a:gd name="connsiteX388" fmla="*/ 68907 w 3024845"/>
                <a:gd name="connsiteY388" fmla="*/ 629077 h 1059043"/>
                <a:gd name="connsiteX389" fmla="*/ 68907 w 3024845"/>
                <a:gd name="connsiteY389" fmla="*/ 505856 h 1059043"/>
                <a:gd name="connsiteX390" fmla="*/ 70934 w 3024845"/>
                <a:gd name="connsiteY390" fmla="*/ 505856 h 1059043"/>
                <a:gd name="connsiteX391" fmla="*/ 85121 w 3024845"/>
                <a:gd name="connsiteY391" fmla="*/ 505856 h 1059043"/>
                <a:gd name="connsiteX392" fmla="*/ 85121 w 3024845"/>
                <a:gd name="connsiteY392" fmla="*/ 369664 h 1059043"/>
                <a:gd name="connsiteX393" fmla="*/ 86894 w 3024845"/>
                <a:gd name="connsiteY393" fmla="*/ 369664 h 1059043"/>
                <a:gd name="connsiteX394" fmla="*/ 99308 w 3024845"/>
                <a:gd name="connsiteY394" fmla="*/ 369664 h 1059043"/>
                <a:gd name="connsiteX395" fmla="*/ 99308 w 3024845"/>
                <a:gd name="connsiteY395" fmla="*/ 255090 h 1059043"/>
                <a:gd name="connsiteX396" fmla="*/ 103361 w 3024845"/>
                <a:gd name="connsiteY396" fmla="*/ 226986 h 1059043"/>
                <a:gd name="connsiteX397" fmla="*/ 105388 w 3024845"/>
                <a:gd name="connsiteY397" fmla="*/ 226986 h 1059043"/>
                <a:gd name="connsiteX398" fmla="*/ 119575 w 3024845"/>
                <a:gd name="connsiteY398"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50320 w 3024845"/>
                <a:gd name="connsiteY311" fmla="*/ 60529 h 1059043"/>
                <a:gd name="connsiteX312" fmla="*/ 2152346 w 3024845"/>
                <a:gd name="connsiteY312" fmla="*/ 56206 h 1059043"/>
                <a:gd name="connsiteX313" fmla="*/ 2152346 w 3024845"/>
                <a:gd name="connsiteY313" fmla="*/ 0 h 1059043"/>
                <a:gd name="connsiteX314" fmla="*/ 2180720 w 3024845"/>
                <a:gd name="connsiteY314" fmla="*/ 555577 h 1059043"/>
                <a:gd name="connsiteX315" fmla="*/ 2245574 w 3024845"/>
                <a:gd name="connsiteY315" fmla="*/ 555577 h 1059043"/>
                <a:gd name="connsiteX316" fmla="*/ 2245574 w 3024845"/>
                <a:gd name="connsiteY316" fmla="*/ 631239 h 1059043"/>
                <a:gd name="connsiteX317" fmla="*/ 2253681 w 3024845"/>
                <a:gd name="connsiteY317" fmla="*/ 631239 h 1059043"/>
                <a:gd name="connsiteX318" fmla="*/ 2255708 w 3024845"/>
                <a:gd name="connsiteY318" fmla="*/ 624754 h 1059043"/>
                <a:gd name="connsiteX319" fmla="*/ 2261788 w 3024845"/>
                <a:gd name="connsiteY319" fmla="*/ 624754 h 1059043"/>
                <a:gd name="connsiteX320" fmla="*/ 2263815 w 3024845"/>
                <a:gd name="connsiteY320" fmla="*/ 633401 h 1059043"/>
                <a:gd name="connsiteX321" fmla="*/ 2275975 w 3024845"/>
                <a:gd name="connsiteY321" fmla="*/ 633401 h 1059043"/>
                <a:gd name="connsiteX322" fmla="*/ 2275975 w 3024845"/>
                <a:gd name="connsiteY322" fmla="*/ 626915 h 1059043"/>
                <a:gd name="connsiteX323" fmla="*/ 2298268 w 3024845"/>
                <a:gd name="connsiteY323" fmla="*/ 626915 h 1059043"/>
                <a:gd name="connsiteX324" fmla="*/ 2298268 w 3024845"/>
                <a:gd name="connsiteY324" fmla="*/ 633401 h 1059043"/>
                <a:gd name="connsiteX325" fmla="*/ 2318535 w 3024845"/>
                <a:gd name="connsiteY325" fmla="*/ 633401 h 1059043"/>
                <a:gd name="connsiteX326" fmla="*/ 2318535 w 3024845"/>
                <a:gd name="connsiteY326" fmla="*/ 678798 h 1059043"/>
                <a:gd name="connsiteX327" fmla="*/ 2332722 w 3024845"/>
                <a:gd name="connsiteY327" fmla="*/ 678798 h 1059043"/>
                <a:gd name="connsiteX328" fmla="*/ 2332722 w 3024845"/>
                <a:gd name="connsiteY328" fmla="*/ 665827 h 1059043"/>
                <a:gd name="connsiteX329" fmla="*/ 2348936 w 3024845"/>
                <a:gd name="connsiteY329" fmla="*/ 665827 h 1059043"/>
                <a:gd name="connsiteX330" fmla="*/ 2348936 w 3024845"/>
                <a:gd name="connsiteY330" fmla="*/ 486400 h 1059043"/>
                <a:gd name="connsiteX331" fmla="*/ 2355016 w 3024845"/>
                <a:gd name="connsiteY331" fmla="*/ 479914 h 1059043"/>
                <a:gd name="connsiteX332" fmla="*/ 2427977 w 3024845"/>
                <a:gd name="connsiteY332" fmla="*/ 479914 h 1059043"/>
                <a:gd name="connsiteX333" fmla="*/ 2427977 w 3024845"/>
                <a:gd name="connsiteY333" fmla="*/ 488562 h 1059043"/>
                <a:gd name="connsiteX334" fmla="*/ 2438110 w 3024845"/>
                <a:gd name="connsiteY334" fmla="*/ 488562 h 1059043"/>
                <a:gd name="connsiteX335" fmla="*/ 2438110 w 3024845"/>
                <a:gd name="connsiteY335" fmla="*/ 603136 h 1059043"/>
                <a:gd name="connsiteX336" fmla="*/ 2460404 w 3024845"/>
                <a:gd name="connsiteY336" fmla="*/ 603136 h 1059043"/>
                <a:gd name="connsiteX337" fmla="*/ 2460404 w 3024845"/>
                <a:gd name="connsiteY337" fmla="*/ 536121 h 1059043"/>
                <a:gd name="connsiteX338" fmla="*/ 2486751 w 3024845"/>
                <a:gd name="connsiteY338" fmla="*/ 536121 h 1059043"/>
                <a:gd name="connsiteX339" fmla="*/ 2490804 w 3024845"/>
                <a:gd name="connsiteY339" fmla="*/ 531797 h 1059043"/>
                <a:gd name="connsiteX340" fmla="*/ 2498911 w 3024845"/>
                <a:gd name="connsiteY340" fmla="*/ 531797 h 1059043"/>
                <a:gd name="connsiteX341" fmla="*/ 2502964 w 3024845"/>
                <a:gd name="connsiteY341" fmla="*/ 536121 h 1059043"/>
                <a:gd name="connsiteX342" fmla="*/ 2525258 w 3024845"/>
                <a:gd name="connsiteY342" fmla="*/ 536121 h 1059043"/>
                <a:gd name="connsiteX343" fmla="*/ 2525258 w 3024845"/>
                <a:gd name="connsiteY343" fmla="*/ 419385 h 1059043"/>
                <a:gd name="connsiteX344" fmla="*/ 2582005 w 3024845"/>
                <a:gd name="connsiteY344" fmla="*/ 408576 h 1059043"/>
                <a:gd name="connsiteX345" fmla="*/ 2582005 w 3024845"/>
                <a:gd name="connsiteY345" fmla="*/ 409657 h 1059043"/>
                <a:gd name="connsiteX346" fmla="*/ 2582005 w 3024845"/>
                <a:gd name="connsiteY346" fmla="*/ 417223 h 1059043"/>
                <a:gd name="connsiteX347" fmla="*/ 2608352 w 3024845"/>
                <a:gd name="connsiteY347" fmla="*/ 417223 h 1059043"/>
                <a:gd name="connsiteX348" fmla="*/ 2608352 w 3024845"/>
                <a:gd name="connsiteY348" fmla="*/ 672313 h 1059043"/>
                <a:gd name="connsiteX349" fmla="*/ 2630646 w 3024845"/>
                <a:gd name="connsiteY349" fmla="*/ 672313 h 1059043"/>
                <a:gd name="connsiteX350" fmla="*/ 2630646 w 3024845"/>
                <a:gd name="connsiteY350" fmla="*/ 667989 h 1059043"/>
                <a:gd name="connsiteX351" fmla="*/ 2642806 w 3024845"/>
                <a:gd name="connsiteY351" fmla="*/ 667989 h 1059043"/>
                <a:gd name="connsiteX352" fmla="*/ 2642806 w 3024845"/>
                <a:gd name="connsiteY352" fmla="*/ 672313 h 1059043"/>
                <a:gd name="connsiteX353" fmla="*/ 2667126 w 3024845"/>
                <a:gd name="connsiteY353" fmla="*/ 672313 h 1059043"/>
                <a:gd name="connsiteX354" fmla="*/ 2667126 w 3024845"/>
                <a:gd name="connsiteY354" fmla="*/ 659342 h 1059043"/>
                <a:gd name="connsiteX355" fmla="*/ 2695500 w 3024845"/>
                <a:gd name="connsiteY355" fmla="*/ 659342 h 1059043"/>
                <a:gd name="connsiteX356" fmla="*/ 2707660 w 3024845"/>
                <a:gd name="connsiteY356" fmla="*/ 655018 h 1059043"/>
                <a:gd name="connsiteX357" fmla="*/ 2727927 w 3024845"/>
                <a:gd name="connsiteY357" fmla="*/ 659342 h 1059043"/>
                <a:gd name="connsiteX358" fmla="*/ 2727927 w 3024845"/>
                <a:gd name="connsiteY358" fmla="*/ 642048 h 1059043"/>
                <a:gd name="connsiteX359" fmla="*/ 2736034 w 3024845"/>
                <a:gd name="connsiteY359" fmla="*/ 642048 h 1059043"/>
                <a:gd name="connsiteX360" fmla="*/ 2736034 w 3024845"/>
                <a:gd name="connsiteY360" fmla="*/ 629077 h 1059043"/>
                <a:gd name="connsiteX361" fmla="*/ 2792781 w 3024845"/>
                <a:gd name="connsiteY361" fmla="*/ 629077 h 1059043"/>
                <a:gd name="connsiteX362" fmla="*/ 2792781 w 3024845"/>
                <a:gd name="connsiteY362" fmla="*/ 598812 h 1059043"/>
                <a:gd name="connsiteX363" fmla="*/ 2811021 w 3024845"/>
                <a:gd name="connsiteY363" fmla="*/ 598812 h 1059043"/>
                <a:gd name="connsiteX364" fmla="*/ 2811021 w 3024845"/>
                <a:gd name="connsiteY364" fmla="*/ 592327 h 1059043"/>
                <a:gd name="connsiteX365" fmla="*/ 2823181 w 3024845"/>
                <a:gd name="connsiteY365" fmla="*/ 592327 h 1059043"/>
                <a:gd name="connsiteX366" fmla="*/ 2823181 w 3024845"/>
                <a:gd name="connsiteY366" fmla="*/ 598812 h 1059043"/>
                <a:gd name="connsiteX367" fmla="*/ 2839395 w 3024845"/>
                <a:gd name="connsiteY367" fmla="*/ 598812 h 1059043"/>
                <a:gd name="connsiteX368" fmla="*/ 2839395 w 3024845"/>
                <a:gd name="connsiteY368" fmla="*/ 648533 h 1059043"/>
                <a:gd name="connsiteX369" fmla="*/ 2871822 w 3024845"/>
                <a:gd name="connsiteY369" fmla="*/ 648533 h 1059043"/>
                <a:gd name="connsiteX370" fmla="*/ 2871822 w 3024845"/>
                <a:gd name="connsiteY370" fmla="*/ 622592 h 1059043"/>
                <a:gd name="connsiteX371" fmla="*/ 2910329 w 3024845"/>
                <a:gd name="connsiteY371" fmla="*/ 622592 h 1059043"/>
                <a:gd name="connsiteX372" fmla="*/ 2910329 w 3024845"/>
                <a:gd name="connsiteY372" fmla="*/ 592327 h 1059043"/>
                <a:gd name="connsiteX373" fmla="*/ 2958970 w 3024845"/>
                <a:gd name="connsiteY373" fmla="*/ 592327 h 1059043"/>
                <a:gd name="connsiteX374" fmla="*/ 2958970 w 3024845"/>
                <a:gd name="connsiteY374" fmla="*/ 703483 h 1059043"/>
                <a:gd name="connsiteX375" fmla="*/ 2958970 w 3024845"/>
                <a:gd name="connsiteY375" fmla="*/ 717262 h 1059043"/>
                <a:gd name="connsiteX376" fmla="*/ 3024845 w 3024845"/>
                <a:gd name="connsiteY376" fmla="*/ 717262 h 1059043"/>
                <a:gd name="connsiteX377" fmla="*/ 3024845 w 3024845"/>
                <a:gd name="connsiteY377" fmla="*/ 1059043 h 1059043"/>
                <a:gd name="connsiteX378" fmla="*/ 2054 w 3024845"/>
                <a:gd name="connsiteY378" fmla="*/ 1056710 h 1059043"/>
                <a:gd name="connsiteX379" fmla="*/ 0 w 3024845"/>
                <a:gd name="connsiteY379" fmla="*/ 622592 h 1059043"/>
                <a:gd name="connsiteX380" fmla="*/ 20267 w 3024845"/>
                <a:gd name="connsiteY380" fmla="*/ 622592 h 1059043"/>
                <a:gd name="connsiteX381" fmla="*/ 20774 w 3024845"/>
                <a:gd name="connsiteY381" fmla="*/ 621511 h 1059043"/>
                <a:gd name="connsiteX382" fmla="*/ 24320 w 3024845"/>
                <a:gd name="connsiteY382" fmla="*/ 613945 h 1059043"/>
                <a:gd name="connsiteX383" fmla="*/ 26094 w 3024845"/>
                <a:gd name="connsiteY383" fmla="*/ 614215 h 1059043"/>
                <a:gd name="connsiteX384" fmla="*/ 38507 w 3024845"/>
                <a:gd name="connsiteY384" fmla="*/ 616106 h 1059043"/>
                <a:gd name="connsiteX385" fmla="*/ 39014 w 3024845"/>
                <a:gd name="connsiteY385" fmla="*/ 617458 h 1059043"/>
                <a:gd name="connsiteX386" fmla="*/ 42560 w 3024845"/>
                <a:gd name="connsiteY386" fmla="*/ 626915 h 1059043"/>
                <a:gd name="connsiteX387" fmla="*/ 68907 w 3024845"/>
                <a:gd name="connsiteY387" fmla="*/ 629077 h 1059043"/>
                <a:gd name="connsiteX388" fmla="*/ 68907 w 3024845"/>
                <a:gd name="connsiteY388" fmla="*/ 505856 h 1059043"/>
                <a:gd name="connsiteX389" fmla="*/ 70934 w 3024845"/>
                <a:gd name="connsiteY389" fmla="*/ 505856 h 1059043"/>
                <a:gd name="connsiteX390" fmla="*/ 85121 w 3024845"/>
                <a:gd name="connsiteY390" fmla="*/ 505856 h 1059043"/>
                <a:gd name="connsiteX391" fmla="*/ 85121 w 3024845"/>
                <a:gd name="connsiteY391" fmla="*/ 369664 h 1059043"/>
                <a:gd name="connsiteX392" fmla="*/ 86894 w 3024845"/>
                <a:gd name="connsiteY392" fmla="*/ 369664 h 1059043"/>
                <a:gd name="connsiteX393" fmla="*/ 99308 w 3024845"/>
                <a:gd name="connsiteY393" fmla="*/ 369664 h 1059043"/>
                <a:gd name="connsiteX394" fmla="*/ 99308 w 3024845"/>
                <a:gd name="connsiteY394" fmla="*/ 255090 h 1059043"/>
                <a:gd name="connsiteX395" fmla="*/ 103361 w 3024845"/>
                <a:gd name="connsiteY395" fmla="*/ 226986 h 1059043"/>
                <a:gd name="connsiteX396" fmla="*/ 105388 w 3024845"/>
                <a:gd name="connsiteY396" fmla="*/ 226986 h 1059043"/>
                <a:gd name="connsiteX397" fmla="*/ 119575 w 3024845"/>
                <a:gd name="connsiteY397" fmla="*/ 226986 h 1059043"/>
                <a:gd name="connsiteX0" fmla="*/ 119575 w 3024845"/>
                <a:gd name="connsiteY0" fmla="*/ 255427 h 1087484"/>
                <a:gd name="connsiteX1" fmla="*/ 200642 w 3024845"/>
                <a:gd name="connsiteY1" fmla="*/ 253266 h 1087484"/>
                <a:gd name="connsiteX2" fmla="*/ 202669 w 3024845"/>
                <a:gd name="connsiteY2" fmla="*/ 253266 h 1087484"/>
                <a:gd name="connsiteX3" fmla="*/ 216856 w 3024845"/>
                <a:gd name="connsiteY3" fmla="*/ 253266 h 1087484"/>
                <a:gd name="connsiteX4" fmla="*/ 216856 w 3024845"/>
                <a:gd name="connsiteY4" fmla="*/ 277045 h 1087484"/>
                <a:gd name="connsiteX5" fmla="*/ 217363 w 3024845"/>
                <a:gd name="connsiteY5" fmla="*/ 277856 h 1087484"/>
                <a:gd name="connsiteX6" fmla="*/ 220909 w 3024845"/>
                <a:gd name="connsiteY6" fmla="*/ 283531 h 1087484"/>
                <a:gd name="connsiteX7" fmla="*/ 220909 w 3024845"/>
                <a:gd name="connsiteY7" fmla="*/ 398105 h 1087484"/>
                <a:gd name="connsiteX8" fmla="*/ 223189 w 3024845"/>
                <a:gd name="connsiteY8" fmla="*/ 398105 h 1087484"/>
                <a:gd name="connsiteX9" fmla="*/ 239150 w 3024845"/>
                <a:gd name="connsiteY9" fmla="*/ 398105 h 1087484"/>
                <a:gd name="connsiteX10" fmla="*/ 239150 w 3024845"/>
                <a:gd name="connsiteY10" fmla="*/ 538620 h 1087484"/>
                <a:gd name="connsiteX11" fmla="*/ 240670 w 3024845"/>
                <a:gd name="connsiteY11" fmla="*/ 538350 h 1087484"/>
                <a:gd name="connsiteX12" fmla="*/ 251310 w 3024845"/>
                <a:gd name="connsiteY12" fmla="*/ 536459 h 1087484"/>
                <a:gd name="connsiteX13" fmla="*/ 249283 w 3024845"/>
                <a:gd name="connsiteY13" fmla="*/ 625091 h 1087484"/>
                <a:gd name="connsiteX14" fmla="*/ 250803 w 3024845"/>
                <a:gd name="connsiteY14" fmla="*/ 625362 h 1087484"/>
                <a:gd name="connsiteX15" fmla="*/ 261443 w 3024845"/>
                <a:gd name="connsiteY15" fmla="*/ 627253 h 1087484"/>
                <a:gd name="connsiteX16" fmla="*/ 261696 w 3024845"/>
                <a:gd name="connsiteY16" fmla="*/ 628064 h 1087484"/>
                <a:gd name="connsiteX17" fmla="*/ 263470 w 3024845"/>
                <a:gd name="connsiteY17" fmla="*/ 633739 h 1087484"/>
                <a:gd name="connsiteX18" fmla="*/ 264230 w 3024845"/>
                <a:gd name="connsiteY18" fmla="*/ 631307 h 1087484"/>
                <a:gd name="connsiteX19" fmla="*/ 269550 w 3024845"/>
                <a:gd name="connsiteY19" fmla="*/ 614283 h 1087484"/>
                <a:gd name="connsiteX20" fmla="*/ 271323 w 3024845"/>
                <a:gd name="connsiteY20" fmla="*/ 614283 h 1087484"/>
                <a:gd name="connsiteX21" fmla="*/ 283737 w 3024845"/>
                <a:gd name="connsiteY21" fmla="*/ 614283 h 1087484"/>
                <a:gd name="connsiteX22" fmla="*/ 283737 w 3024845"/>
                <a:gd name="connsiteY22" fmla="*/ 646709 h 1087484"/>
                <a:gd name="connsiteX23" fmla="*/ 284750 w 3024845"/>
                <a:gd name="connsiteY23" fmla="*/ 647250 h 1087484"/>
                <a:gd name="connsiteX24" fmla="*/ 291844 w 3024845"/>
                <a:gd name="connsiteY24" fmla="*/ 651033 h 1087484"/>
                <a:gd name="connsiteX25" fmla="*/ 291844 w 3024845"/>
                <a:gd name="connsiteY25" fmla="*/ 652384 h 1087484"/>
                <a:gd name="connsiteX26" fmla="*/ 291844 w 3024845"/>
                <a:gd name="connsiteY26" fmla="*/ 661842 h 1087484"/>
                <a:gd name="connsiteX27" fmla="*/ 336431 w 3024845"/>
                <a:gd name="connsiteY27" fmla="*/ 661842 h 1087484"/>
                <a:gd name="connsiteX28" fmla="*/ 336431 w 3024845"/>
                <a:gd name="connsiteY28" fmla="*/ 662923 h 1087484"/>
                <a:gd name="connsiteX29" fmla="*/ 336431 w 3024845"/>
                <a:gd name="connsiteY29" fmla="*/ 670489 h 1087484"/>
                <a:gd name="connsiteX30" fmla="*/ 338457 w 3024845"/>
                <a:gd name="connsiteY30" fmla="*/ 670489 h 1087484"/>
                <a:gd name="connsiteX31" fmla="*/ 352644 w 3024845"/>
                <a:gd name="connsiteY31" fmla="*/ 670489 h 1087484"/>
                <a:gd name="connsiteX32" fmla="*/ 352644 w 3024845"/>
                <a:gd name="connsiteY32" fmla="*/ 640224 h 1087484"/>
                <a:gd name="connsiteX33" fmla="*/ 397231 w 3024845"/>
                <a:gd name="connsiteY33" fmla="*/ 640224 h 1087484"/>
                <a:gd name="connsiteX34" fmla="*/ 397231 w 3024845"/>
                <a:gd name="connsiteY34" fmla="*/ 638873 h 1087484"/>
                <a:gd name="connsiteX35" fmla="*/ 397231 w 3024845"/>
                <a:gd name="connsiteY35" fmla="*/ 629415 h 1087484"/>
                <a:gd name="connsiteX36" fmla="*/ 398245 w 3024845"/>
                <a:gd name="connsiteY36" fmla="*/ 629415 h 1087484"/>
                <a:gd name="connsiteX37" fmla="*/ 405338 w 3024845"/>
                <a:gd name="connsiteY37" fmla="*/ 629415 h 1087484"/>
                <a:gd name="connsiteX38" fmla="*/ 405338 w 3024845"/>
                <a:gd name="connsiteY38" fmla="*/ 627524 h 1087484"/>
                <a:gd name="connsiteX39" fmla="*/ 405338 w 3024845"/>
                <a:gd name="connsiteY39" fmla="*/ 614283 h 1087484"/>
                <a:gd name="connsiteX40" fmla="*/ 406098 w 3024845"/>
                <a:gd name="connsiteY40" fmla="*/ 614283 h 1087484"/>
                <a:gd name="connsiteX41" fmla="*/ 411418 w 3024845"/>
                <a:gd name="connsiteY41" fmla="*/ 614283 h 1087484"/>
                <a:gd name="connsiteX42" fmla="*/ 411418 w 3024845"/>
                <a:gd name="connsiteY42" fmla="*/ 613202 h 1087484"/>
                <a:gd name="connsiteX43" fmla="*/ 411418 w 3024845"/>
                <a:gd name="connsiteY43" fmla="*/ 605635 h 1087484"/>
                <a:gd name="connsiteX44" fmla="*/ 413445 w 3024845"/>
                <a:gd name="connsiteY44" fmla="*/ 605635 h 1087484"/>
                <a:gd name="connsiteX45" fmla="*/ 427632 w 3024845"/>
                <a:gd name="connsiteY45" fmla="*/ 605635 h 1087484"/>
                <a:gd name="connsiteX46" fmla="*/ 427632 w 3024845"/>
                <a:gd name="connsiteY46" fmla="*/ 606716 h 1087484"/>
                <a:gd name="connsiteX47" fmla="*/ 427632 w 3024845"/>
                <a:gd name="connsiteY47" fmla="*/ 614283 h 1087484"/>
                <a:gd name="connsiteX48" fmla="*/ 449925 w 3024845"/>
                <a:gd name="connsiteY48" fmla="*/ 614283 h 1087484"/>
                <a:gd name="connsiteX49" fmla="*/ 449925 w 3024845"/>
                <a:gd name="connsiteY49" fmla="*/ 612391 h 1087484"/>
                <a:gd name="connsiteX50" fmla="*/ 449925 w 3024845"/>
                <a:gd name="connsiteY50" fmla="*/ 599150 h 1087484"/>
                <a:gd name="connsiteX51" fmla="*/ 451699 w 3024845"/>
                <a:gd name="connsiteY51" fmla="*/ 599150 h 1087484"/>
                <a:gd name="connsiteX52" fmla="*/ 464112 w 3024845"/>
                <a:gd name="connsiteY52" fmla="*/ 599150 h 1087484"/>
                <a:gd name="connsiteX53" fmla="*/ 464112 w 3024845"/>
                <a:gd name="connsiteY53" fmla="*/ 622930 h 1087484"/>
                <a:gd name="connsiteX54" fmla="*/ 465126 w 3024845"/>
                <a:gd name="connsiteY54" fmla="*/ 622930 h 1087484"/>
                <a:gd name="connsiteX55" fmla="*/ 472219 w 3024845"/>
                <a:gd name="connsiteY55" fmla="*/ 622930 h 1087484"/>
                <a:gd name="connsiteX56" fmla="*/ 472219 w 3024845"/>
                <a:gd name="connsiteY56" fmla="*/ 621849 h 1087484"/>
                <a:gd name="connsiteX57" fmla="*/ 472219 w 3024845"/>
                <a:gd name="connsiteY57" fmla="*/ 614283 h 1087484"/>
                <a:gd name="connsiteX58" fmla="*/ 473992 w 3024845"/>
                <a:gd name="connsiteY58" fmla="*/ 614283 h 1087484"/>
                <a:gd name="connsiteX59" fmla="*/ 486406 w 3024845"/>
                <a:gd name="connsiteY59" fmla="*/ 614283 h 1087484"/>
                <a:gd name="connsiteX60" fmla="*/ 486406 w 3024845"/>
                <a:gd name="connsiteY60" fmla="*/ 640224 h 1087484"/>
                <a:gd name="connsiteX61" fmla="*/ 488433 w 3024845"/>
                <a:gd name="connsiteY61" fmla="*/ 640224 h 1087484"/>
                <a:gd name="connsiteX62" fmla="*/ 502619 w 3024845"/>
                <a:gd name="connsiteY62" fmla="*/ 640224 h 1087484"/>
                <a:gd name="connsiteX63" fmla="*/ 502619 w 3024845"/>
                <a:gd name="connsiteY63" fmla="*/ 641845 h 1087484"/>
                <a:gd name="connsiteX64" fmla="*/ 502619 w 3024845"/>
                <a:gd name="connsiteY64" fmla="*/ 653195 h 1087484"/>
                <a:gd name="connsiteX65" fmla="*/ 503379 w 3024845"/>
                <a:gd name="connsiteY65" fmla="*/ 653195 h 1087484"/>
                <a:gd name="connsiteX66" fmla="*/ 508700 w 3024845"/>
                <a:gd name="connsiteY66" fmla="*/ 653195 h 1087484"/>
                <a:gd name="connsiteX67" fmla="*/ 508700 w 3024845"/>
                <a:gd name="connsiteY67" fmla="*/ 652384 h 1087484"/>
                <a:gd name="connsiteX68" fmla="*/ 508700 w 3024845"/>
                <a:gd name="connsiteY68" fmla="*/ 646709 h 1087484"/>
                <a:gd name="connsiteX69" fmla="*/ 539100 w 3024845"/>
                <a:gd name="connsiteY69" fmla="*/ 646709 h 1087484"/>
                <a:gd name="connsiteX70" fmla="*/ 539100 w 3024845"/>
                <a:gd name="connsiteY70" fmla="*/ 670489 h 1087484"/>
                <a:gd name="connsiteX71" fmla="*/ 540113 w 3024845"/>
                <a:gd name="connsiteY71" fmla="*/ 670489 h 1087484"/>
                <a:gd name="connsiteX72" fmla="*/ 547207 w 3024845"/>
                <a:gd name="connsiteY72" fmla="*/ 670489 h 1087484"/>
                <a:gd name="connsiteX73" fmla="*/ 547207 w 3024845"/>
                <a:gd name="connsiteY73" fmla="*/ 671570 h 1087484"/>
                <a:gd name="connsiteX74" fmla="*/ 547207 w 3024845"/>
                <a:gd name="connsiteY74" fmla="*/ 679136 h 1087484"/>
                <a:gd name="connsiteX75" fmla="*/ 547967 w 3024845"/>
                <a:gd name="connsiteY75" fmla="*/ 679136 h 1087484"/>
                <a:gd name="connsiteX76" fmla="*/ 553287 w 3024845"/>
                <a:gd name="connsiteY76" fmla="*/ 679136 h 1087484"/>
                <a:gd name="connsiteX77" fmla="*/ 553287 w 3024845"/>
                <a:gd name="connsiteY77" fmla="*/ 676974 h 1087484"/>
                <a:gd name="connsiteX78" fmla="*/ 553287 w 3024845"/>
                <a:gd name="connsiteY78" fmla="*/ 661842 h 1087484"/>
                <a:gd name="connsiteX79" fmla="*/ 554300 w 3024845"/>
                <a:gd name="connsiteY79" fmla="*/ 661842 h 1087484"/>
                <a:gd name="connsiteX80" fmla="*/ 561394 w 3024845"/>
                <a:gd name="connsiteY80" fmla="*/ 661842 h 1087484"/>
                <a:gd name="connsiteX81" fmla="*/ 561394 w 3024845"/>
                <a:gd name="connsiteY81" fmla="*/ 662923 h 1087484"/>
                <a:gd name="connsiteX82" fmla="*/ 561394 w 3024845"/>
                <a:gd name="connsiteY82" fmla="*/ 670489 h 1087484"/>
                <a:gd name="connsiteX83" fmla="*/ 566714 w 3024845"/>
                <a:gd name="connsiteY83" fmla="*/ 668496 h 1087484"/>
                <a:gd name="connsiteX84" fmla="*/ 567474 w 3024845"/>
                <a:gd name="connsiteY84" fmla="*/ 667516 h 1087484"/>
                <a:gd name="connsiteX85" fmla="*/ 567474 w 3024845"/>
                <a:gd name="connsiteY85" fmla="*/ 661842 h 1087484"/>
                <a:gd name="connsiteX86" fmla="*/ 605981 w 3024845"/>
                <a:gd name="connsiteY86" fmla="*/ 661842 h 1087484"/>
                <a:gd name="connsiteX87" fmla="*/ 605981 w 3024845"/>
                <a:gd name="connsiteY87" fmla="*/ 685621 h 1087484"/>
                <a:gd name="connsiteX88" fmla="*/ 608007 w 3024845"/>
                <a:gd name="connsiteY88" fmla="*/ 685621 h 1087484"/>
                <a:gd name="connsiteX89" fmla="*/ 622194 w 3024845"/>
                <a:gd name="connsiteY89" fmla="*/ 685621 h 1087484"/>
                <a:gd name="connsiteX90" fmla="*/ 622194 w 3024845"/>
                <a:gd name="connsiteY90" fmla="*/ 686702 h 1087484"/>
                <a:gd name="connsiteX91" fmla="*/ 622194 w 3024845"/>
                <a:gd name="connsiteY91" fmla="*/ 694268 h 1087484"/>
                <a:gd name="connsiteX92" fmla="*/ 623968 w 3024845"/>
                <a:gd name="connsiteY92" fmla="*/ 694268 h 1087484"/>
                <a:gd name="connsiteX93" fmla="*/ 636381 w 3024845"/>
                <a:gd name="connsiteY93" fmla="*/ 694268 h 1087484"/>
                <a:gd name="connsiteX94" fmla="*/ 636381 w 3024845"/>
                <a:gd name="connsiteY94" fmla="*/ 670489 h 1087484"/>
                <a:gd name="connsiteX95" fmla="*/ 637394 w 3024845"/>
                <a:gd name="connsiteY95" fmla="*/ 670489 h 1087484"/>
                <a:gd name="connsiteX96" fmla="*/ 644488 w 3024845"/>
                <a:gd name="connsiteY96" fmla="*/ 670489 h 1087484"/>
                <a:gd name="connsiteX97" fmla="*/ 644488 w 3024845"/>
                <a:gd name="connsiteY97" fmla="*/ 638062 h 1087484"/>
                <a:gd name="connsiteX98" fmla="*/ 645501 w 3024845"/>
                <a:gd name="connsiteY98" fmla="*/ 638062 h 1087484"/>
                <a:gd name="connsiteX99" fmla="*/ 652595 w 3024845"/>
                <a:gd name="connsiteY99" fmla="*/ 638062 h 1087484"/>
                <a:gd name="connsiteX100" fmla="*/ 652595 w 3024845"/>
                <a:gd name="connsiteY100" fmla="*/ 636171 h 1087484"/>
                <a:gd name="connsiteX101" fmla="*/ 652595 w 3024845"/>
                <a:gd name="connsiteY101" fmla="*/ 622930 h 1087484"/>
                <a:gd name="connsiteX102" fmla="*/ 651328 w 3024845"/>
                <a:gd name="connsiteY102" fmla="*/ 621308 h 1087484"/>
                <a:gd name="connsiteX103" fmla="*/ 656648 w 3024845"/>
                <a:gd name="connsiteY103" fmla="*/ 609959 h 1087484"/>
                <a:gd name="connsiteX104" fmla="*/ 664755 w 3024845"/>
                <a:gd name="connsiteY104" fmla="*/ 638062 h 1087484"/>
                <a:gd name="connsiteX105" fmla="*/ 665515 w 3024845"/>
                <a:gd name="connsiteY105" fmla="*/ 638062 h 1087484"/>
                <a:gd name="connsiteX106" fmla="*/ 670835 w 3024845"/>
                <a:gd name="connsiteY106" fmla="*/ 638062 h 1087484"/>
                <a:gd name="connsiteX107" fmla="*/ 670835 w 3024845"/>
                <a:gd name="connsiteY107" fmla="*/ 532135 h 1087484"/>
                <a:gd name="connsiteX108" fmla="*/ 672355 w 3024845"/>
                <a:gd name="connsiteY108" fmla="*/ 532135 h 1087484"/>
                <a:gd name="connsiteX109" fmla="*/ 682995 w 3024845"/>
                <a:gd name="connsiteY109" fmla="*/ 532135 h 1087484"/>
                <a:gd name="connsiteX110" fmla="*/ 682995 w 3024845"/>
                <a:gd name="connsiteY110" fmla="*/ 484576 h 1087484"/>
                <a:gd name="connsiteX111" fmla="*/ 709342 w 3024845"/>
                <a:gd name="connsiteY111" fmla="*/ 484576 h 1087484"/>
                <a:gd name="connsiteX112" fmla="*/ 709342 w 3024845"/>
                <a:gd name="connsiteY112" fmla="*/ 462958 h 1087484"/>
                <a:gd name="connsiteX113" fmla="*/ 743796 w 3024845"/>
                <a:gd name="connsiteY113" fmla="*/ 462958 h 1087484"/>
                <a:gd name="connsiteX114" fmla="*/ 743796 w 3024845"/>
                <a:gd name="connsiteY114" fmla="*/ 465390 h 1087484"/>
                <a:gd name="connsiteX115" fmla="*/ 743796 w 3024845"/>
                <a:gd name="connsiteY115" fmla="*/ 482414 h 1087484"/>
                <a:gd name="connsiteX116" fmla="*/ 746076 w 3024845"/>
                <a:gd name="connsiteY116" fmla="*/ 482414 h 1087484"/>
                <a:gd name="connsiteX117" fmla="*/ 762036 w 3024845"/>
                <a:gd name="connsiteY117" fmla="*/ 482414 h 1087484"/>
                <a:gd name="connsiteX118" fmla="*/ 762036 w 3024845"/>
                <a:gd name="connsiteY118" fmla="*/ 529973 h 1087484"/>
                <a:gd name="connsiteX119" fmla="*/ 763049 w 3024845"/>
                <a:gd name="connsiteY119" fmla="*/ 529973 h 1087484"/>
                <a:gd name="connsiteX120" fmla="*/ 770143 w 3024845"/>
                <a:gd name="connsiteY120" fmla="*/ 529973 h 1087484"/>
                <a:gd name="connsiteX121" fmla="*/ 784330 w 3024845"/>
                <a:gd name="connsiteY121" fmla="*/ 534297 h 1087484"/>
                <a:gd name="connsiteX122" fmla="*/ 784330 w 3024845"/>
                <a:gd name="connsiteY122" fmla="*/ 573209 h 1087484"/>
                <a:gd name="connsiteX123" fmla="*/ 785343 w 3024845"/>
                <a:gd name="connsiteY123" fmla="*/ 573209 h 1087484"/>
                <a:gd name="connsiteX124" fmla="*/ 792436 w 3024845"/>
                <a:gd name="connsiteY124" fmla="*/ 573209 h 1087484"/>
                <a:gd name="connsiteX125" fmla="*/ 792436 w 3024845"/>
                <a:gd name="connsiteY125" fmla="*/ 574830 h 1087484"/>
                <a:gd name="connsiteX126" fmla="*/ 792436 w 3024845"/>
                <a:gd name="connsiteY126" fmla="*/ 586179 h 1087484"/>
                <a:gd name="connsiteX127" fmla="*/ 794463 w 3024845"/>
                <a:gd name="connsiteY127" fmla="*/ 586179 h 1087484"/>
                <a:gd name="connsiteX128" fmla="*/ 808650 w 3024845"/>
                <a:gd name="connsiteY128" fmla="*/ 586179 h 1087484"/>
                <a:gd name="connsiteX129" fmla="*/ 814730 w 3024845"/>
                <a:gd name="connsiteY129" fmla="*/ 592665 h 1087484"/>
                <a:gd name="connsiteX130" fmla="*/ 814730 w 3024845"/>
                <a:gd name="connsiteY130" fmla="*/ 614283 h 1087484"/>
                <a:gd name="connsiteX131" fmla="*/ 817010 w 3024845"/>
                <a:gd name="connsiteY131" fmla="*/ 614283 h 1087484"/>
                <a:gd name="connsiteX132" fmla="*/ 832970 w 3024845"/>
                <a:gd name="connsiteY132" fmla="*/ 614283 h 1087484"/>
                <a:gd name="connsiteX133" fmla="*/ 832970 w 3024845"/>
                <a:gd name="connsiteY133" fmla="*/ 615363 h 1087484"/>
                <a:gd name="connsiteX134" fmla="*/ 832970 w 3024845"/>
                <a:gd name="connsiteY134" fmla="*/ 622930 h 1087484"/>
                <a:gd name="connsiteX135" fmla="*/ 834237 w 3024845"/>
                <a:gd name="connsiteY135" fmla="*/ 622930 h 1087484"/>
                <a:gd name="connsiteX136" fmla="*/ 843104 w 3024845"/>
                <a:gd name="connsiteY136" fmla="*/ 622930 h 1087484"/>
                <a:gd name="connsiteX137" fmla="*/ 843104 w 3024845"/>
                <a:gd name="connsiteY137" fmla="*/ 625091 h 1087484"/>
                <a:gd name="connsiteX138" fmla="*/ 843104 w 3024845"/>
                <a:gd name="connsiteY138" fmla="*/ 640224 h 1087484"/>
                <a:gd name="connsiteX139" fmla="*/ 847157 w 3024845"/>
                <a:gd name="connsiteY139" fmla="*/ 638332 h 1087484"/>
                <a:gd name="connsiteX140" fmla="*/ 847157 w 3024845"/>
                <a:gd name="connsiteY140" fmla="*/ 625091 h 1087484"/>
                <a:gd name="connsiteX141" fmla="*/ 848170 w 3024845"/>
                <a:gd name="connsiteY141" fmla="*/ 625091 h 1087484"/>
                <a:gd name="connsiteX142" fmla="*/ 855264 w 3024845"/>
                <a:gd name="connsiteY142" fmla="*/ 625091 h 1087484"/>
                <a:gd name="connsiteX143" fmla="*/ 855264 w 3024845"/>
                <a:gd name="connsiteY143" fmla="*/ 626713 h 1087484"/>
                <a:gd name="connsiteX144" fmla="*/ 855264 w 3024845"/>
                <a:gd name="connsiteY144" fmla="*/ 638062 h 1087484"/>
                <a:gd name="connsiteX145" fmla="*/ 856024 w 3024845"/>
                <a:gd name="connsiteY145" fmla="*/ 638062 h 1087484"/>
                <a:gd name="connsiteX146" fmla="*/ 861344 w 3024845"/>
                <a:gd name="connsiteY146" fmla="*/ 638062 h 1087484"/>
                <a:gd name="connsiteX147" fmla="*/ 909984 w 3024845"/>
                <a:gd name="connsiteY147" fmla="*/ 633739 h 1087484"/>
                <a:gd name="connsiteX148" fmla="*/ 909984 w 3024845"/>
                <a:gd name="connsiteY148" fmla="*/ 635090 h 1087484"/>
                <a:gd name="connsiteX149" fmla="*/ 909984 w 3024845"/>
                <a:gd name="connsiteY149" fmla="*/ 644547 h 1087484"/>
                <a:gd name="connsiteX150" fmla="*/ 910744 w 3024845"/>
                <a:gd name="connsiteY150" fmla="*/ 644547 h 1087484"/>
                <a:gd name="connsiteX151" fmla="*/ 916065 w 3024845"/>
                <a:gd name="connsiteY151" fmla="*/ 644547 h 1087484"/>
                <a:gd name="connsiteX152" fmla="*/ 916065 w 3024845"/>
                <a:gd name="connsiteY152" fmla="*/ 646709 h 1087484"/>
                <a:gd name="connsiteX153" fmla="*/ 916065 w 3024845"/>
                <a:gd name="connsiteY153" fmla="*/ 661842 h 1087484"/>
                <a:gd name="connsiteX154" fmla="*/ 918091 w 3024845"/>
                <a:gd name="connsiteY154" fmla="*/ 660491 h 1087484"/>
                <a:gd name="connsiteX155" fmla="*/ 932278 w 3024845"/>
                <a:gd name="connsiteY155" fmla="*/ 651033 h 1087484"/>
                <a:gd name="connsiteX156" fmla="*/ 938358 w 3024845"/>
                <a:gd name="connsiteY156" fmla="*/ 609959 h 1087484"/>
                <a:gd name="connsiteX157" fmla="*/ 939118 w 3024845"/>
                <a:gd name="connsiteY157" fmla="*/ 609689 h 1087484"/>
                <a:gd name="connsiteX158" fmla="*/ 944438 w 3024845"/>
                <a:gd name="connsiteY158" fmla="*/ 607797 h 1087484"/>
                <a:gd name="connsiteX159" fmla="*/ 946465 w 3024845"/>
                <a:gd name="connsiteY159" fmla="*/ 538620 h 1087484"/>
                <a:gd name="connsiteX160" fmla="*/ 948492 w 3024845"/>
                <a:gd name="connsiteY160" fmla="*/ 607797 h 1087484"/>
                <a:gd name="connsiteX161" fmla="*/ 949252 w 3024845"/>
                <a:gd name="connsiteY161" fmla="*/ 608067 h 1087484"/>
                <a:gd name="connsiteX162" fmla="*/ 954572 w 3024845"/>
                <a:gd name="connsiteY162" fmla="*/ 609959 h 1087484"/>
                <a:gd name="connsiteX163" fmla="*/ 954572 w 3024845"/>
                <a:gd name="connsiteY163" fmla="*/ 523488 h 1087484"/>
                <a:gd name="connsiteX164" fmla="*/ 958625 w 3024845"/>
                <a:gd name="connsiteY164" fmla="*/ 491061 h 1087484"/>
                <a:gd name="connsiteX165" fmla="*/ 997132 w 3024845"/>
                <a:gd name="connsiteY165" fmla="*/ 491061 h 1087484"/>
                <a:gd name="connsiteX166" fmla="*/ 997132 w 3024845"/>
                <a:gd name="connsiteY166" fmla="*/ 523488 h 1087484"/>
                <a:gd name="connsiteX167" fmla="*/ 997892 w 3024845"/>
                <a:gd name="connsiteY167" fmla="*/ 523488 h 1087484"/>
                <a:gd name="connsiteX168" fmla="*/ 1003212 w 3024845"/>
                <a:gd name="connsiteY168" fmla="*/ 523488 h 1087484"/>
                <a:gd name="connsiteX169" fmla="*/ 1003212 w 3024845"/>
                <a:gd name="connsiteY169" fmla="*/ 441340 h 1087484"/>
                <a:gd name="connsiteX170" fmla="*/ 1004986 w 3024845"/>
                <a:gd name="connsiteY170" fmla="*/ 441340 h 1087484"/>
                <a:gd name="connsiteX171" fmla="*/ 1017399 w 3024845"/>
                <a:gd name="connsiteY171" fmla="*/ 441340 h 1087484"/>
                <a:gd name="connsiteX172" fmla="*/ 1017399 w 3024845"/>
                <a:gd name="connsiteY172" fmla="*/ 439449 h 1087484"/>
                <a:gd name="connsiteX173" fmla="*/ 1017399 w 3024845"/>
                <a:gd name="connsiteY173" fmla="*/ 426208 h 1087484"/>
                <a:gd name="connsiteX174" fmla="*/ 1039693 w 3024845"/>
                <a:gd name="connsiteY174" fmla="*/ 426208 h 1087484"/>
                <a:gd name="connsiteX175" fmla="*/ 1039693 w 3024845"/>
                <a:gd name="connsiteY175" fmla="*/ 425127 h 1087484"/>
                <a:gd name="connsiteX176" fmla="*/ 1039693 w 3024845"/>
                <a:gd name="connsiteY176" fmla="*/ 417561 h 1087484"/>
                <a:gd name="connsiteX177" fmla="*/ 1041466 w 3024845"/>
                <a:gd name="connsiteY177" fmla="*/ 417561 h 1087484"/>
                <a:gd name="connsiteX178" fmla="*/ 1053880 w 3024845"/>
                <a:gd name="connsiteY178" fmla="*/ 417561 h 1087484"/>
                <a:gd name="connsiteX179" fmla="*/ 1053880 w 3024845"/>
                <a:gd name="connsiteY179" fmla="*/ 418642 h 1087484"/>
                <a:gd name="connsiteX180" fmla="*/ 1053880 w 3024845"/>
                <a:gd name="connsiteY180" fmla="*/ 426208 h 1087484"/>
                <a:gd name="connsiteX181" fmla="*/ 1054640 w 3024845"/>
                <a:gd name="connsiteY181" fmla="*/ 426208 h 1087484"/>
                <a:gd name="connsiteX182" fmla="*/ 1059960 w 3024845"/>
                <a:gd name="connsiteY182" fmla="*/ 426208 h 1087484"/>
                <a:gd name="connsiteX183" fmla="*/ 1070093 w 3024845"/>
                <a:gd name="connsiteY183" fmla="*/ 421884 h 1087484"/>
                <a:gd name="connsiteX184" fmla="*/ 1074146 w 3024845"/>
                <a:gd name="connsiteY184" fmla="*/ 425127 h 1087484"/>
                <a:gd name="connsiteX185" fmla="*/ 1074146 w 3024845"/>
                <a:gd name="connsiteY185" fmla="*/ 417561 h 1087484"/>
                <a:gd name="connsiteX186" fmla="*/ 1076426 w 3024845"/>
                <a:gd name="connsiteY186" fmla="*/ 417561 h 1087484"/>
                <a:gd name="connsiteX187" fmla="*/ 1092387 w 3024845"/>
                <a:gd name="connsiteY187" fmla="*/ 417561 h 1087484"/>
                <a:gd name="connsiteX188" fmla="*/ 1092387 w 3024845"/>
                <a:gd name="connsiteY188" fmla="*/ 418642 h 1087484"/>
                <a:gd name="connsiteX189" fmla="*/ 1092387 w 3024845"/>
                <a:gd name="connsiteY189" fmla="*/ 426208 h 1087484"/>
                <a:gd name="connsiteX190" fmla="*/ 1122787 w 3024845"/>
                <a:gd name="connsiteY190" fmla="*/ 426208 h 1087484"/>
                <a:gd name="connsiteX191" fmla="*/ 1122787 w 3024845"/>
                <a:gd name="connsiteY191" fmla="*/ 427829 h 1087484"/>
                <a:gd name="connsiteX192" fmla="*/ 1122787 w 3024845"/>
                <a:gd name="connsiteY192" fmla="*/ 439179 h 1087484"/>
                <a:gd name="connsiteX193" fmla="*/ 1149134 w 3024845"/>
                <a:gd name="connsiteY193" fmla="*/ 439179 h 1087484"/>
                <a:gd name="connsiteX194" fmla="*/ 1149134 w 3024845"/>
                <a:gd name="connsiteY194" fmla="*/ 469443 h 1087484"/>
                <a:gd name="connsiteX195" fmla="*/ 1149894 w 3024845"/>
                <a:gd name="connsiteY195" fmla="*/ 469443 h 1087484"/>
                <a:gd name="connsiteX196" fmla="*/ 1155214 w 3024845"/>
                <a:gd name="connsiteY196" fmla="*/ 469443 h 1087484"/>
                <a:gd name="connsiteX197" fmla="*/ 1155214 w 3024845"/>
                <a:gd name="connsiteY197" fmla="*/ 470524 h 1087484"/>
                <a:gd name="connsiteX198" fmla="*/ 1155214 w 3024845"/>
                <a:gd name="connsiteY198" fmla="*/ 478091 h 1087484"/>
                <a:gd name="connsiteX199" fmla="*/ 1159268 w 3024845"/>
                <a:gd name="connsiteY199" fmla="*/ 508355 h 1087484"/>
                <a:gd name="connsiteX200" fmla="*/ 1160028 w 3024845"/>
                <a:gd name="connsiteY200" fmla="*/ 508355 h 1087484"/>
                <a:gd name="connsiteX201" fmla="*/ 1165348 w 3024845"/>
                <a:gd name="connsiteY201" fmla="*/ 508355 h 1087484"/>
                <a:gd name="connsiteX202" fmla="*/ 1165348 w 3024845"/>
                <a:gd name="connsiteY202" fmla="*/ 509166 h 1087484"/>
                <a:gd name="connsiteX203" fmla="*/ 1165348 w 3024845"/>
                <a:gd name="connsiteY203" fmla="*/ 514841 h 1087484"/>
                <a:gd name="connsiteX204" fmla="*/ 1166361 w 3024845"/>
                <a:gd name="connsiteY204" fmla="*/ 514841 h 1087484"/>
                <a:gd name="connsiteX205" fmla="*/ 1173454 w 3024845"/>
                <a:gd name="connsiteY205" fmla="*/ 514841 h 1087484"/>
                <a:gd name="connsiteX206" fmla="*/ 1173454 w 3024845"/>
                <a:gd name="connsiteY206" fmla="*/ 545106 h 1087484"/>
                <a:gd name="connsiteX207" fmla="*/ 1175481 w 3024845"/>
                <a:gd name="connsiteY207" fmla="*/ 545106 h 1087484"/>
                <a:gd name="connsiteX208" fmla="*/ 1189668 w 3024845"/>
                <a:gd name="connsiteY208" fmla="*/ 545106 h 1087484"/>
                <a:gd name="connsiteX209" fmla="*/ 1189668 w 3024845"/>
                <a:gd name="connsiteY209" fmla="*/ 568885 h 1087484"/>
                <a:gd name="connsiteX210" fmla="*/ 1191695 w 3024845"/>
                <a:gd name="connsiteY210" fmla="*/ 570506 h 1087484"/>
                <a:gd name="connsiteX211" fmla="*/ 1191695 w 3024845"/>
                <a:gd name="connsiteY211" fmla="*/ 581856 h 1087484"/>
                <a:gd name="connsiteX212" fmla="*/ 1192455 w 3024845"/>
                <a:gd name="connsiteY212" fmla="*/ 581856 h 1087484"/>
                <a:gd name="connsiteX213" fmla="*/ 1197775 w 3024845"/>
                <a:gd name="connsiteY213" fmla="*/ 581856 h 1087484"/>
                <a:gd name="connsiteX214" fmla="*/ 1197775 w 3024845"/>
                <a:gd name="connsiteY214" fmla="*/ 605635 h 1087484"/>
                <a:gd name="connsiteX215" fmla="*/ 1199041 w 3024845"/>
                <a:gd name="connsiteY215" fmla="*/ 605635 h 1087484"/>
                <a:gd name="connsiteX216" fmla="*/ 1207908 w 3024845"/>
                <a:gd name="connsiteY216" fmla="*/ 605635 h 1087484"/>
                <a:gd name="connsiteX217" fmla="*/ 1209935 w 3024845"/>
                <a:gd name="connsiteY217" fmla="*/ 609689 h 1087484"/>
                <a:gd name="connsiteX218" fmla="*/ 1209935 w 3024845"/>
                <a:gd name="connsiteY218" fmla="*/ 622930 h 1087484"/>
                <a:gd name="connsiteX219" fmla="*/ 1211455 w 3024845"/>
                <a:gd name="connsiteY219" fmla="*/ 621038 h 1087484"/>
                <a:gd name="connsiteX220" fmla="*/ 1222095 w 3024845"/>
                <a:gd name="connsiteY220" fmla="*/ 607797 h 1087484"/>
                <a:gd name="connsiteX221" fmla="*/ 1250469 w 3024845"/>
                <a:gd name="connsiteY221" fmla="*/ 607797 h 1087484"/>
                <a:gd name="connsiteX222" fmla="*/ 1250469 w 3024845"/>
                <a:gd name="connsiteY222" fmla="*/ 694268 h 1087484"/>
                <a:gd name="connsiteX223" fmla="*/ 1251229 w 3024845"/>
                <a:gd name="connsiteY223" fmla="*/ 694268 h 1087484"/>
                <a:gd name="connsiteX224" fmla="*/ 1256549 w 3024845"/>
                <a:gd name="connsiteY224" fmla="*/ 694268 h 1087484"/>
                <a:gd name="connsiteX225" fmla="*/ 1257309 w 3024845"/>
                <a:gd name="connsiteY225" fmla="*/ 692917 h 1087484"/>
                <a:gd name="connsiteX226" fmla="*/ 1262629 w 3024845"/>
                <a:gd name="connsiteY226" fmla="*/ 683459 h 1087484"/>
                <a:gd name="connsiteX227" fmla="*/ 1262629 w 3024845"/>
                <a:gd name="connsiteY227" fmla="*/ 685351 h 1087484"/>
                <a:gd name="connsiteX228" fmla="*/ 1262629 w 3024845"/>
                <a:gd name="connsiteY228" fmla="*/ 698592 h 1087484"/>
                <a:gd name="connsiteX229" fmla="*/ 1266682 w 3024845"/>
                <a:gd name="connsiteY229" fmla="*/ 653195 h 1087484"/>
                <a:gd name="connsiteX230" fmla="*/ 1267442 w 3024845"/>
                <a:gd name="connsiteY230" fmla="*/ 653195 h 1087484"/>
                <a:gd name="connsiteX231" fmla="*/ 1272762 w 3024845"/>
                <a:gd name="connsiteY231" fmla="*/ 653195 h 1087484"/>
                <a:gd name="connsiteX232" fmla="*/ 1272762 w 3024845"/>
                <a:gd name="connsiteY232" fmla="*/ 588341 h 1087484"/>
                <a:gd name="connsiteX233" fmla="*/ 1273776 w 3024845"/>
                <a:gd name="connsiteY233" fmla="*/ 588341 h 1087484"/>
                <a:gd name="connsiteX234" fmla="*/ 1280869 w 3024845"/>
                <a:gd name="connsiteY234" fmla="*/ 588341 h 1087484"/>
                <a:gd name="connsiteX235" fmla="*/ 1293029 w 3024845"/>
                <a:gd name="connsiteY235" fmla="*/ 545106 h 1087484"/>
                <a:gd name="connsiteX236" fmla="*/ 1294296 w 3024845"/>
                <a:gd name="connsiteY236" fmla="*/ 545106 h 1087484"/>
                <a:gd name="connsiteX237" fmla="*/ 1303163 w 3024845"/>
                <a:gd name="connsiteY237" fmla="*/ 545106 h 1087484"/>
                <a:gd name="connsiteX238" fmla="*/ 1313296 w 3024845"/>
                <a:gd name="connsiteY238" fmla="*/ 588341 h 1087484"/>
                <a:gd name="connsiteX239" fmla="*/ 1314309 w 3024845"/>
                <a:gd name="connsiteY239" fmla="*/ 588341 h 1087484"/>
                <a:gd name="connsiteX240" fmla="*/ 1321403 w 3024845"/>
                <a:gd name="connsiteY240" fmla="*/ 588341 h 1087484"/>
                <a:gd name="connsiteX241" fmla="*/ 1321403 w 3024845"/>
                <a:gd name="connsiteY241" fmla="*/ 627253 h 1087484"/>
                <a:gd name="connsiteX242" fmla="*/ 1323176 w 3024845"/>
                <a:gd name="connsiteY242" fmla="*/ 627253 h 1087484"/>
                <a:gd name="connsiteX243" fmla="*/ 1335590 w 3024845"/>
                <a:gd name="connsiteY243" fmla="*/ 627253 h 1087484"/>
                <a:gd name="connsiteX244" fmla="*/ 1335590 w 3024845"/>
                <a:gd name="connsiteY244" fmla="*/ 629415 h 1087484"/>
                <a:gd name="connsiteX245" fmla="*/ 1335590 w 3024845"/>
                <a:gd name="connsiteY245" fmla="*/ 644547 h 1087484"/>
                <a:gd name="connsiteX246" fmla="*/ 1339643 w 3024845"/>
                <a:gd name="connsiteY246" fmla="*/ 642386 h 1087484"/>
                <a:gd name="connsiteX247" fmla="*/ 1339643 w 3024845"/>
                <a:gd name="connsiteY247" fmla="*/ 627253 h 1087484"/>
                <a:gd name="connsiteX248" fmla="*/ 1341163 w 3024845"/>
                <a:gd name="connsiteY248" fmla="*/ 627253 h 1087484"/>
                <a:gd name="connsiteX249" fmla="*/ 1351803 w 3024845"/>
                <a:gd name="connsiteY249" fmla="*/ 627253 h 1087484"/>
                <a:gd name="connsiteX250" fmla="*/ 1351803 w 3024845"/>
                <a:gd name="connsiteY250" fmla="*/ 628874 h 1087484"/>
                <a:gd name="connsiteX251" fmla="*/ 1351803 w 3024845"/>
                <a:gd name="connsiteY251" fmla="*/ 640224 h 1087484"/>
                <a:gd name="connsiteX252" fmla="*/ 1382204 w 3024845"/>
                <a:gd name="connsiteY252" fmla="*/ 640224 h 1087484"/>
                <a:gd name="connsiteX253" fmla="*/ 1382204 w 3024845"/>
                <a:gd name="connsiteY253" fmla="*/ 603474 h 1087484"/>
                <a:gd name="connsiteX254" fmla="*/ 1383470 w 3024845"/>
                <a:gd name="connsiteY254" fmla="*/ 603474 h 1087484"/>
                <a:gd name="connsiteX255" fmla="*/ 1392337 w 3024845"/>
                <a:gd name="connsiteY255" fmla="*/ 603474 h 1087484"/>
                <a:gd name="connsiteX256" fmla="*/ 1392337 w 3024845"/>
                <a:gd name="connsiteY256" fmla="*/ 625091 h 1087484"/>
                <a:gd name="connsiteX257" fmla="*/ 1394364 w 3024845"/>
                <a:gd name="connsiteY257" fmla="*/ 592665 h 1087484"/>
                <a:gd name="connsiteX258" fmla="*/ 1416657 w 3024845"/>
                <a:gd name="connsiteY258" fmla="*/ 592665 h 1087484"/>
                <a:gd name="connsiteX259" fmla="*/ 1416657 w 3024845"/>
                <a:gd name="connsiteY259" fmla="*/ 591043 h 1087484"/>
                <a:gd name="connsiteX260" fmla="*/ 1416657 w 3024845"/>
                <a:gd name="connsiteY260" fmla="*/ 579694 h 1087484"/>
                <a:gd name="connsiteX261" fmla="*/ 1417417 w 3024845"/>
                <a:gd name="connsiteY261" fmla="*/ 579694 h 1087484"/>
                <a:gd name="connsiteX262" fmla="*/ 1422737 w 3024845"/>
                <a:gd name="connsiteY262" fmla="*/ 579694 h 1087484"/>
                <a:gd name="connsiteX263" fmla="*/ 1422737 w 3024845"/>
                <a:gd name="connsiteY263" fmla="*/ 577803 h 1087484"/>
                <a:gd name="connsiteX264" fmla="*/ 1422737 w 3024845"/>
                <a:gd name="connsiteY264" fmla="*/ 564562 h 1087484"/>
                <a:gd name="connsiteX265" fmla="*/ 1426791 w 3024845"/>
                <a:gd name="connsiteY265" fmla="*/ 571047 h 1087484"/>
                <a:gd name="connsiteX266" fmla="*/ 1429071 w 3024845"/>
                <a:gd name="connsiteY266" fmla="*/ 571047 h 1087484"/>
                <a:gd name="connsiteX267" fmla="*/ 1445031 w 3024845"/>
                <a:gd name="connsiteY267" fmla="*/ 571047 h 1087484"/>
                <a:gd name="connsiteX268" fmla="*/ 1445031 w 3024845"/>
                <a:gd name="connsiteY268" fmla="*/ 570236 h 1087484"/>
                <a:gd name="connsiteX269" fmla="*/ 1445031 w 3024845"/>
                <a:gd name="connsiteY269" fmla="*/ 564562 h 1087484"/>
                <a:gd name="connsiteX270" fmla="*/ 1445791 w 3024845"/>
                <a:gd name="connsiteY270" fmla="*/ 564562 h 1087484"/>
                <a:gd name="connsiteX271" fmla="*/ 1451111 w 3024845"/>
                <a:gd name="connsiteY271" fmla="*/ 564562 h 1087484"/>
                <a:gd name="connsiteX272" fmla="*/ 1451111 w 3024845"/>
                <a:gd name="connsiteY272" fmla="*/ 565913 h 1087484"/>
                <a:gd name="connsiteX273" fmla="*/ 1451111 w 3024845"/>
                <a:gd name="connsiteY273" fmla="*/ 575371 h 1087484"/>
                <a:gd name="connsiteX274" fmla="*/ 1489618 w 3024845"/>
                <a:gd name="connsiteY274" fmla="*/ 575371 h 1087484"/>
                <a:gd name="connsiteX275" fmla="*/ 1489618 w 3024845"/>
                <a:gd name="connsiteY275" fmla="*/ 713724 h 1087484"/>
                <a:gd name="connsiteX276" fmla="*/ 1491138 w 3024845"/>
                <a:gd name="connsiteY276" fmla="*/ 713724 h 1087484"/>
                <a:gd name="connsiteX277" fmla="*/ 1501778 w 3024845"/>
                <a:gd name="connsiteY277" fmla="*/ 713724 h 1087484"/>
                <a:gd name="connsiteX278" fmla="*/ 1501778 w 3024845"/>
                <a:gd name="connsiteY278" fmla="*/ 700754 h 1087484"/>
                <a:gd name="connsiteX279" fmla="*/ 1505832 w 3024845"/>
                <a:gd name="connsiteY279" fmla="*/ 700754 h 1087484"/>
                <a:gd name="connsiteX280" fmla="*/ 1505832 w 3024845"/>
                <a:gd name="connsiteY280" fmla="*/ 713724 h 1087484"/>
                <a:gd name="connsiteX281" fmla="*/ 1536232 w 3024845"/>
                <a:gd name="connsiteY281" fmla="*/ 713724 h 1087484"/>
                <a:gd name="connsiteX282" fmla="*/ 1536232 w 3024845"/>
                <a:gd name="connsiteY282" fmla="*/ 683459 h 1087484"/>
                <a:gd name="connsiteX283" fmla="*/ 1548392 w 3024845"/>
                <a:gd name="connsiteY283" fmla="*/ 683459 h 1087484"/>
                <a:gd name="connsiteX284" fmla="*/ 1560552 w 3024845"/>
                <a:gd name="connsiteY284" fmla="*/ 681298 h 1087484"/>
                <a:gd name="connsiteX285" fmla="*/ 1564606 w 3024845"/>
                <a:gd name="connsiteY285" fmla="*/ 683459 h 1087484"/>
                <a:gd name="connsiteX286" fmla="*/ 1574739 w 3024845"/>
                <a:gd name="connsiteY286" fmla="*/ 683459 h 1087484"/>
                <a:gd name="connsiteX287" fmla="*/ 1574739 w 3024845"/>
                <a:gd name="connsiteY287" fmla="*/ 713724 h 1087484"/>
                <a:gd name="connsiteX288" fmla="*/ 1582846 w 3024845"/>
                <a:gd name="connsiteY288" fmla="*/ 713724 h 1087484"/>
                <a:gd name="connsiteX289" fmla="*/ 1582846 w 3024845"/>
                <a:gd name="connsiteY289" fmla="*/ 731019 h 1087484"/>
                <a:gd name="connsiteX290" fmla="*/ 1592182 w 3024845"/>
                <a:gd name="connsiteY290" fmla="*/ 731924 h 1087484"/>
                <a:gd name="connsiteX291" fmla="*/ 1605140 w 3024845"/>
                <a:gd name="connsiteY291" fmla="*/ 731924 h 1087484"/>
                <a:gd name="connsiteX292" fmla="*/ 1605140 w 3024845"/>
                <a:gd name="connsiteY292" fmla="*/ 715886 h 1087484"/>
                <a:gd name="connsiteX293" fmla="*/ 1673096 w 3024845"/>
                <a:gd name="connsiteY293" fmla="*/ 715886 h 1087484"/>
                <a:gd name="connsiteX294" fmla="*/ 1673096 w 3024845"/>
                <a:gd name="connsiteY294" fmla="*/ 630633 h 1087484"/>
                <a:gd name="connsiteX295" fmla="*/ 1745104 w 3024845"/>
                <a:gd name="connsiteY295" fmla="*/ 630633 h 1087484"/>
                <a:gd name="connsiteX296" fmla="*/ 1745104 w 3024845"/>
                <a:gd name="connsiteY296" fmla="*/ 709401 h 1087484"/>
                <a:gd name="connsiteX297" fmla="*/ 1747008 w 3024845"/>
                <a:gd name="connsiteY297" fmla="*/ 709401 h 1087484"/>
                <a:gd name="connsiteX298" fmla="*/ 1748250 w 3024845"/>
                <a:gd name="connsiteY298" fmla="*/ 731924 h 1087484"/>
                <a:gd name="connsiteX299" fmla="*/ 1757926 w 3024845"/>
                <a:gd name="connsiteY299" fmla="*/ 731924 h 1087484"/>
                <a:gd name="connsiteX300" fmla="*/ 1759168 w 3024845"/>
                <a:gd name="connsiteY300" fmla="*/ 709401 h 1087484"/>
                <a:gd name="connsiteX301" fmla="*/ 1765248 w 3024845"/>
                <a:gd name="connsiteY301" fmla="*/ 709401 h 1087484"/>
                <a:gd name="connsiteX302" fmla="*/ 1766490 w 3024845"/>
                <a:gd name="connsiteY302" fmla="*/ 731924 h 1087484"/>
                <a:gd name="connsiteX303" fmla="*/ 1817112 w 3024845"/>
                <a:gd name="connsiteY303" fmla="*/ 731924 h 1087484"/>
                <a:gd name="connsiteX304" fmla="*/ 1817112 w 3024845"/>
                <a:gd name="connsiteY304" fmla="*/ 568896 h 1087484"/>
                <a:gd name="connsiteX305" fmla="*/ 2014439 w 3024845"/>
                <a:gd name="connsiteY305" fmla="*/ 568896 h 1087484"/>
                <a:gd name="connsiteX306" fmla="*/ 2014439 w 3024845"/>
                <a:gd name="connsiteY306" fmla="*/ 731924 h 1087484"/>
                <a:gd name="connsiteX307" fmla="*/ 2033136 w 3024845"/>
                <a:gd name="connsiteY307" fmla="*/ 731924 h 1087484"/>
                <a:gd name="connsiteX308" fmla="*/ 2033136 w 3024845"/>
                <a:gd name="connsiteY308" fmla="*/ 649231 h 1087484"/>
                <a:gd name="connsiteX309" fmla="*/ 2128256 w 3024845"/>
                <a:gd name="connsiteY309" fmla="*/ 649231 h 1087484"/>
                <a:gd name="connsiteX310" fmla="*/ 2146266 w 3024845"/>
                <a:gd name="connsiteY310" fmla="*/ 160309 h 1087484"/>
                <a:gd name="connsiteX311" fmla="*/ 2150320 w 3024845"/>
                <a:gd name="connsiteY311" fmla="*/ 88970 h 1087484"/>
                <a:gd name="connsiteX312" fmla="*/ 2152346 w 3024845"/>
                <a:gd name="connsiteY312" fmla="*/ 28441 h 1087484"/>
                <a:gd name="connsiteX313" fmla="*/ 2180720 w 3024845"/>
                <a:gd name="connsiteY313" fmla="*/ 584018 h 1087484"/>
                <a:gd name="connsiteX314" fmla="*/ 2245574 w 3024845"/>
                <a:gd name="connsiteY314" fmla="*/ 584018 h 1087484"/>
                <a:gd name="connsiteX315" fmla="*/ 2245574 w 3024845"/>
                <a:gd name="connsiteY315" fmla="*/ 659680 h 1087484"/>
                <a:gd name="connsiteX316" fmla="*/ 2253681 w 3024845"/>
                <a:gd name="connsiteY316" fmla="*/ 659680 h 1087484"/>
                <a:gd name="connsiteX317" fmla="*/ 2255708 w 3024845"/>
                <a:gd name="connsiteY317" fmla="*/ 653195 h 1087484"/>
                <a:gd name="connsiteX318" fmla="*/ 2261788 w 3024845"/>
                <a:gd name="connsiteY318" fmla="*/ 653195 h 1087484"/>
                <a:gd name="connsiteX319" fmla="*/ 2263815 w 3024845"/>
                <a:gd name="connsiteY319" fmla="*/ 661842 h 1087484"/>
                <a:gd name="connsiteX320" fmla="*/ 2275975 w 3024845"/>
                <a:gd name="connsiteY320" fmla="*/ 661842 h 1087484"/>
                <a:gd name="connsiteX321" fmla="*/ 2275975 w 3024845"/>
                <a:gd name="connsiteY321" fmla="*/ 655356 h 1087484"/>
                <a:gd name="connsiteX322" fmla="*/ 2298268 w 3024845"/>
                <a:gd name="connsiteY322" fmla="*/ 655356 h 1087484"/>
                <a:gd name="connsiteX323" fmla="*/ 2298268 w 3024845"/>
                <a:gd name="connsiteY323" fmla="*/ 661842 h 1087484"/>
                <a:gd name="connsiteX324" fmla="*/ 2318535 w 3024845"/>
                <a:gd name="connsiteY324" fmla="*/ 661842 h 1087484"/>
                <a:gd name="connsiteX325" fmla="*/ 2318535 w 3024845"/>
                <a:gd name="connsiteY325" fmla="*/ 707239 h 1087484"/>
                <a:gd name="connsiteX326" fmla="*/ 2332722 w 3024845"/>
                <a:gd name="connsiteY326" fmla="*/ 707239 h 1087484"/>
                <a:gd name="connsiteX327" fmla="*/ 2332722 w 3024845"/>
                <a:gd name="connsiteY327" fmla="*/ 694268 h 1087484"/>
                <a:gd name="connsiteX328" fmla="*/ 2348936 w 3024845"/>
                <a:gd name="connsiteY328" fmla="*/ 694268 h 1087484"/>
                <a:gd name="connsiteX329" fmla="*/ 2348936 w 3024845"/>
                <a:gd name="connsiteY329" fmla="*/ 514841 h 1087484"/>
                <a:gd name="connsiteX330" fmla="*/ 2355016 w 3024845"/>
                <a:gd name="connsiteY330" fmla="*/ 508355 h 1087484"/>
                <a:gd name="connsiteX331" fmla="*/ 2427977 w 3024845"/>
                <a:gd name="connsiteY331" fmla="*/ 508355 h 1087484"/>
                <a:gd name="connsiteX332" fmla="*/ 2427977 w 3024845"/>
                <a:gd name="connsiteY332" fmla="*/ 517003 h 1087484"/>
                <a:gd name="connsiteX333" fmla="*/ 2438110 w 3024845"/>
                <a:gd name="connsiteY333" fmla="*/ 517003 h 1087484"/>
                <a:gd name="connsiteX334" fmla="*/ 2438110 w 3024845"/>
                <a:gd name="connsiteY334" fmla="*/ 631577 h 1087484"/>
                <a:gd name="connsiteX335" fmla="*/ 2460404 w 3024845"/>
                <a:gd name="connsiteY335" fmla="*/ 631577 h 1087484"/>
                <a:gd name="connsiteX336" fmla="*/ 2460404 w 3024845"/>
                <a:gd name="connsiteY336" fmla="*/ 564562 h 1087484"/>
                <a:gd name="connsiteX337" fmla="*/ 2486751 w 3024845"/>
                <a:gd name="connsiteY337" fmla="*/ 564562 h 1087484"/>
                <a:gd name="connsiteX338" fmla="*/ 2490804 w 3024845"/>
                <a:gd name="connsiteY338" fmla="*/ 560238 h 1087484"/>
                <a:gd name="connsiteX339" fmla="*/ 2498911 w 3024845"/>
                <a:gd name="connsiteY339" fmla="*/ 560238 h 1087484"/>
                <a:gd name="connsiteX340" fmla="*/ 2502964 w 3024845"/>
                <a:gd name="connsiteY340" fmla="*/ 564562 h 1087484"/>
                <a:gd name="connsiteX341" fmla="*/ 2525258 w 3024845"/>
                <a:gd name="connsiteY341" fmla="*/ 564562 h 1087484"/>
                <a:gd name="connsiteX342" fmla="*/ 2525258 w 3024845"/>
                <a:gd name="connsiteY342" fmla="*/ 447826 h 1087484"/>
                <a:gd name="connsiteX343" fmla="*/ 2582005 w 3024845"/>
                <a:gd name="connsiteY343" fmla="*/ 437017 h 1087484"/>
                <a:gd name="connsiteX344" fmla="*/ 2582005 w 3024845"/>
                <a:gd name="connsiteY344" fmla="*/ 438098 h 1087484"/>
                <a:gd name="connsiteX345" fmla="*/ 2582005 w 3024845"/>
                <a:gd name="connsiteY345" fmla="*/ 445664 h 1087484"/>
                <a:gd name="connsiteX346" fmla="*/ 2608352 w 3024845"/>
                <a:gd name="connsiteY346" fmla="*/ 445664 h 1087484"/>
                <a:gd name="connsiteX347" fmla="*/ 2608352 w 3024845"/>
                <a:gd name="connsiteY347" fmla="*/ 700754 h 1087484"/>
                <a:gd name="connsiteX348" fmla="*/ 2630646 w 3024845"/>
                <a:gd name="connsiteY348" fmla="*/ 700754 h 1087484"/>
                <a:gd name="connsiteX349" fmla="*/ 2630646 w 3024845"/>
                <a:gd name="connsiteY349" fmla="*/ 696430 h 1087484"/>
                <a:gd name="connsiteX350" fmla="*/ 2642806 w 3024845"/>
                <a:gd name="connsiteY350" fmla="*/ 696430 h 1087484"/>
                <a:gd name="connsiteX351" fmla="*/ 2642806 w 3024845"/>
                <a:gd name="connsiteY351" fmla="*/ 700754 h 1087484"/>
                <a:gd name="connsiteX352" fmla="*/ 2667126 w 3024845"/>
                <a:gd name="connsiteY352" fmla="*/ 700754 h 1087484"/>
                <a:gd name="connsiteX353" fmla="*/ 2667126 w 3024845"/>
                <a:gd name="connsiteY353" fmla="*/ 687783 h 1087484"/>
                <a:gd name="connsiteX354" fmla="*/ 2695500 w 3024845"/>
                <a:gd name="connsiteY354" fmla="*/ 687783 h 1087484"/>
                <a:gd name="connsiteX355" fmla="*/ 2707660 w 3024845"/>
                <a:gd name="connsiteY355" fmla="*/ 683459 h 1087484"/>
                <a:gd name="connsiteX356" fmla="*/ 2727927 w 3024845"/>
                <a:gd name="connsiteY356" fmla="*/ 687783 h 1087484"/>
                <a:gd name="connsiteX357" fmla="*/ 2727927 w 3024845"/>
                <a:gd name="connsiteY357" fmla="*/ 670489 h 1087484"/>
                <a:gd name="connsiteX358" fmla="*/ 2736034 w 3024845"/>
                <a:gd name="connsiteY358" fmla="*/ 670489 h 1087484"/>
                <a:gd name="connsiteX359" fmla="*/ 2736034 w 3024845"/>
                <a:gd name="connsiteY359" fmla="*/ 657518 h 1087484"/>
                <a:gd name="connsiteX360" fmla="*/ 2792781 w 3024845"/>
                <a:gd name="connsiteY360" fmla="*/ 657518 h 1087484"/>
                <a:gd name="connsiteX361" fmla="*/ 2792781 w 3024845"/>
                <a:gd name="connsiteY361" fmla="*/ 627253 h 1087484"/>
                <a:gd name="connsiteX362" fmla="*/ 2811021 w 3024845"/>
                <a:gd name="connsiteY362" fmla="*/ 627253 h 1087484"/>
                <a:gd name="connsiteX363" fmla="*/ 2811021 w 3024845"/>
                <a:gd name="connsiteY363" fmla="*/ 620768 h 1087484"/>
                <a:gd name="connsiteX364" fmla="*/ 2823181 w 3024845"/>
                <a:gd name="connsiteY364" fmla="*/ 620768 h 1087484"/>
                <a:gd name="connsiteX365" fmla="*/ 2823181 w 3024845"/>
                <a:gd name="connsiteY365" fmla="*/ 627253 h 1087484"/>
                <a:gd name="connsiteX366" fmla="*/ 2839395 w 3024845"/>
                <a:gd name="connsiteY366" fmla="*/ 627253 h 1087484"/>
                <a:gd name="connsiteX367" fmla="*/ 2839395 w 3024845"/>
                <a:gd name="connsiteY367" fmla="*/ 676974 h 1087484"/>
                <a:gd name="connsiteX368" fmla="*/ 2871822 w 3024845"/>
                <a:gd name="connsiteY368" fmla="*/ 676974 h 1087484"/>
                <a:gd name="connsiteX369" fmla="*/ 2871822 w 3024845"/>
                <a:gd name="connsiteY369" fmla="*/ 651033 h 1087484"/>
                <a:gd name="connsiteX370" fmla="*/ 2910329 w 3024845"/>
                <a:gd name="connsiteY370" fmla="*/ 651033 h 1087484"/>
                <a:gd name="connsiteX371" fmla="*/ 2910329 w 3024845"/>
                <a:gd name="connsiteY371" fmla="*/ 620768 h 1087484"/>
                <a:gd name="connsiteX372" fmla="*/ 2958970 w 3024845"/>
                <a:gd name="connsiteY372" fmla="*/ 620768 h 1087484"/>
                <a:gd name="connsiteX373" fmla="*/ 2958970 w 3024845"/>
                <a:gd name="connsiteY373" fmla="*/ 731924 h 1087484"/>
                <a:gd name="connsiteX374" fmla="*/ 2958970 w 3024845"/>
                <a:gd name="connsiteY374" fmla="*/ 745703 h 1087484"/>
                <a:gd name="connsiteX375" fmla="*/ 3024845 w 3024845"/>
                <a:gd name="connsiteY375" fmla="*/ 745703 h 1087484"/>
                <a:gd name="connsiteX376" fmla="*/ 3024845 w 3024845"/>
                <a:gd name="connsiteY376" fmla="*/ 1087484 h 1087484"/>
                <a:gd name="connsiteX377" fmla="*/ 2054 w 3024845"/>
                <a:gd name="connsiteY377" fmla="*/ 1085151 h 1087484"/>
                <a:gd name="connsiteX378" fmla="*/ 0 w 3024845"/>
                <a:gd name="connsiteY378" fmla="*/ 651033 h 1087484"/>
                <a:gd name="connsiteX379" fmla="*/ 20267 w 3024845"/>
                <a:gd name="connsiteY379" fmla="*/ 651033 h 1087484"/>
                <a:gd name="connsiteX380" fmla="*/ 20774 w 3024845"/>
                <a:gd name="connsiteY380" fmla="*/ 649952 h 1087484"/>
                <a:gd name="connsiteX381" fmla="*/ 24320 w 3024845"/>
                <a:gd name="connsiteY381" fmla="*/ 642386 h 1087484"/>
                <a:gd name="connsiteX382" fmla="*/ 26094 w 3024845"/>
                <a:gd name="connsiteY382" fmla="*/ 642656 h 1087484"/>
                <a:gd name="connsiteX383" fmla="*/ 38507 w 3024845"/>
                <a:gd name="connsiteY383" fmla="*/ 644547 h 1087484"/>
                <a:gd name="connsiteX384" fmla="*/ 39014 w 3024845"/>
                <a:gd name="connsiteY384" fmla="*/ 645899 h 1087484"/>
                <a:gd name="connsiteX385" fmla="*/ 42560 w 3024845"/>
                <a:gd name="connsiteY385" fmla="*/ 655356 h 1087484"/>
                <a:gd name="connsiteX386" fmla="*/ 68907 w 3024845"/>
                <a:gd name="connsiteY386" fmla="*/ 657518 h 1087484"/>
                <a:gd name="connsiteX387" fmla="*/ 68907 w 3024845"/>
                <a:gd name="connsiteY387" fmla="*/ 534297 h 1087484"/>
                <a:gd name="connsiteX388" fmla="*/ 70934 w 3024845"/>
                <a:gd name="connsiteY388" fmla="*/ 534297 h 1087484"/>
                <a:gd name="connsiteX389" fmla="*/ 85121 w 3024845"/>
                <a:gd name="connsiteY389" fmla="*/ 534297 h 1087484"/>
                <a:gd name="connsiteX390" fmla="*/ 85121 w 3024845"/>
                <a:gd name="connsiteY390" fmla="*/ 398105 h 1087484"/>
                <a:gd name="connsiteX391" fmla="*/ 86894 w 3024845"/>
                <a:gd name="connsiteY391" fmla="*/ 398105 h 1087484"/>
                <a:gd name="connsiteX392" fmla="*/ 99308 w 3024845"/>
                <a:gd name="connsiteY392" fmla="*/ 398105 h 1087484"/>
                <a:gd name="connsiteX393" fmla="*/ 99308 w 3024845"/>
                <a:gd name="connsiteY393" fmla="*/ 283531 h 1087484"/>
                <a:gd name="connsiteX394" fmla="*/ 103361 w 3024845"/>
                <a:gd name="connsiteY394" fmla="*/ 255427 h 1087484"/>
                <a:gd name="connsiteX395" fmla="*/ 105388 w 3024845"/>
                <a:gd name="connsiteY395" fmla="*/ 255427 h 1087484"/>
                <a:gd name="connsiteX396" fmla="*/ 119575 w 3024845"/>
                <a:gd name="connsiteY396" fmla="*/ 255427 h 1087484"/>
                <a:gd name="connsiteX0" fmla="*/ 119575 w 3024845"/>
                <a:gd name="connsiteY0" fmla="*/ 200101 h 1032158"/>
                <a:gd name="connsiteX1" fmla="*/ 200642 w 3024845"/>
                <a:gd name="connsiteY1" fmla="*/ 197940 h 1032158"/>
                <a:gd name="connsiteX2" fmla="*/ 202669 w 3024845"/>
                <a:gd name="connsiteY2" fmla="*/ 197940 h 1032158"/>
                <a:gd name="connsiteX3" fmla="*/ 216856 w 3024845"/>
                <a:gd name="connsiteY3" fmla="*/ 197940 h 1032158"/>
                <a:gd name="connsiteX4" fmla="*/ 216856 w 3024845"/>
                <a:gd name="connsiteY4" fmla="*/ 221719 h 1032158"/>
                <a:gd name="connsiteX5" fmla="*/ 217363 w 3024845"/>
                <a:gd name="connsiteY5" fmla="*/ 222530 h 1032158"/>
                <a:gd name="connsiteX6" fmla="*/ 220909 w 3024845"/>
                <a:gd name="connsiteY6" fmla="*/ 228205 h 1032158"/>
                <a:gd name="connsiteX7" fmla="*/ 220909 w 3024845"/>
                <a:gd name="connsiteY7" fmla="*/ 342779 h 1032158"/>
                <a:gd name="connsiteX8" fmla="*/ 223189 w 3024845"/>
                <a:gd name="connsiteY8" fmla="*/ 342779 h 1032158"/>
                <a:gd name="connsiteX9" fmla="*/ 239150 w 3024845"/>
                <a:gd name="connsiteY9" fmla="*/ 342779 h 1032158"/>
                <a:gd name="connsiteX10" fmla="*/ 239150 w 3024845"/>
                <a:gd name="connsiteY10" fmla="*/ 483294 h 1032158"/>
                <a:gd name="connsiteX11" fmla="*/ 240670 w 3024845"/>
                <a:gd name="connsiteY11" fmla="*/ 483024 h 1032158"/>
                <a:gd name="connsiteX12" fmla="*/ 251310 w 3024845"/>
                <a:gd name="connsiteY12" fmla="*/ 481133 h 1032158"/>
                <a:gd name="connsiteX13" fmla="*/ 249283 w 3024845"/>
                <a:gd name="connsiteY13" fmla="*/ 569765 h 1032158"/>
                <a:gd name="connsiteX14" fmla="*/ 250803 w 3024845"/>
                <a:gd name="connsiteY14" fmla="*/ 570036 h 1032158"/>
                <a:gd name="connsiteX15" fmla="*/ 261443 w 3024845"/>
                <a:gd name="connsiteY15" fmla="*/ 571927 h 1032158"/>
                <a:gd name="connsiteX16" fmla="*/ 261696 w 3024845"/>
                <a:gd name="connsiteY16" fmla="*/ 572738 h 1032158"/>
                <a:gd name="connsiteX17" fmla="*/ 263470 w 3024845"/>
                <a:gd name="connsiteY17" fmla="*/ 578413 h 1032158"/>
                <a:gd name="connsiteX18" fmla="*/ 264230 w 3024845"/>
                <a:gd name="connsiteY18" fmla="*/ 575981 h 1032158"/>
                <a:gd name="connsiteX19" fmla="*/ 269550 w 3024845"/>
                <a:gd name="connsiteY19" fmla="*/ 558957 h 1032158"/>
                <a:gd name="connsiteX20" fmla="*/ 271323 w 3024845"/>
                <a:gd name="connsiteY20" fmla="*/ 558957 h 1032158"/>
                <a:gd name="connsiteX21" fmla="*/ 283737 w 3024845"/>
                <a:gd name="connsiteY21" fmla="*/ 558957 h 1032158"/>
                <a:gd name="connsiteX22" fmla="*/ 283737 w 3024845"/>
                <a:gd name="connsiteY22" fmla="*/ 591383 h 1032158"/>
                <a:gd name="connsiteX23" fmla="*/ 284750 w 3024845"/>
                <a:gd name="connsiteY23" fmla="*/ 591924 h 1032158"/>
                <a:gd name="connsiteX24" fmla="*/ 291844 w 3024845"/>
                <a:gd name="connsiteY24" fmla="*/ 595707 h 1032158"/>
                <a:gd name="connsiteX25" fmla="*/ 291844 w 3024845"/>
                <a:gd name="connsiteY25" fmla="*/ 597058 h 1032158"/>
                <a:gd name="connsiteX26" fmla="*/ 291844 w 3024845"/>
                <a:gd name="connsiteY26" fmla="*/ 606516 h 1032158"/>
                <a:gd name="connsiteX27" fmla="*/ 336431 w 3024845"/>
                <a:gd name="connsiteY27" fmla="*/ 606516 h 1032158"/>
                <a:gd name="connsiteX28" fmla="*/ 336431 w 3024845"/>
                <a:gd name="connsiteY28" fmla="*/ 607597 h 1032158"/>
                <a:gd name="connsiteX29" fmla="*/ 336431 w 3024845"/>
                <a:gd name="connsiteY29" fmla="*/ 615163 h 1032158"/>
                <a:gd name="connsiteX30" fmla="*/ 338457 w 3024845"/>
                <a:gd name="connsiteY30" fmla="*/ 615163 h 1032158"/>
                <a:gd name="connsiteX31" fmla="*/ 352644 w 3024845"/>
                <a:gd name="connsiteY31" fmla="*/ 615163 h 1032158"/>
                <a:gd name="connsiteX32" fmla="*/ 352644 w 3024845"/>
                <a:gd name="connsiteY32" fmla="*/ 584898 h 1032158"/>
                <a:gd name="connsiteX33" fmla="*/ 397231 w 3024845"/>
                <a:gd name="connsiteY33" fmla="*/ 584898 h 1032158"/>
                <a:gd name="connsiteX34" fmla="*/ 397231 w 3024845"/>
                <a:gd name="connsiteY34" fmla="*/ 583547 h 1032158"/>
                <a:gd name="connsiteX35" fmla="*/ 397231 w 3024845"/>
                <a:gd name="connsiteY35" fmla="*/ 574089 h 1032158"/>
                <a:gd name="connsiteX36" fmla="*/ 398245 w 3024845"/>
                <a:gd name="connsiteY36" fmla="*/ 574089 h 1032158"/>
                <a:gd name="connsiteX37" fmla="*/ 405338 w 3024845"/>
                <a:gd name="connsiteY37" fmla="*/ 574089 h 1032158"/>
                <a:gd name="connsiteX38" fmla="*/ 405338 w 3024845"/>
                <a:gd name="connsiteY38" fmla="*/ 572198 h 1032158"/>
                <a:gd name="connsiteX39" fmla="*/ 405338 w 3024845"/>
                <a:gd name="connsiteY39" fmla="*/ 558957 h 1032158"/>
                <a:gd name="connsiteX40" fmla="*/ 406098 w 3024845"/>
                <a:gd name="connsiteY40" fmla="*/ 558957 h 1032158"/>
                <a:gd name="connsiteX41" fmla="*/ 411418 w 3024845"/>
                <a:gd name="connsiteY41" fmla="*/ 558957 h 1032158"/>
                <a:gd name="connsiteX42" fmla="*/ 411418 w 3024845"/>
                <a:gd name="connsiteY42" fmla="*/ 557876 h 1032158"/>
                <a:gd name="connsiteX43" fmla="*/ 411418 w 3024845"/>
                <a:gd name="connsiteY43" fmla="*/ 550309 h 1032158"/>
                <a:gd name="connsiteX44" fmla="*/ 413445 w 3024845"/>
                <a:gd name="connsiteY44" fmla="*/ 550309 h 1032158"/>
                <a:gd name="connsiteX45" fmla="*/ 427632 w 3024845"/>
                <a:gd name="connsiteY45" fmla="*/ 550309 h 1032158"/>
                <a:gd name="connsiteX46" fmla="*/ 427632 w 3024845"/>
                <a:gd name="connsiteY46" fmla="*/ 551390 h 1032158"/>
                <a:gd name="connsiteX47" fmla="*/ 427632 w 3024845"/>
                <a:gd name="connsiteY47" fmla="*/ 558957 h 1032158"/>
                <a:gd name="connsiteX48" fmla="*/ 449925 w 3024845"/>
                <a:gd name="connsiteY48" fmla="*/ 558957 h 1032158"/>
                <a:gd name="connsiteX49" fmla="*/ 449925 w 3024845"/>
                <a:gd name="connsiteY49" fmla="*/ 557065 h 1032158"/>
                <a:gd name="connsiteX50" fmla="*/ 449925 w 3024845"/>
                <a:gd name="connsiteY50" fmla="*/ 543824 h 1032158"/>
                <a:gd name="connsiteX51" fmla="*/ 451699 w 3024845"/>
                <a:gd name="connsiteY51" fmla="*/ 543824 h 1032158"/>
                <a:gd name="connsiteX52" fmla="*/ 464112 w 3024845"/>
                <a:gd name="connsiteY52" fmla="*/ 543824 h 1032158"/>
                <a:gd name="connsiteX53" fmla="*/ 464112 w 3024845"/>
                <a:gd name="connsiteY53" fmla="*/ 567604 h 1032158"/>
                <a:gd name="connsiteX54" fmla="*/ 465126 w 3024845"/>
                <a:gd name="connsiteY54" fmla="*/ 567604 h 1032158"/>
                <a:gd name="connsiteX55" fmla="*/ 472219 w 3024845"/>
                <a:gd name="connsiteY55" fmla="*/ 567604 h 1032158"/>
                <a:gd name="connsiteX56" fmla="*/ 472219 w 3024845"/>
                <a:gd name="connsiteY56" fmla="*/ 566523 h 1032158"/>
                <a:gd name="connsiteX57" fmla="*/ 472219 w 3024845"/>
                <a:gd name="connsiteY57" fmla="*/ 558957 h 1032158"/>
                <a:gd name="connsiteX58" fmla="*/ 473992 w 3024845"/>
                <a:gd name="connsiteY58" fmla="*/ 558957 h 1032158"/>
                <a:gd name="connsiteX59" fmla="*/ 486406 w 3024845"/>
                <a:gd name="connsiteY59" fmla="*/ 558957 h 1032158"/>
                <a:gd name="connsiteX60" fmla="*/ 486406 w 3024845"/>
                <a:gd name="connsiteY60" fmla="*/ 584898 h 1032158"/>
                <a:gd name="connsiteX61" fmla="*/ 488433 w 3024845"/>
                <a:gd name="connsiteY61" fmla="*/ 584898 h 1032158"/>
                <a:gd name="connsiteX62" fmla="*/ 502619 w 3024845"/>
                <a:gd name="connsiteY62" fmla="*/ 584898 h 1032158"/>
                <a:gd name="connsiteX63" fmla="*/ 502619 w 3024845"/>
                <a:gd name="connsiteY63" fmla="*/ 586519 h 1032158"/>
                <a:gd name="connsiteX64" fmla="*/ 502619 w 3024845"/>
                <a:gd name="connsiteY64" fmla="*/ 597869 h 1032158"/>
                <a:gd name="connsiteX65" fmla="*/ 503379 w 3024845"/>
                <a:gd name="connsiteY65" fmla="*/ 597869 h 1032158"/>
                <a:gd name="connsiteX66" fmla="*/ 508700 w 3024845"/>
                <a:gd name="connsiteY66" fmla="*/ 597869 h 1032158"/>
                <a:gd name="connsiteX67" fmla="*/ 508700 w 3024845"/>
                <a:gd name="connsiteY67" fmla="*/ 597058 h 1032158"/>
                <a:gd name="connsiteX68" fmla="*/ 508700 w 3024845"/>
                <a:gd name="connsiteY68" fmla="*/ 591383 h 1032158"/>
                <a:gd name="connsiteX69" fmla="*/ 539100 w 3024845"/>
                <a:gd name="connsiteY69" fmla="*/ 591383 h 1032158"/>
                <a:gd name="connsiteX70" fmla="*/ 539100 w 3024845"/>
                <a:gd name="connsiteY70" fmla="*/ 615163 h 1032158"/>
                <a:gd name="connsiteX71" fmla="*/ 540113 w 3024845"/>
                <a:gd name="connsiteY71" fmla="*/ 615163 h 1032158"/>
                <a:gd name="connsiteX72" fmla="*/ 547207 w 3024845"/>
                <a:gd name="connsiteY72" fmla="*/ 615163 h 1032158"/>
                <a:gd name="connsiteX73" fmla="*/ 547207 w 3024845"/>
                <a:gd name="connsiteY73" fmla="*/ 616244 h 1032158"/>
                <a:gd name="connsiteX74" fmla="*/ 547207 w 3024845"/>
                <a:gd name="connsiteY74" fmla="*/ 623810 h 1032158"/>
                <a:gd name="connsiteX75" fmla="*/ 547967 w 3024845"/>
                <a:gd name="connsiteY75" fmla="*/ 623810 h 1032158"/>
                <a:gd name="connsiteX76" fmla="*/ 553287 w 3024845"/>
                <a:gd name="connsiteY76" fmla="*/ 623810 h 1032158"/>
                <a:gd name="connsiteX77" fmla="*/ 553287 w 3024845"/>
                <a:gd name="connsiteY77" fmla="*/ 621648 h 1032158"/>
                <a:gd name="connsiteX78" fmla="*/ 553287 w 3024845"/>
                <a:gd name="connsiteY78" fmla="*/ 606516 h 1032158"/>
                <a:gd name="connsiteX79" fmla="*/ 554300 w 3024845"/>
                <a:gd name="connsiteY79" fmla="*/ 606516 h 1032158"/>
                <a:gd name="connsiteX80" fmla="*/ 561394 w 3024845"/>
                <a:gd name="connsiteY80" fmla="*/ 606516 h 1032158"/>
                <a:gd name="connsiteX81" fmla="*/ 561394 w 3024845"/>
                <a:gd name="connsiteY81" fmla="*/ 607597 h 1032158"/>
                <a:gd name="connsiteX82" fmla="*/ 561394 w 3024845"/>
                <a:gd name="connsiteY82" fmla="*/ 615163 h 1032158"/>
                <a:gd name="connsiteX83" fmla="*/ 566714 w 3024845"/>
                <a:gd name="connsiteY83" fmla="*/ 613170 h 1032158"/>
                <a:gd name="connsiteX84" fmla="*/ 567474 w 3024845"/>
                <a:gd name="connsiteY84" fmla="*/ 612190 h 1032158"/>
                <a:gd name="connsiteX85" fmla="*/ 567474 w 3024845"/>
                <a:gd name="connsiteY85" fmla="*/ 606516 h 1032158"/>
                <a:gd name="connsiteX86" fmla="*/ 605981 w 3024845"/>
                <a:gd name="connsiteY86" fmla="*/ 606516 h 1032158"/>
                <a:gd name="connsiteX87" fmla="*/ 605981 w 3024845"/>
                <a:gd name="connsiteY87" fmla="*/ 630295 h 1032158"/>
                <a:gd name="connsiteX88" fmla="*/ 608007 w 3024845"/>
                <a:gd name="connsiteY88" fmla="*/ 630295 h 1032158"/>
                <a:gd name="connsiteX89" fmla="*/ 622194 w 3024845"/>
                <a:gd name="connsiteY89" fmla="*/ 630295 h 1032158"/>
                <a:gd name="connsiteX90" fmla="*/ 622194 w 3024845"/>
                <a:gd name="connsiteY90" fmla="*/ 631376 h 1032158"/>
                <a:gd name="connsiteX91" fmla="*/ 622194 w 3024845"/>
                <a:gd name="connsiteY91" fmla="*/ 638942 h 1032158"/>
                <a:gd name="connsiteX92" fmla="*/ 623968 w 3024845"/>
                <a:gd name="connsiteY92" fmla="*/ 638942 h 1032158"/>
                <a:gd name="connsiteX93" fmla="*/ 636381 w 3024845"/>
                <a:gd name="connsiteY93" fmla="*/ 638942 h 1032158"/>
                <a:gd name="connsiteX94" fmla="*/ 636381 w 3024845"/>
                <a:gd name="connsiteY94" fmla="*/ 615163 h 1032158"/>
                <a:gd name="connsiteX95" fmla="*/ 637394 w 3024845"/>
                <a:gd name="connsiteY95" fmla="*/ 615163 h 1032158"/>
                <a:gd name="connsiteX96" fmla="*/ 644488 w 3024845"/>
                <a:gd name="connsiteY96" fmla="*/ 615163 h 1032158"/>
                <a:gd name="connsiteX97" fmla="*/ 644488 w 3024845"/>
                <a:gd name="connsiteY97" fmla="*/ 582736 h 1032158"/>
                <a:gd name="connsiteX98" fmla="*/ 645501 w 3024845"/>
                <a:gd name="connsiteY98" fmla="*/ 582736 h 1032158"/>
                <a:gd name="connsiteX99" fmla="*/ 652595 w 3024845"/>
                <a:gd name="connsiteY99" fmla="*/ 582736 h 1032158"/>
                <a:gd name="connsiteX100" fmla="*/ 652595 w 3024845"/>
                <a:gd name="connsiteY100" fmla="*/ 580845 h 1032158"/>
                <a:gd name="connsiteX101" fmla="*/ 652595 w 3024845"/>
                <a:gd name="connsiteY101" fmla="*/ 567604 h 1032158"/>
                <a:gd name="connsiteX102" fmla="*/ 651328 w 3024845"/>
                <a:gd name="connsiteY102" fmla="*/ 565982 h 1032158"/>
                <a:gd name="connsiteX103" fmla="*/ 656648 w 3024845"/>
                <a:gd name="connsiteY103" fmla="*/ 554633 h 1032158"/>
                <a:gd name="connsiteX104" fmla="*/ 664755 w 3024845"/>
                <a:gd name="connsiteY104" fmla="*/ 582736 h 1032158"/>
                <a:gd name="connsiteX105" fmla="*/ 665515 w 3024845"/>
                <a:gd name="connsiteY105" fmla="*/ 582736 h 1032158"/>
                <a:gd name="connsiteX106" fmla="*/ 670835 w 3024845"/>
                <a:gd name="connsiteY106" fmla="*/ 582736 h 1032158"/>
                <a:gd name="connsiteX107" fmla="*/ 670835 w 3024845"/>
                <a:gd name="connsiteY107" fmla="*/ 476809 h 1032158"/>
                <a:gd name="connsiteX108" fmla="*/ 672355 w 3024845"/>
                <a:gd name="connsiteY108" fmla="*/ 476809 h 1032158"/>
                <a:gd name="connsiteX109" fmla="*/ 682995 w 3024845"/>
                <a:gd name="connsiteY109" fmla="*/ 476809 h 1032158"/>
                <a:gd name="connsiteX110" fmla="*/ 682995 w 3024845"/>
                <a:gd name="connsiteY110" fmla="*/ 429250 h 1032158"/>
                <a:gd name="connsiteX111" fmla="*/ 709342 w 3024845"/>
                <a:gd name="connsiteY111" fmla="*/ 429250 h 1032158"/>
                <a:gd name="connsiteX112" fmla="*/ 709342 w 3024845"/>
                <a:gd name="connsiteY112" fmla="*/ 407632 h 1032158"/>
                <a:gd name="connsiteX113" fmla="*/ 743796 w 3024845"/>
                <a:gd name="connsiteY113" fmla="*/ 407632 h 1032158"/>
                <a:gd name="connsiteX114" fmla="*/ 743796 w 3024845"/>
                <a:gd name="connsiteY114" fmla="*/ 410064 h 1032158"/>
                <a:gd name="connsiteX115" fmla="*/ 743796 w 3024845"/>
                <a:gd name="connsiteY115" fmla="*/ 427088 h 1032158"/>
                <a:gd name="connsiteX116" fmla="*/ 746076 w 3024845"/>
                <a:gd name="connsiteY116" fmla="*/ 427088 h 1032158"/>
                <a:gd name="connsiteX117" fmla="*/ 762036 w 3024845"/>
                <a:gd name="connsiteY117" fmla="*/ 427088 h 1032158"/>
                <a:gd name="connsiteX118" fmla="*/ 762036 w 3024845"/>
                <a:gd name="connsiteY118" fmla="*/ 474647 h 1032158"/>
                <a:gd name="connsiteX119" fmla="*/ 763049 w 3024845"/>
                <a:gd name="connsiteY119" fmla="*/ 474647 h 1032158"/>
                <a:gd name="connsiteX120" fmla="*/ 770143 w 3024845"/>
                <a:gd name="connsiteY120" fmla="*/ 474647 h 1032158"/>
                <a:gd name="connsiteX121" fmla="*/ 784330 w 3024845"/>
                <a:gd name="connsiteY121" fmla="*/ 478971 h 1032158"/>
                <a:gd name="connsiteX122" fmla="*/ 784330 w 3024845"/>
                <a:gd name="connsiteY122" fmla="*/ 517883 h 1032158"/>
                <a:gd name="connsiteX123" fmla="*/ 785343 w 3024845"/>
                <a:gd name="connsiteY123" fmla="*/ 517883 h 1032158"/>
                <a:gd name="connsiteX124" fmla="*/ 792436 w 3024845"/>
                <a:gd name="connsiteY124" fmla="*/ 517883 h 1032158"/>
                <a:gd name="connsiteX125" fmla="*/ 792436 w 3024845"/>
                <a:gd name="connsiteY125" fmla="*/ 519504 h 1032158"/>
                <a:gd name="connsiteX126" fmla="*/ 792436 w 3024845"/>
                <a:gd name="connsiteY126" fmla="*/ 530853 h 1032158"/>
                <a:gd name="connsiteX127" fmla="*/ 794463 w 3024845"/>
                <a:gd name="connsiteY127" fmla="*/ 530853 h 1032158"/>
                <a:gd name="connsiteX128" fmla="*/ 808650 w 3024845"/>
                <a:gd name="connsiteY128" fmla="*/ 530853 h 1032158"/>
                <a:gd name="connsiteX129" fmla="*/ 814730 w 3024845"/>
                <a:gd name="connsiteY129" fmla="*/ 537339 h 1032158"/>
                <a:gd name="connsiteX130" fmla="*/ 814730 w 3024845"/>
                <a:gd name="connsiteY130" fmla="*/ 558957 h 1032158"/>
                <a:gd name="connsiteX131" fmla="*/ 817010 w 3024845"/>
                <a:gd name="connsiteY131" fmla="*/ 558957 h 1032158"/>
                <a:gd name="connsiteX132" fmla="*/ 832970 w 3024845"/>
                <a:gd name="connsiteY132" fmla="*/ 558957 h 1032158"/>
                <a:gd name="connsiteX133" fmla="*/ 832970 w 3024845"/>
                <a:gd name="connsiteY133" fmla="*/ 560037 h 1032158"/>
                <a:gd name="connsiteX134" fmla="*/ 832970 w 3024845"/>
                <a:gd name="connsiteY134" fmla="*/ 567604 h 1032158"/>
                <a:gd name="connsiteX135" fmla="*/ 834237 w 3024845"/>
                <a:gd name="connsiteY135" fmla="*/ 567604 h 1032158"/>
                <a:gd name="connsiteX136" fmla="*/ 843104 w 3024845"/>
                <a:gd name="connsiteY136" fmla="*/ 567604 h 1032158"/>
                <a:gd name="connsiteX137" fmla="*/ 843104 w 3024845"/>
                <a:gd name="connsiteY137" fmla="*/ 569765 h 1032158"/>
                <a:gd name="connsiteX138" fmla="*/ 843104 w 3024845"/>
                <a:gd name="connsiteY138" fmla="*/ 584898 h 1032158"/>
                <a:gd name="connsiteX139" fmla="*/ 847157 w 3024845"/>
                <a:gd name="connsiteY139" fmla="*/ 583006 h 1032158"/>
                <a:gd name="connsiteX140" fmla="*/ 847157 w 3024845"/>
                <a:gd name="connsiteY140" fmla="*/ 569765 h 1032158"/>
                <a:gd name="connsiteX141" fmla="*/ 848170 w 3024845"/>
                <a:gd name="connsiteY141" fmla="*/ 569765 h 1032158"/>
                <a:gd name="connsiteX142" fmla="*/ 855264 w 3024845"/>
                <a:gd name="connsiteY142" fmla="*/ 569765 h 1032158"/>
                <a:gd name="connsiteX143" fmla="*/ 855264 w 3024845"/>
                <a:gd name="connsiteY143" fmla="*/ 571387 h 1032158"/>
                <a:gd name="connsiteX144" fmla="*/ 855264 w 3024845"/>
                <a:gd name="connsiteY144" fmla="*/ 582736 h 1032158"/>
                <a:gd name="connsiteX145" fmla="*/ 856024 w 3024845"/>
                <a:gd name="connsiteY145" fmla="*/ 582736 h 1032158"/>
                <a:gd name="connsiteX146" fmla="*/ 861344 w 3024845"/>
                <a:gd name="connsiteY146" fmla="*/ 582736 h 1032158"/>
                <a:gd name="connsiteX147" fmla="*/ 909984 w 3024845"/>
                <a:gd name="connsiteY147" fmla="*/ 578413 h 1032158"/>
                <a:gd name="connsiteX148" fmla="*/ 909984 w 3024845"/>
                <a:gd name="connsiteY148" fmla="*/ 579764 h 1032158"/>
                <a:gd name="connsiteX149" fmla="*/ 909984 w 3024845"/>
                <a:gd name="connsiteY149" fmla="*/ 589221 h 1032158"/>
                <a:gd name="connsiteX150" fmla="*/ 910744 w 3024845"/>
                <a:gd name="connsiteY150" fmla="*/ 589221 h 1032158"/>
                <a:gd name="connsiteX151" fmla="*/ 916065 w 3024845"/>
                <a:gd name="connsiteY151" fmla="*/ 589221 h 1032158"/>
                <a:gd name="connsiteX152" fmla="*/ 916065 w 3024845"/>
                <a:gd name="connsiteY152" fmla="*/ 591383 h 1032158"/>
                <a:gd name="connsiteX153" fmla="*/ 916065 w 3024845"/>
                <a:gd name="connsiteY153" fmla="*/ 606516 h 1032158"/>
                <a:gd name="connsiteX154" fmla="*/ 918091 w 3024845"/>
                <a:gd name="connsiteY154" fmla="*/ 605165 h 1032158"/>
                <a:gd name="connsiteX155" fmla="*/ 932278 w 3024845"/>
                <a:gd name="connsiteY155" fmla="*/ 595707 h 1032158"/>
                <a:gd name="connsiteX156" fmla="*/ 938358 w 3024845"/>
                <a:gd name="connsiteY156" fmla="*/ 554633 h 1032158"/>
                <a:gd name="connsiteX157" fmla="*/ 939118 w 3024845"/>
                <a:gd name="connsiteY157" fmla="*/ 554363 h 1032158"/>
                <a:gd name="connsiteX158" fmla="*/ 944438 w 3024845"/>
                <a:gd name="connsiteY158" fmla="*/ 552471 h 1032158"/>
                <a:gd name="connsiteX159" fmla="*/ 946465 w 3024845"/>
                <a:gd name="connsiteY159" fmla="*/ 483294 h 1032158"/>
                <a:gd name="connsiteX160" fmla="*/ 948492 w 3024845"/>
                <a:gd name="connsiteY160" fmla="*/ 552471 h 1032158"/>
                <a:gd name="connsiteX161" fmla="*/ 949252 w 3024845"/>
                <a:gd name="connsiteY161" fmla="*/ 552741 h 1032158"/>
                <a:gd name="connsiteX162" fmla="*/ 954572 w 3024845"/>
                <a:gd name="connsiteY162" fmla="*/ 554633 h 1032158"/>
                <a:gd name="connsiteX163" fmla="*/ 954572 w 3024845"/>
                <a:gd name="connsiteY163" fmla="*/ 468162 h 1032158"/>
                <a:gd name="connsiteX164" fmla="*/ 958625 w 3024845"/>
                <a:gd name="connsiteY164" fmla="*/ 435735 h 1032158"/>
                <a:gd name="connsiteX165" fmla="*/ 997132 w 3024845"/>
                <a:gd name="connsiteY165" fmla="*/ 435735 h 1032158"/>
                <a:gd name="connsiteX166" fmla="*/ 997132 w 3024845"/>
                <a:gd name="connsiteY166" fmla="*/ 468162 h 1032158"/>
                <a:gd name="connsiteX167" fmla="*/ 997892 w 3024845"/>
                <a:gd name="connsiteY167" fmla="*/ 468162 h 1032158"/>
                <a:gd name="connsiteX168" fmla="*/ 1003212 w 3024845"/>
                <a:gd name="connsiteY168" fmla="*/ 468162 h 1032158"/>
                <a:gd name="connsiteX169" fmla="*/ 1003212 w 3024845"/>
                <a:gd name="connsiteY169" fmla="*/ 386014 h 1032158"/>
                <a:gd name="connsiteX170" fmla="*/ 1004986 w 3024845"/>
                <a:gd name="connsiteY170" fmla="*/ 386014 h 1032158"/>
                <a:gd name="connsiteX171" fmla="*/ 1017399 w 3024845"/>
                <a:gd name="connsiteY171" fmla="*/ 386014 h 1032158"/>
                <a:gd name="connsiteX172" fmla="*/ 1017399 w 3024845"/>
                <a:gd name="connsiteY172" fmla="*/ 384123 h 1032158"/>
                <a:gd name="connsiteX173" fmla="*/ 1017399 w 3024845"/>
                <a:gd name="connsiteY173" fmla="*/ 370882 h 1032158"/>
                <a:gd name="connsiteX174" fmla="*/ 1039693 w 3024845"/>
                <a:gd name="connsiteY174" fmla="*/ 370882 h 1032158"/>
                <a:gd name="connsiteX175" fmla="*/ 1039693 w 3024845"/>
                <a:gd name="connsiteY175" fmla="*/ 369801 h 1032158"/>
                <a:gd name="connsiteX176" fmla="*/ 1039693 w 3024845"/>
                <a:gd name="connsiteY176" fmla="*/ 362235 h 1032158"/>
                <a:gd name="connsiteX177" fmla="*/ 1041466 w 3024845"/>
                <a:gd name="connsiteY177" fmla="*/ 362235 h 1032158"/>
                <a:gd name="connsiteX178" fmla="*/ 1053880 w 3024845"/>
                <a:gd name="connsiteY178" fmla="*/ 362235 h 1032158"/>
                <a:gd name="connsiteX179" fmla="*/ 1053880 w 3024845"/>
                <a:gd name="connsiteY179" fmla="*/ 363316 h 1032158"/>
                <a:gd name="connsiteX180" fmla="*/ 1053880 w 3024845"/>
                <a:gd name="connsiteY180" fmla="*/ 370882 h 1032158"/>
                <a:gd name="connsiteX181" fmla="*/ 1054640 w 3024845"/>
                <a:gd name="connsiteY181" fmla="*/ 370882 h 1032158"/>
                <a:gd name="connsiteX182" fmla="*/ 1059960 w 3024845"/>
                <a:gd name="connsiteY182" fmla="*/ 370882 h 1032158"/>
                <a:gd name="connsiteX183" fmla="*/ 1070093 w 3024845"/>
                <a:gd name="connsiteY183" fmla="*/ 366558 h 1032158"/>
                <a:gd name="connsiteX184" fmla="*/ 1074146 w 3024845"/>
                <a:gd name="connsiteY184" fmla="*/ 369801 h 1032158"/>
                <a:gd name="connsiteX185" fmla="*/ 1074146 w 3024845"/>
                <a:gd name="connsiteY185" fmla="*/ 362235 h 1032158"/>
                <a:gd name="connsiteX186" fmla="*/ 1076426 w 3024845"/>
                <a:gd name="connsiteY186" fmla="*/ 362235 h 1032158"/>
                <a:gd name="connsiteX187" fmla="*/ 1092387 w 3024845"/>
                <a:gd name="connsiteY187" fmla="*/ 362235 h 1032158"/>
                <a:gd name="connsiteX188" fmla="*/ 1092387 w 3024845"/>
                <a:gd name="connsiteY188" fmla="*/ 363316 h 1032158"/>
                <a:gd name="connsiteX189" fmla="*/ 1092387 w 3024845"/>
                <a:gd name="connsiteY189" fmla="*/ 370882 h 1032158"/>
                <a:gd name="connsiteX190" fmla="*/ 1122787 w 3024845"/>
                <a:gd name="connsiteY190" fmla="*/ 370882 h 1032158"/>
                <a:gd name="connsiteX191" fmla="*/ 1122787 w 3024845"/>
                <a:gd name="connsiteY191" fmla="*/ 372503 h 1032158"/>
                <a:gd name="connsiteX192" fmla="*/ 1122787 w 3024845"/>
                <a:gd name="connsiteY192" fmla="*/ 383853 h 1032158"/>
                <a:gd name="connsiteX193" fmla="*/ 1149134 w 3024845"/>
                <a:gd name="connsiteY193" fmla="*/ 383853 h 1032158"/>
                <a:gd name="connsiteX194" fmla="*/ 1149134 w 3024845"/>
                <a:gd name="connsiteY194" fmla="*/ 414117 h 1032158"/>
                <a:gd name="connsiteX195" fmla="*/ 1149894 w 3024845"/>
                <a:gd name="connsiteY195" fmla="*/ 414117 h 1032158"/>
                <a:gd name="connsiteX196" fmla="*/ 1155214 w 3024845"/>
                <a:gd name="connsiteY196" fmla="*/ 414117 h 1032158"/>
                <a:gd name="connsiteX197" fmla="*/ 1155214 w 3024845"/>
                <a:gd name="connsiteY197" fmla="*/ 415198 h 1032158"/>
                <a:gd name="connsiteX198" fmla="*/ 1155214 w 3024845"/>
                <a:gd name="connsiteY198" fmla="*/ 422765 h 1032158"/>
                <a:gd name="connsiteX199" fmla="*/ 1159268 w 3024845"/>
                <a:gd name="connsiteY199" fmla="*/ 453029 h 1032158"/>
                <a:gd name="connsiteX200" fmla="*/ 1160028 w 3024845"/>
                <a:gd name="connsiteY200" fmla="*/ 453029 h 1032158"/>
                <a:gd name="connsiteX201" fmla="*/ 1165348 w 3024845"/>
                <a:gd name="connsiteY201" fmla="*/ 453029 h 1032158"/>
                <a:gd name="connsiteX202" fmla="*/ 1165348 w 3024845"/>
                <a:gd name="connsiteY202" fmla="*/ 453840 h 1032158"/>
                <a:gd name="connsiteX203" fmla="*/ 1165348 w 3024845"/>
                <a:gd name="connsiteY203" fmla="*/ 459515 h 1032158"/>
                <a:gd name="connsiteX204" fmla="*/ 1166361 w 3024845"/>
                <a:gd name="connsiteY204" fmla="*/ 459515 h 1032158"/>
                <a:gd name="connsiteX205" fmla="*/ 1173454 w 3024845"/>
                <a:gd name="connsiteY205" fmla="*/ 459515 h 1032158"/>
                <a:gd name="connsiteX206" fmla="*/ 1173454 w 3024845"/>
                <a:gd name="connsiteY206" fmla="*/ 489780 h 1032158"/>
                <a:gd name="connsiteX207" fmla="*/ 1175481 w 3024845"/>
                <a:gd name="connsiteY207" fmla="*/ 489780 h 1032158"/>
                <a:gd name="connsiteX208" fmla="*/ 1189668 w 3024845"/>
                <a:gd name="connsiteY208" fmla="*/ 489780 h 1032158"/>
                <a:gd name="connsiteX209" fmla="*/ 1189668 w 3024845"/>
                <a:gd name="connsiteY209" fmla="*/ 513559 h 1032158"/>
                <a:gd name="connsiteX210" fmla="*/ 1191695 w 3024845"/>
                <a:gd name="connsiteY210" fmla="*/ 515180 h 1032158"/>
                <a:gd name="connsiteX211" fmla="*/ 1191695 w 3024845"/>
                <a:gd name="connsiteY211" fmla="*/ 526530 h 1032158"/>
                <a:gd name="connsiteX212" fmla="*/ 1192455 w 3024845"/>
                <a:gd name="connsiteY212" fmla="*/ 526530 h 1032158"/>
                <a:gd name="connsiteX213" fmla="*/ 1197775 w 3024845"/>
                <a:gd name="connsiteY213" fmla="*/ 526530 h 1032158"/>
                <a:gd name="connsiteX214" fmla="*/ 1197775 w 3024845"/>
                <a:gd name="connsiteY214" fmla="*/ 550309 h 1032158"/>
                <a:gd name="connsiteX215" fmla="*/ 1199041 w 3024845"/>
                <a:gd name="connsiteY215" fmla="*/ 550309 h 1032158"/>
                <a:gd name="connsiteX216" fmla="*/ 1207908 w 3024845"/>
                <a:gd name="connsiteY216" fmla="*/ 550309 h 1032158"/>
                <a:gd name="connsiteX217" fmla="*/ 1209935 w 3024845"/>
                <a:gd name="connsiteY217" fmla="*/ 554363 h 1032158"/>
                <a:gd name="connsiteX218" fmla="*/ 1209935 w 3024845"/>
                <a:gd name="connsiteY218" fmla="*/ 567604 h 1032158"/>
                <a:gd name="connsiteX219" fmla="*/ 1211455 w 3024845"/>
                <a:gd name="connsiteY219" fmla="*/ 565712 h 1032158"/>
                <a:gd name="connsiteX220" fmla="*/ 1222095 w 3024845"/>
                <a:gd name="connsiteY220" fmla="*/ 552471 h 1032158"/>
                <a:gd name="connsiteX221" fmla="*/ 1250469 w 3024845"/>
                <a:gd name="connsiteY221" fmla="*/ 552471 h 1032158"/>
                <a:gd name="connsiteX222" fmla="*/ 1250469 w 3024845"/>
                <a:gd name="connsiteY222" fmla="*/ 638942 h 1032158"/>
                <a:gd name="connsiteX223" fmla="*/ 1251229 w 3024845"/>
                <a:gd name="connsiteY223" fmla="*/ 638942 h 1032158"/>
                <a:gd name="connsiteX224" fmla="*/ 1256549 w 3024845"/>
                <a:gd name="connsiteY224" fmla="*/ 638942 h 1032158"/>
                <a:gd name="connsiteX225" fmla="*/ 1257309 w 3024845"/>
                <a:gd name="connsiteY225" fmla="*/ 637591 h 1032158"/>
                <a:gd name="connsiteX226" fmla="*/ 1262629 w 3024845"/>
                <a:gd name="connsiteY226" fmla="*/ 628133 h 1032158"/>
                <a:gd name="connsiteX227" fmla="*/ 1262629 w 3024845"/>
                <a:gd name="connsiteY227" fmla="*/ 630025 h 1032158"/>
                <a:gd name="connsiteX228" fmla="*/ 1262629 w 3024845"/>
                <a:gd name="connsiteY228" fmla="*/ 643266 h 1032158"/>
                <a:gd name="connsiteX229" fmla="*/ 1266682 w 3024845"/>
                <a:gd name="connsiteY229" fmla="*/ 597869 h 1032158"/>
                <a:gd name="connsiteX230" fmla="*/ 1267442 w 3024845"/>
                <a:gd name="connsiteY230" fmla="*/ 597869 h 1032158"/>
                <a:gd name="connsiteX231" fmla="*/ 1272762 w 3024845"/>
                <a:gd name="connsiteY231" fmla="*/ 597869 h 1032158"/>
                <a:gd name="connsiteX232" fmla="*/ 1272762 w 3024845"/>
                <a:gd name="connsiteY232" fmla="*/ 533015 h 1032158"/>
                <a:gd name="connsiteX233" fmla="*/ 1273776 w 3024845"/>
                <a:gd name="connsiteY233" fmla="*/ 533015 h 1032158"/>
                <a:gd name="connsiteX234" fmla="*/ 1280869 w 3024845"/>
                <a:gd name="connsiteY234" fmla="*/ 533015 h 1032158"/>
                <a:gd name="connsiteX235" fmla="*/ 1293029 w 3024845"/>
                <a:gd name="connsiteY235" fmla="*/ 489780 h 1032158"/>
                <a:gd name="connsiteX236" fmla="*/ 1294296 w 3024845"/>
                <a:gd name="connsiteY236" fmla="*/ 489780 h 1032158"/>
                <a:gd name="connsiteX237" fmla="*/ 1303163 w 3024845"/>
                <a:gd name="connsiteY237" fmla="*/ 489780 h 1032158"/>
                <a:gd name="connsiteX238" fmla="*/ 1313296 w 3024845"/>
                <a:gd name="connsiteY238" fmla="*/ 533015 h 1032158"/>
                <a:gd name="connsiteX239" fmla="*/ 1314309 w 3024845"/>
                <a:gd name="connsiteY239" fmla="*/ 533015 h 1032158"/>
                <a:gd name="connsiteX240" fmla="*/ 1321403 w 3024845"/>
                <a:gd name="connsiteY240" fmla="*/ 533015 h 1032158"/>
                <a:gd name="connsiteX241" fmla="*/ 1321403 w 3024845"/>
                <a:gd name="connsiteY241" fmla="*/ 571927 h 1032158"/>
                <a:gd name="connsiteX242" fmla="*/ 1323176 w 3024845"/>
                <a:gd name="connsiteY242" fmla="*/ 571927 h 1032158"/>
                <a:gd name="connsiteX243" fmla="*/ 1335590 w 3024845"/>
                <a:gd name="connsiteY243" fmla="*/ 571927 h 1032158"/>
                <a:gd name="connsiteX244" fmla="*/ 1335590 w 3024845"/>
                <a:gd name="connsiteY244" fmla="*/ 574089 h 1032158"/>
                <a:gd name="connsiteX245" fmla="*/ 1335590 w 3024845"/>
                <a:gd name="connsiteY245" fmla="*/ 589221 h 1032158"/>
                <a:gd name="connsiteX246" fmla="*/ 1339643 w 3024845"/>
                <a:gd name="connsiteY246" fmla="*/ 587060 h 1032158"/>
                <a:gd name="connsiteX247" fmla="*/ 1339643 w 3024845"/>
                <a:gd name="connsiteY247" fmla="*/ 571927 h 1032158"/>
                <a:gd name="connsiteX248" fmla="*/ 1341163 w 3024845"/>
                <a:gd name="connsiteY248" fmla="*/ 571927 h 1032158"/>
                <a:gd name="connsiteX249" fmla="*/ 1351803 w 3024845"/>
                <a:gd name="connsiteY249" fmla="*/ 571927 h 1032158"/>
                <a:gd name="connsiteX250" fmla="*/ 1351803 w 3024845"/>
                <a:gd name="connsiteY250" fmla="*/ 573548 h 1032158"/>
                <a:gd name="connsiteX251" fmla="*/ 1351803 w 3024845"/>
                <a:gd name="connsiteY251" fmla="*/ 584898 h 1032158"/>
                <a:gd name="connsiteX252" fmla="*/ 1382204 w 3024845"/>
                <a:gd name="connsiteY252" fmla="*/ 584898 h 1032158"/>
                <a:gd name="connsiteX253" fmla="*/ 1382204 w 3024845"/>
                <a:gd name="connsiteY253" fmla="*/ 548148 h 1032158"/>
                <a:gd name="connsiteX254" fmla="*/ 1383470 w 3024845"/>
                <a:gd name="connsiteY254" fmla="*/ 548148 h 1032158"/>
                <a:gd name="connsiteX255" fmla="*/ 1392337 w 3024845"/>
                <a:gd name="connsiteY255" fmla="*/ 548148 h 1032158"/>
                <a:gd name="connsiteX256" fmla="*/ 1392337 w 3024845"/>
                <a:gd name="connsiteY256" fmla="*/ 569765 h 1032158"/>
                <a:gd name="connsiteX257" fmla="*/ 1394364 w 3024845"/>
                <a:gd name="connsiteY257" fmla="*/ 537339 h 1032158"/>
                <a:gd name="connsiteX258" fmla="*/ 1416657 w 3024845"/>
                <a:gd name="connsiteY258" fmla="*/ 537339 h 1032158"/>
                <a:gd name="connsiteX259" fmla="*/ 1416657 w 3024845"/>
                <a:gd name="connsiteY259" fmla="*/ 535717 h 1032158"/>
                <a:gd name="connsiteX260" fmla="*/ 1416657 w 3024845"/>
                <a:gd name="connsiteY260" fmla="*/ 524368 h 1032158"/>
                <a:gd name="connsiteX261" fmla="*/ 1417417 w 3024845"/>
                <a:gd name="connsiteY261" fmla="*/ 524368 h 1032158"/>
                <a:gd name="connsiteX262" fmla="*/ 1422737 w 3024845"/>
                <a:gd name="connsiteY262" fmla="*/ 524368 h 1032158"/>
                <a:gd name="connsiteX263" fmla="*/ 1422737 w 3024845"/>
                <a:gd name="connsiteY263" fmla="*/ 522477 h 1032158"/>
                <a:gd name="connsiteX264" fmla="*/ 1422737 w 3024845"/>
                <a:gd name="connsiteY264" fmla="*/ 509236 h 1032158"/>
                <a:gd name="connsiteX265" fmla="*/ 1426791 w 3024845"/>
                <a:gd name="connsiteY265" fmla="*/ 515721 h 1032158"/>
                <a:gd name="connsiteX266" fmla="*/ 1429071 w 3024845"/>
                <a:gd name="connsiteY266" fmla="*/ 515721 h 1032158"/>
                <a:gd name="connsiteX267" fmla="*/ 1445031 w 3024845"/>
                <a:gd name="connsiteY267" fmla="*/ 515721 h 1032158"/>
                <a:gd name="connsiteX268" fmla="*/ 1445031 w 3024845"/>
                <a:gd name="connsiteY268" fmla="*/ 514910 h 1032158"/>
                <a:gd name="connsiteX269" fmla="*/ 1445031 w 3024845"/>
                <a:gd name="connsiteY269" fmla="*/ 509236 h 1032158"/>
                <a:gd name="connsiteX270" fmla="*/ 1445791 w 3024845"/>
                <a:gd name="connsiteY270" fmla="*/ 509236 h 1032158"/>
                <a:gd name="connsiteX271" fmla="*/ 1451111 w 3024845"/>
                <a:gd name="connsiteY271" fmla="*/ 509236 h 1032158"/>
                <a:gd name="connsiteX272" fmla="*/ 1451111 w 3024845"/>
                <a:gd name="connsiteY272" fmla="*/ 510587 h 1032158"/>
                <a:gd name="connsiteX273" fmla="*/ 1451111 w 3024845"/>
                <a:gd name="connsiteY273" fmla="*/ 520045 h 1032158"/>
                <a:gd name="connsiteX274" fmla="*/ 1489618 w 3024845"/>
                <a:gd name="connsiteY274" fmla="*/ 520045 h 1032158"/>
                <a:gd name="connsiteX275" fmla="*/ 1489618 w 3024845"/>
                <a:gd name="connsiteY275" fmla="*/ 658398 h 1032158"/>
                <a:gd name="connsiteX276" fmla="*/ 1491138 w 3024845"/>
                <a:gd name="connsiteY276" fmla="*/ 658398 h 1032158"/>
                <a:gd name="connsiteX277" fmla="*/ 1501778 w 3024845"/>
                <a:gd name="connsiteY277" fmla="*/ 658398 h 1032158"/>
                <a:gd name="connsiteX278" fmla="*/ 1501778 w 3024845"/>
                <a:gd name="connsiteY278" fmla="*/ 645428 h 1032158"/>
                <a:gd name="connsiteX279" fmla="*/ 1505832 w 3024845"/>
                <a:gd name="connsiteY279" fmla="*/ 645428 h 1032158"/>
                <a:gd name="connsiteX280" fmla="*/ 1505832 w 3024845"/>
                <a:gd name="connsiteY280" fmla="*/ 658398 h 1032158"/>
                <a:gd name="connsiteX281" fmla="*/ 1536232 w 3024845"/>
                <a:gd name="connsiteY281" fmla="*/ 658398 h 1032158"/>
                <a:gd name="connsiteX282" fmla="*/ 1536232 w 3024845"/>
                <a:gd name="connsiteY282" fmla="*/ 628133 h 1032158"/>
                <a:gd name="connsiteX283" fmla="*/ 1548392 w 3024845"/>
                <a:gd name="connsiteY283" fmla="*/ 628133 h 1032158"/>
                <a:gd name="connsiteX284" fmla="*/ 1560552 w 3024845"/>
                <a:gd name="connsiteY284" fmla="*/ 625972 h 1032158"/>
                <a:gd name="connsiteX285" fmla="*/ 1564606 w 3024845"/>
                <a:gd name="connsiteY285" fmla="*/ 628133 h 1032158"/>
                <a:gd name="connsiteX286" fmla="*/ 1574739 w 3024845"/>
                <a:gd name="connsiteY286" fmla="*/ 628133 h 1032158"/>
                <a:gd name="connsiteX287" fmla="*/ 1574739 w 3024845"/>
                <a:gd name="connsiteY287" fmla="*/ 658398 h 1032158"/>
                <a:gd name="connsiteX288" fmla="*/ 1582846 w 3024845"/>
                <a:gd name="connsiteY288" fmla="*/ 658398 h 1032158"/>
                <a:gd name="connsiteX289" fmla="*/ 1582846 w 3024845"/>
                <a:gd name="connsiteY289" fmla="*/ 675693 h 1032158"/>
                <a:gd name="connsiteX290" fmla="*/ 1592182 w 3024845"/>
                <a:gd name="connsiteY290" fmla="*/ 676598 h 1032158"/>
                <a:gd name="connsiteX291" fmla="*/ 1605140 w 3024845"/>
                <a:gd name="connsiteY291" fmla="*/ 676598 h 1032158"/>
                <a:gd name="connsiteX292" fmla="*/ 1605140 w 3024845"/>
                <a:gd name="connsiteY292" fmla="*/ 660560 h 1032158"/>
                <a:gd name="connsiteX293" fmla="*/ 1673096 w 3024845"/>
                <a:gd name="connsiteY293" fmla="*/ 660560 h 1032158"/>
                <a:gd name="connsiteX294" fmla="*/ 1673096 w 3024845"/>
                <a:gd name="connsiteY294" fmla="*/ 575307 h 1032158"/>
                <a:gd name="connsiteX295" fmla="*/ 1745104 w 3024845"/>
                <a:gd name="connsiteY295" fmla="*/ 575307 h 1032158"/>
                <a:gd name="connsiteX296" fmla="*/ 1745104 w 3024845"/>
                <a:gd name="connsiteY296" fmla="*/ 654075 h 1032158"/>
                <a:gd name="connsiteX297" fmla="*/ 1747008 w 3024845"/>
                <a:gd name="connsiteY297" fmla="*/ 654075 h 1032158"/>
                <a:gd name="connsiteX298" fmla="*/ 1748250 w 3024845"/>
                <a:gd name="connsiteY298" fmla="*/ 676598 h 1032158"/>
                <a:gd name="connsiteX299" fmla="*/ 1757926 w 3024845"/>
                <a:gd name="connsiteY299" fmla="*/ 676598 h 1032158"/>
                <a:gd name="connsiteX300" fmla="*/ 1759168 w 3024845"/>
                <a:gd name="connsiteY300" fmla="*/ 654075 h 1032158"/>
                <a:gd name="connsiteX301" fmla="*/ 1765248 w 3024845"/>
                <a:gd name="connsiteY301" fmla="*/ 654075 h 1032158"/>
                <a:gd name="connsiteX302" fmla="*/ 1766490 w 3024845"/>
                <a:gd name="connsiteY302" fmla="*/ 676598 h 1032158"/>
                <a:gd name="connsiteX303" fmla="*/ 1817112 w 3024845"/>
                <a:gd name="connsiteY303" fmla="*/ 676598 h 1032158"/>
                <a:gd name="connsiteX304" fmla="*/ 1817112 w 3024845"/>
                <a:gd name="connsiteY304" fmla="*/ 513570 h 1032158"/>
                <a:gd name="connsiteX305" fmla="*/ 2014439 w 3024845"/>
                <a:gd name="connsiteY305" fmla="*/ 513570 h 1032158"/>
                <a:gd name="connsiteX306" fmla="*/ 2014439 w 3024845"/>
                <a:gd name="connsiteY306" fmla="*/ 676598 h 1032158"/>
                <a:gd name="connsiteX307" fmla="*/ 2033136 w 3024845"/>
                <a:gd name="connsiteY307" fmla="*/ 676598 h 1032158"/>
                <a:gd name="connsiteX308" fmla="*/ 2033136 w 3024845"/>
                <a:gd name="connsiteY308" fmla="*/ 593905 h 1032158"/>
                <a:gd name="connsiteX309" fmla="*/ 2128256 w 3024845"/>
                <a:gd name="connsiteY309" fmla="*/ 593905 h 1032158"/>
                <a:gd name="connsiteX310" fmla="*/ 2146266 w 3024845"/>
                <a:gd name="connsiteY310" fmla="*/ 104983 h 1032158"/>
                <a:gd name="connsiteX311" fmla="*/ 2150320 w 3024845"/>
                <a:gd name="connsiteY311" fmla="*/ 33644 h 1032158"/>
                <a:gd name="connsiteX312" fmla="*/ 2180720 w 3024845"/>
                <a:gd name="connsiteY312" fmla="*/ 528692 h 1032158"/>
                <a:gd name="connsiteX313" fmla="*/ 2245574 w 3024845"/>
                <a:gd name="connsiteY313" fmla="*/ 528692 h 1032158"/>
                <a:gd name="connsiteX314" fmla="*/ 2245574 w 3024845"/>
                <a:gd name="connsiteY314" fmla="*/ 604354 h 1032158"/>
                <a:gd name="connsiteX315" fmla="*/ 2253681 w 3024845"/>
                <a:gd name="connsiteY315" fmla="*/ 604354 h 1032158"/>
                <a:gd name="connsiteX316" fmla="*/ 2255708 w 3024845"/>
                <a:gd name="connsiteY316" fmla="*/ 597869 h 1032158"/>
                <a:gd name="connsiteX317" fmla="*/ 2261788 w 3024845"/>
                <a:gd name="connsiteY317" fmla="*/ 597869 h 1032158"/>
                <a:gd name="connsiteX318" fmla="*/ 2263815 w 3024845"/>
                <a:gd name="connsiteY318" fmla="*/ 606516 h 1032158"/>
                <a:gd name="connsiteX319" fmla="*/ 2275975 w 3024845"/>
                <a:gd name="connsiteY319" fmla="*/ 606516 h 1032158"/>
                <a:gd name="connsiteX320" fmla="*/ 2275975 w 3024845"/>
                <a:gd name="connsiteY320" fmla="*/ 600030 h 1032158"/>
                <a:gd name="connsiteX321" fmla="*/ 2298268 w 3024845"/>
                <a:gd name="connsiteY321" fmla="*/ 600030 h 1032158"/>
                <a:gd name="connsiteX322" fmla="*/ 2298268 w 3024845"/>
                <a:gd name="connsiteY322" fmla="*/ 606516 h 1032158"/>
                <a:gd name="connsiteX323" fmla="*/ 2318535 w 3024845"/>
                <a:gd name="connsiteY323" fmla="*/ 606516 h 1032158"/>
                <a:gd name="connsiteX324" fmla="*/ 2318535 w 3024845"/>
                <a:gd name="connsiteY324" fmla="*/ 651913 h 1032158"/>
                <a:gd name="connsiteX325" fmla="*/ 2332722 w 3024845"/>
                <a:gd name="connsiteY325" fmla="*/ 651913 h 1032158"/>
                <a:gd name="connsiteX326" fmla="*/ 2332722 w 3024845"/>
                <a:gd name="connsiteY326" fmla="*/ 638942 h 1032158"/>
                <a:gd name="connsiteX327" fmla="*/ 2348936 w 3024845"/>
                <a:gd name="connsiteY327" fmla="*/ 638942 h 1032158"/>
                <a:gd name="connsiteX328" fmla="*/ 2348936 w 3024845"/>
                <a:gd name="connsiteY328" fmla="*/ 459515 h 1032158"/>
                <a:gd name="connsiteX329" fmla="*/ 2355016 w 3024845"/>
                <a:gd name="connsiteY329" fmla="*/ 453029 h 1032158"/>
                <a:gd name="connsiteX330" fmla="*/ 2427977 w 3024845"/>
                <a:gd name="connsiteY330" fmla="*/ 453029 h 1032158"/>
                <a:gd name="connsiteX331" fmla="*/ 2427977 w 3024845"/>
                <a:gd name="connsiteY331" fmla="*/ 461677 h 1032158"/>
                <a:gd name="connsiteX332" fmla="*/ 2438110 w 3024845"/>
                <a:gd name="connsiteY332" fmla="*/ 461677 h 1032158"/>
                <a:gd name="connsiteX333" fmla="*/ 2438110 w 3024845"/>
                <a:gd name="connsiteY333" fmla="*/ 576251 h 1032158"/>
                <a:gd name="connsiteX334" fmla="*/ 2460404 w 3024845"/>
                <a:gd name="connsiteY334" fmla="*/ 576251 h 1032158"/>
                <a:gd name="connsiteX335" fmla="*/ 2460404 w 3024845"/>
                <a:gd name="connsiteY335" fmla="*/ 509236 h 1032158"/>
                <a:gd name="connsiteX336" fmla="*/ 2486751 w 3024845"/>
                <a:gd name="connsiteY336" fmla="*/ 509236 h 1032158"/>
                <a:gd name="connsiteX337" fmla="*/ 2490804 w 3024845"/>
                <a:gd name="connsiteY337" fmla="*/ 504912 h 1032158"/>
                <a:gd name="connsiteX338" fmla="*/ 2498911 w 3024845"/>
                <a:gd name="connsiteY338" fmla="*/ 504912 h 1032158"/>
                <a:gd name="connsiteX339" fmla="*/ 2502964 w 3024845"/>
                <a:gd name="connsiteY339" fmla="*/ 509236 h 1032158"/>
                <a:gd name="connsiteX340" fmla="*/ 2525258 w 3024845"/>
                <a:gd name="connsiteY340" fmla="*/ 509236 h 1032158"/>
                <a:gd name="connsiteX341" fmla="*/ 2525258 w 3024845"/>
                <a:gd name="connsiteY341" fmla="*/ 392500 h 1032158"/>
                <a:gd name="connsiteX342" fmla="*/ 2582005 w 3024845"/>
                <a:gd name="connsiteY342" fmla="*/ 381691 h 1032158"/>
                <a:gd name="connsiteX343" fmla="*/ 2582005 w 3024845"/>
                <a:gd name="connsiteY343" fmla="*/ 382772 h 1032158"/>
                <a:gd name="connsiteX344" fmla="*/ 2582005 w 3024845"/>
                <a:gd name="connsiteY344" fmla="*/ 390338 h 1032158"/>
                <a:gd name="connsiteX345" fmla="*/ 2608352 w 3024845"/>
                <a:gd name="connsiteY345" fmla="*/ 390338 h 1032158"/>
                <a:gd name="connsiteX346" fmla="*/ 2608352 w 3024845"/>
                <a:gd name="connsiteY346" fmla="*/ 645428 h 1032158"/>
                <a:gd name="connsiteX347" fmla="*/ 2630646 w 3024845"/>
                <a:gd name="connsiteY347" fmla="*/ 645428 h 1032158"/>
                <a:gd name="connsiteX348" fmla="*/ 2630646 w 3024845"/>
                <a:gd name="connsiteY348" fmla="*/ 641104 h 1032158"/>
                <a:gd name="connsiteX349" fmla="*/ 2642806 w 3024845"/>
                <a:gd name="connsiteY349" fmla="*/ 641104 h 1032158"/>
                <a:gd name="connsiteX350" fmla="*/ 2642806 w 3024845"/>
                <a:gd name="connsiteY350" fmla="*/ 645428 h 1032158"/>
                <a:gd name="connsiteX351" fmla="*/ 2667126 w 3024845"/>
                <a:gd name="connsiteY351" fmla="*/ 645428 h 1032158"/>
                <a:gd name="connsiteX352" fmla="*/ 2667126 w 3024845"/>
                <a:gd name="connsiteY352" fmla="*/ 632457 h 1032158"/>
                <a:gd name="connsiteX353" fmla="*/ 2695500 w 3024845"/>
                <a:gd name="connsiteY353" fmla="*/ 632457 h 1032158"/>
                <a:gd name="connsiteX354" fmla="*/ 2707660 w 3024845"/>
                <a:gd name="connsiteY354" fmla="*/ 628133 h 1032158"/>
                <a:gd name="connsiteX355" fmla="*/ 2727927 w 3024845"/>
                <a:gd name="connsiteY355" fmla="*/ 632457 h 1032158"/>
                <a:gd name="connsiteX356" fmla="*/ 2727927 w 3024845"/>
                <a:gd name="connsiteY356" fmla="*/ 615163 h 1032158"/>
                <a:gd name="connsiteX357" fmla="*/ 2736034 w 3024845"/>
                <a:gd name="connsiteY357" fmla="*/ 615163 h 1032158"/>
                <a:gd name="connsiteX358" fmla="*/ 2736034 w 3024845"/>
                <a:gd name="connsiteY358" fmla="*/ 602192 h 1032158"/>
                <a:gd name="connsiteX359" fmla="*/ 2792781 w 3024845"/>
                <a:gd name="connsiteY359" fmla="*/ 602192 h 1032158"/>
                <a:gd name="connsiteX360" fmla="*/ 2792781 w 3024845"/>
                <a:gd name="connsiteY360" fmla="*/ 571927 h 1032158"/>
                <a:gd name="connsiteX361" fmla="*/ 2811021 w 3024845"/>
                <a:gd name="connsiteY361" fmla="*/ 571927 h 1032158"/>
                <a:gd name="connsiteX362" fmla="*/ 2811021 w 3024845"/>
                <a:gd name="connsiteY362" fmla="*/ 565442 h 1032158"/>
                <a:gd name="connsiteX363" fmla="*/ 2823181 w 3024845"/>
                <a:gd name="connsiteY363" fmla="*/ 565442 h 1032158"/>
                <a:gd name="connsiteX364" fmla="*/ 2823181 w 3024845"/>
                <a:gd name="connsiteY364" fmla="*/ 571927 h 1032158"/>
                <a:gd name="connsiteX365" fmla="*/ 2839395 w 3024845"/>
                <a:gd name="connsiteY365" fmla="*/ 571927 h 1032158"/>
                <a:gd name="connsiteX366" fmla="*/ 2839395 w 3024845"/>
                <a:gd name="connsiteY366" fmla="*/ 621648 h 1032158"/>
                <a:gd name="connsiteX367" fmla="*/ 2871822 w 3024845"/>
                <a:gd name="connsiteY367" fmla="*/ 621648 h 1032158"/>
                <a:gd name="connsiteX368" fmla="*/ 2871822 w 3024845"/>
                <a:gd name="connsiteY368" fmla="*/ 595707 h 1032158"/>
                <a:gd name="connsiteX369" fmla="*/ 2910329 w 3024845"/>
                <a:gd name="connsiteY369" fmla="*/ 595707 h 1032158"/>
                <a:gd name="connsiteX370" fmla="*/ 2910329 w 3024845"/>
                <a:gd name="connsiteY370" fmla="*/ 565442 h 1032158"/>
                <a:gd name="connsiteX371" fmla="*/ 2958970 w 3024845"/>
                <a:gd name="connsiteY371" fmla="*/ 565442 h 1032158"/>
                <a:gd name="connsiteX372" fmla="*/ 2958970 w 3024845"/>
                <a:gd name="connsiteY372" fmla="*/ 676598 h 1032158"/>
                <a:gd name="connsiteX373" fmla="*/ 2958970 w 3024845"/>
                <a:gd name="connsiteY373" fmla="*/ 690377 h 1032158"/>
                <a:gd name="connsiteX374" fmla="*/ 3024845 w 3024845"/>
                <a:gd name="connsiteY374" fmla="*/ 690377 h 1032158"/>
                <a:gd name="connsiteX375" fmla="*/ 3024845 w 3024845"/>
                <a:gd name="connsiteY375" fmla="*/ 1032158 h 1032158"/>
                <a:gd name="connsiteX376" fmla="*/ 2054 w 3024845"/>
                <a:gd name="connsiteY376" fmla="*/ 1029825 h 1032158"/>
                <a:gd name="connsiteX377" fmla="*/ 0 w 3024845"/>
                <a:gd name="connsiteY377" fmla="*/ 595707 h 1032158"/>
                <a:gd name="connsiteX378" fmla="*/ 20267 w 3024845"/>
                <a:gd name="connsiteY378" fmla="*/ 595707 h 1032158"/>
                <a:gd name="connsiteX379" fmla="*/ 20774 w 3024845"/>
                <a:gd name="connsiteY379" fmla="*/ 594626 h 1032158"/>
                <a:gd name="connsiteX380" fmla="*/ 24320 w 3024845"/>
                <a:gd name="connsiteY380" fmla="*/ 587060 h 1032158"/>
                <a:gd name="connsiteX381" fmla="*/ 26094 w 3024845"/>
                <a:gd name="connsiteY381" fmla="*/ 587330 h 1032158"/>
                <a:gd name="connsiteX382" fmla="*/ 38507 w 3024845"/>
                <a:gd name="connsiteY382" fmla="*/ 589221 h 1032158"/>
                <a:gd name="connsiteX383" fmla="*/ 39014 w 3024845"/>
                <a:gd name="connsiteY383" fmla="*/ 590573 h 1032158"/>
                <a:gd name="connsiteX384" fmla="*/ 42560 w 3024845"/>
                <a:gd name="connsiteY384" fmla="*/ 600030 h 1032158"/>
                <a:gd name="connsiteX385" fmla="*/ 68907 w 3024845"/>
                <a:gd name="connsiteY385" fmla="*/ 602192 h 1032158"/>
                <a:gd name="connsiteX386" fmla="*/ 68907 w 3024845"/>
                <a:gd name="connsiteY386" fmla="*/ 478971 h 1032158"/>
                <a:gd name="connsiteX387" fmla="*/ 70934 w 3024845"/>
                <a:gd name="connsiteY387" fmla="*/ 478971 h 1032158"/>
                <a:gd name="connsiteX388" fmla="*/ 85121 w 3024845"/>
                <a:gd name="connsiteY388" fmla="*/ 478971 h 1032158"/>
                <a:gd name="connsiteX389" fmla="*/ 85121 w 3024845"/>
                <a:gd name="connsiteY389" fmla="*/ 342779 h 1032158"/>
                <a:gd name="connsiteX390" fmla="*/ 86894 w 3024845"/>
                <a:gd name="connsiteY390" fmla="*/ 342779 h 1032158"/>
                <a:gd name="connsiteX391" fmla="*/ 99308 w 3024845"/>
                <a:gd name="connsiteY391" fmla="*/ 342779 h 1032158"/>
                <a:gd name="connsiteX392" fmla="*/ 99308 w 3024845"/>
                <a:gd name="connsiteY392" fmla="*/ 228205 h 1032158"/>
                <a:gd name="connsiteX393" fmla="*/ 103361 w 3024845"/>
                <a:gd name="connsiteY393" fmla="*/ 200101 h 1032158"/>
                <a:gd name="connsiteX394" fmla="*/ 105388 w 3024845"/>
                <a:gd name="connsiteY394" fmla="*/ 200101 h 1032158"/>
                <a:gd name="connsiteX395" fmla="*/ 119575 w 3024845"/>
                <a:gd name="connsiteY395" fmla="*/ 200101 h 1032158"/>
                <a:gd name="connsiteX0" fmla="*/ 119575 w 3024845"/>
                <a:gd name="connsiteY0" fmla="*/ 95357 h 927414"/>
                <a:gd name="connsiteX1" fmla="*/ 200642 w 3024845"/>
                <a:gd name="connsiteY1" fmla="*/ 93196 h 927414"/>
                <a:gd name="connsiteX2" fmla="*/ 202669 w 3024845"/>
                <a:gd name="connsiteY2" fmla="*/ 93196 h 927414"/>
                <a:gd name="connsiteX3" fmla="*/ 216856 w 3024845"/>
                <a:gd name="connsiteY3" fmla="*/ 93196 h 927414"/>
                <a:gd name="connsiteX4" fmla="*/ 216856 w 3024845"/>
                <a:gd name="connsiteY4" fmla="*/ 116975 h 927414"/>
                <a:gd name="connsiteX5" fmla="*/ 217363 w 3024845"/>
                <a:gd name="connsiteY5" fmla="*/ 117786 h 927414"/>
                <a:gd name="connsiteX6" fmla="*/ 220909 w 3024845"/>
                <a:gd name="connsiteY6" fmla="*/ 123461 h 927414"/>
                <a:gd name="connsiteX7" fmla="*/ 220909 w 3024845"/>
                <a:gd name="connsiteY7" fmla="*/ 238035 h 927414"/>
                <a:gd name="connsiteX8" fmla="*/ 223189 w 3024845"/>
                <a:gd name="connsiteY8" fmla="*/ 238035 h 927414"/>
                <a:gd name="connsiteX9" fmla="*/ 239150 w 3024845"/>
                <a:gd name="connsiteY9" fmla="*/ 238035 h 927414"/>
                <a:gd name="connsiteX10" fmla="*/ 239150 w 3024845"/>
                <a:gd name="connsiteY10" fmla="*/ 378550 h 927414"/>
                <a:gd name="connsiteX11" fmla="*/ 240670 w 3024845"/>
                <a:gd name="connsiteY11" fmla="*/ 378280 h 927414"/>
                <a:gd name="connsiteX12" fmla="*/ 251310 w 3024845"/>
                <a:gd name="connsiteY12" fmla="*/ 376389 h 927414"/>
                <a:gd name="connsiteX13" fmla="*/ 249283 w 3024845"/>
                <a:gd name="connsiteY13" fmla="*/ 465021 h 927414"/>
                <a:gd name="connsiteX14" fmla="*/ 250803 w 3024845"/>
                <a:gd name="connsiteY14" fmla="*/ 465292 h 927414"/>
                <a:gd name="connsiteX15" fmla="*/ 261443 w 3024845"/>
                <a:gd name="connsiteY15" fmla="*/ 467183 h 927414"/>
                <a:gd name="connsiteX16" fmla="*/ 261696 w 3024845"/>
                <a:gd name="connsiteY16" fmla="*/ 467994 h 927414"/>
                <a:gd name="connsiteX17" fmla="*/ 263470 w 3024845"/>
                <a:gd name="connsiteY17" fmla="*/ 473669 h 927414"/>
                <a:gd name="connsiteX18" fmla="*/ 264230 w 3024845"/>
                <a:gd name="connsiteY18" fmla="*/ 471237 h 927414"/>
                <a:gd name="connsiteX19" fmla="*/ 269550 w 3024845"/>
                <a:gd name="connsiteY19" fmla="*/ 454213 h 927414"/>
                <a:gd name="connsiteX20" fmla="*/ 271323 w 3024845"/>
                <a:gd name="connsiteY20" fmla="*/ 454213 h 927414"/>
                <a:gd name="connsiteX21" fmla="*/ 283737 w 3024845"/>
                <a:gd name="connsiteY21" fmla="*/ 454213 h 927414"/>
                <a:gd name="connsiteX22" fmla="*/ 283737 w 3024845"/>
                <a:gd name="connsiteY22" fmla="*/ 486639 h 927414"/>
                <a:gd name="connsiteX23" fmla="*/ 284750 w 3024845"/>
                <a:gd name="connsiteY23" fmla="*/ 487180 h 927414"/>
                <a:gd name="connsiteX24" fmla="*/ 291844 w 3024845"/>
                <a:gd name="connsiteY24" fmla="*/ 490963 h 927414"/>
                <a:gd name="connsiteX25" fmla="*/ 291844 w 3024845"/>
                <a:gd name="connsiteY25" fmla="*/ 492314 h 927414"/>
                <a:gd name="connsiteX26" fmla="*/ 291844 w 3024845"/>
                <a:gd name="connsiteY26" fmla="*/ 501772 h 927414"/>
                <a:gd name="connsiteX27" fmla="*/ 336431 w 3024845"/>
                <a:gd name="connsiteY27" fmla="*/ 501772 h 927414"/>
                <a:gd name="connsiteX28" fmla="*/ 336431 w 3024845"/>
                <a:gd name="connsiteY28" fmla="*/ 502853 h 927414"/>
                <a:gd name="connsiteX29" fmla="*/ 336431 w 3024845"/>
                <a:gd name="connsiteY29" fmla="*/ 510419 h 927414"/>
                <a:gd name="connsiteX30" fmla="*/ 338457 w 3024845"/>
                <a:gd name="connsiteY30" fmla="*/ 510419 h 927414"/>
                <a:gd name="connsiteX31" fmla="*/ 352644 w 3024845"/>
                <a:gd name="connsiteY31" fmla="*/ 510419 h 927414"/>
                <a:gd name="connsiteX32" fmla="*/ 352644 w 3024845"/>
                <a:gd name="connsiteY32" fmla="*/ 480154 h 927414"/>
                <a:gd name="connsiteX33" fmla="*/ 397231 w 3024845"/>
                <a:gd name="connsiteY33" fmla="*/ 480154 h 927414"/>
                <a:gd name="connsiteX34" fmla="*/ 397231 w 3024845"/>
                <a:gd name="connsiteY34" fmla="*/ 478803 h 927414"/>
                <a:gd name="connsiteX35" fmla="*/ 397231 w 3024845"/>
                <a:gd name="connsiteY35" fmla="*/ 469345 h 927414"/>
                <a:gd name="connsiteX36" fmla="*/ 398245 w 3024845"/>
                <a:gd name="connsiteY36" fmla="*/ 469345 h 927414"/>
                <a:gd name="connsiteX37" fmla="*/ 405338 w 3024845"/>
                <a:gd name="connsiteY37" fmla="*/ 469345 h 927414"/>
                <a:gd name="connsiteX38" fmla="*/ 405338 w 3024845"/>
                <a:gd name="connsiteY38" fmla="*/ 467454 h 927414"/>
                <a:gd name="connsiteX39" fmla="*/ 405338 w 3024845"/>
                <a:gd name="connsiteY39" fmla="*/ 454213 h 927414"/>
                <a:gd name="connsiteX40" fmla="*/ 406098 w 3024845"/>
                <a:gd name="connsiteY40" fmla="*/ 454213 h 927414"/>
                <a:gd name="connsiteX41" fmla="*/ 411418 w 3024845"/>
                <a:gd name="connsiteY41" fmla="*/ 454213 h 927414"/>
                <a:gd name="connsiteX42" fmla="*/ 411418 w 3024845"/>
                <a:gd name="connsiteY42" fmla="*/ 453132 h 927414"/>
                <a:gd name="connsiteX43" fmla="*/ 411418 w 3024845"/>
                <a:gd name="connsiteY43" fmla="*/ 445565 h 927414"/>
                <a:gd name="connsiteX44" fmla="*/ 413445 w 3024845"/>
                <a:gd name="connsiteY44" fmla="*/ 445565 h 927414"/>
                <a:gd name="connsiteX45" fmla="*/ 427632 w 3024845"/>
                <a:gd name="connsiteY45" fmla="*/ 445565 h 927414"/>
                <a:gd name="connsiteX46" fmla="*/ 427632 w 3024845"/>
                <a:gd name="connsiteY46" fmla="*/ 446646 h 927414"/>
                <a:gd name="connsiteX47" fmla="*/ 427632 w 3024845"/>
                <a:gd name="connsiteY47" fmla="*/ 454213 h 927414"/>
                <a:gd name="connsiteX48" fmla="*/ 449925 w 3024845"/>
                <a:gd name="connsiteY48" fmla="*/ 454213 h 927414"/>
                <a:gd name="connsiteX49" fmla="*/ 449925 w 3024845"/>
                <a:gd name="connsiteY49" fmla="*/ 452321 h 927414"/>
                <a:gd name="connsiteX50" fmla="*/ 449925 w 3024845"/>
                <a:gd name="connsiteY50" fmla="*/ 439080 h 927414"/>
                <a:gd name="connsiteX51" fmla="*/ 451699 w 3024845"/>
                <a:gd name="connsiteY51" fmla="*/ 439080 h 927414"/>
                <a:gd name="connsiteX52" fmla="*/ 464112 w 3024845"/>
                <a:gd name="connsiteY52" fmla="*/ 439080 h 927414"/>
                <a:gd name="connsiteX53" fmla="*/ 464112 w 3024845"/>
                <a:gd name="connsiteY53" fmla="*/ 462860 h 927414"/>
                <a:gd name="connsiteX54" fmla="*/ 465126 w 3024845"/>
                <a:gd name="connsiteY54" fmla="*/ 462860 h 927414"/>
                <a:gd name="connsiteX55" fmla="*/ 472219 w 3024845"/>
                <a:gd name="connsiteY55" fmla="*/ 462860 h 927414"/>
                <a:gd name="connsiteX56" fmla="*/ 472219 w 3024845"/>
                <a:gd name="connsiteY56" fmla="*/ 461779 h 927414"/>
                <a:gd name="connsiteX57" fmla="*/ 472219 w 3024845"/>
                <a:gd name="connsiteY57" fmla="*/ 454213 h 927414"/>
                <a:gd name="connsiteX58" fmla="*/ 473992 w 3024845"/>
                <a:gd name="connsiteY58" fmla="*/ 454213 h 927414"/>
                <a:gd name="connsiteX59" fmla="*/ 486406 w 3024845"/>
                <a:gd name="connsiteY59" fmla="*/ 454213 h 927414"/>
                <a:gd name="connsiteX60" fmla="*/ 486406 w 3024845"/>
                <a:gd name="connsiteY60" fmla="*/ 480154 h 927414"/>
                <a:gd name="connsiteX61" fmla="*/ 488433 w 3024845"/>
                <a:gd name="connsiteY61" fmla="*/ 480154 h 927414"/>
                <a:gd name="connsiteX62" fmla="*/ 502619 w 3024845"/>
                <a:gd name="connsiteY62" fmla="*/ 480154 h 927414"/>
                <a:gd name="connsiteX63" fmla="*/ 502619 w 3024845"/>
                <a:gd name="connsiteY63" fmla="*/ 481775 h 927414"/>
                <a:gd name="connsiteX64" fmla="*/ 502619 w 3024845"/>
                <a:gd name="connsiteY64" fmla="*/ 493125 h 927414"/>
                <a:gd name="connsiteX65" fmla="*/ 503379 w 3024845"/>
                <a:gd name="connsiteY65" fmla="*/ 493125 h 927414"/>
                <a:gd name="connsiteX66" fmla="*/ 508700 w 3024845"/>
                <a:gd name="connsiteY66" fmla="*/ 493125 h 927414"/>
                <a:gd name="connsiteX67" fmla="*/ 508700 w 3024845"/>
                <a:gd name="connsiteY67" fmla="*/ 492314 h 927414"/>
                <a:gd name="connsiteX68" fmla="*/ 508700 w 3024845"/>
                <a:gd name="connsiteY68" fmla="*/ 486639 h 927414"/>
                <a:gd name="connsiteX69" fmla="*/ 539100 w 3024845"/>
                <a:gd name="connsiteY69" fmla="*/ 486639 h 927414"/>
                <a:gd name="connsiteX70" fmla="*/ 539100 w 3024845"/>
                <a:gd name="connsiteY70" fmla="*/ 510419 h 927414"/>
                <a:gd name="connsiteX71" fmla="*/ 540113 w 3024845"/>
                <a:gd name="connsiteY71" fmla="*/ 510419 h 927414"/>
                <a:gd name="connsiteX72" fmla="*/ 547207 w 3024845"/>
                <a:gd name="connsiteY72" fmla="*/ 510419 h 927414"/>
                <a:gd name="connsiteX73" fmla="*/ 547207 w 3024845"/>
                <a:gd name="connsiteY73" fmla="*/ 511500 h 927414"/>
                <a:gd name="connsiteX74" fmla="*/ 547207 w 3024845"/>
                <a:gd name="connsiteY74" fmla="*/ 519066 h 927414"/>
                <a:gd name="connsiteX75" fmla="*/ 547967 w 3024845"/>
                <a:gd name="connsiteY75" fmla="*/ 519066 h 927414"/>
                <a:gd name="connsiteX76" fmla="*/ 553287 w 3024845"/>
                <a:gd name="connsiteY76" fmla="*/ 519066 h 927414"/>
                <a:gd name="connsiteX77" fmla="*/ 553287 w 3024845"/>
                <a:gd name="connsiteY77" fmla="*/ 516904 h 927414"/>
                <a:gd name="connsiteX78" fmla="*/ 553287 w 3024845"/>
                <a:gd name="connsiteY78" fmla="*/ 501772 h 927414"/>
                <a:gd name="connsiteX79" fmla="*/ 554300 w 3024845"/>
                <a:gd name="connsiteY79" fmla="*/ 501772 h 927414"/>
                <a:gd name="connsiteX80" fmla="*/ 561394 w 3024845"/>
                <a:gd name="connsiteY80" fmla="*/ 501772 h 927414"/>
                <a:gd name="connsiteX81" fmla="*/ 561394 w 3024845"/>
                <a:gd name="connsiteY81" fmla="*/ 502853 h 927414"/>
                <a:gd name="connsiteX82" fmla="*/ 561394 w 3024845"/>
                <a:gd name="connsiteY82" fmla="*/ 510419 h 927414"/>
                <a:gd name="connsiteX83" fmla="*/ 566714 w 3024845"/>
                <a:gd name="connsiteY83" fmla="*/ 508426 h 927414"/>
                <a:gd name="connsiteX84" fmla="*/ 567474 w 3024845"/>
                <a:gd name="connsiteY84" fmla="*/ 507446 h 927414"/>
                <a:gd name="connsiteX85" fmla="*/ 567474 w 3024845"/>
                <a:gd name="connsiteY85" fmla="*/ 501772 h 927414"/>
                <a:gd name="connsiteX86" fmla="*/ 605981 w 3024845"/>
                <a:gd name="connsiteY86" fmla="*/ 501772 h 927414"/>
                <a:gd name="connsiteX87" fmla="*/ 605981 w 3024845"/>
                <a:gd name="connsiteY87" fmla="*/ 525551 h 927414"/>
                <a:gd name="connsiteX88" fmla="*/ 608007 w 3024845"/>
                <a:gd name="connsiteY88" fmla="*/ 525551 h 927414"/>
                <a:gd name="connsiteX89" fmla="*/ 622194 w 3024845"/>
                <a:gd name="connsiteY89" fmla="*/ 525551 h 927414"/>
                <a:gd name="connsiteX90" fmla="*/ 622194 w 3024845"/>
                <a:gd name="connsiteY90" fmla="*/ 526632 h 927414"/>
                <a:gd name="connsiteX91" fmla="*/ 622194 w 3024845"/>
                <a:gd name="connsiteY91" fmla="*/ 534198 h 927414"/>
                <a:gd name="connsiteX92" fmla="*/ 623968 w 3024845"/>
                <a:gd name="connsiteY92" fmla="*/ 534198 h 927414"/>
                <a:gd name="connsiteX93" fmla="*/ 636381 w 3024845"/>
                <a:gd name="connsiteY93" fmla="*/ 534198 h 927414"/>
                <a:gd name="connsiteX94" fmla="*/ 636381 w 3024845"/>
                <a:gd name="connsiteY94" fmla="*/ 510419 h 927414"/>
                <a:gd name="connsiteX95" fmla="*/ 637394 w 3024845"/>
                <a:gd name="connsiteY95" fmla="*/ 510419 h 927414"/>
                <a:gd name="connsiteX96" fmla="*/ 644488 w 3024845"/>
                <a:gd name="connsiteY96" fmla="*/ 510419 h 927414"/>
                <a:gd name="connsiteX97" fmla="*/ 644488 w 3024845"/>
                <a:gd name="connsiteY97" fmla="*/ 477992 h 927414"/>
                <a:gd name="connsiteX98" fmla="*/ 645501 w 3024845"/>
                <a:gd name="connsiteY98" fmla="*/ 477992 h 927414"/>
                <a:gd name="connsiteX99" fmla="*/ 652595 w 3024845"/>
                <a:gd name="connsiteY99" fmla="*/ 477992 h 927414"/>
                <a:gd name="connsiteX100" fmla="*/ 652595 w 3024845"/>
                <a:gd name="connsiteY100" fmla="*/ 476101 h 927414"/>
                <a:gd name="connsiteX101" fmla="*/ 652595 w 3024845"/>
                <a:gd name="connsiteY101" fmla="*/ 462860 h 927414"/>
                <a:gd name="connsiteX102" fmla="*/ 651328 w 3024845"/>
                <a:gd name="connsiteY102" fmla="*/ 461238 h 927414"/>
                <a:gd name="connsiteX103" fmla="*/ 656648 w 3024845"/>
                <a:gd name="connsiteY103" fmla="*/ 449889 h 927414"/>
                <a:gd name="connsiteX104" fmla="*/ 664755 w 3024845"/>
                <a:gd name="connsiteY104" fmla="*/ 477992 h 927414"/>
                <a:gd name="connsiteX105" fmla="*/ 665515 w 3024845"/>
                <a:gd name="connsiteY105" fmla="*/ 477992 h 927414"/>
                <a:gd name="connsiteX106" fmla="*/ 670835 w 3024845"/>
                <a:gd name="connsiteY106" fmla="*/ 477992 h 927414"/>
                <a:gd name="connsiteX107" fmla="*/ 670835 w 3024845"/>
                <a:gd name="connsiteY107" fmla="*/ 372065 h 927414"/>
                <a:gd name="connsiteX108" fmla="*/ 672355 w 3024845"/>
                <a:gd name="connsiteY108" fmla="*/ 372065 h 927414"/>
                <a:gd name="connsiteX109" fmla="*/ 682995 w 3024845"/>
                <a:gd name="connsiteY109" fmla="*/ 372065 h 927414"/>
                <a:gd name="connsiteX110" fmla="*/ 682995 w 3024845"/>
                <a:gd name="connsiteY110" fmla="*/ 324506 h 927414"/>
                <a:gd name="connsiteX111" fmla="*/ 709342 w 3024845"/>
                <a:gd name="connsiteY111" fmla="*/ 324506 h 927414"/>
                <a:gd name="connsiteX112" fmla="*/ 709342 w 3024845"/>
                <a:gd name="connsiteY112" fmla="*/ 302888 h 927414"/>
                <a:gd name="connsiteX113" fmla="*/ 743796 w 3024845"/>
                <a:gd name="connsiteY113" fmla="*/ 302888 h 927414"/>
                <a:gd name="connsiteX114" fmla="*/ 743796 w 3024845"/>
                <a:gd name="connsiteY114" fmla="*/ 305320 h 927414"/>
                <a:gd name="connsiteX115" fmla="*/ 743796 w 3024845"/>
                <a:gd name="connsiteY115" fmla="*/ 322344 h 927414"/>
                <a:gd name="connsiteX116" fmla="*/ 746076 w 3024845"/>
                <a:gd name="connsiteY116" fmla="*/ 322344 h 927414"/>
                <a:gd name="connsiteX117" fmla="*/ 762036 w 3024845"/>
                <a:gd name="connsiteY117" fmla="*/ 322344 h 927414"/>
                <a:gd name="connsiteX118" fmla="*/ 762036 w 3024845"/>
                <a:gd name="connsiteY118" fmla="*/ 369903 h 927414"/>
                <a:gd name="connsiteX119" fmla="*/ 763049 w 3024845"/>
                <a:gd name="connsiteY119" fmla="*/ 369903 h 927414"/>
                <a:gd name="connsiteX120" fmla="*/ 770143 w 3024845"/>
                <a:gd name="connsiteY120" fmla="*/ 369903 h 927414"/>
                <a:gd name="connsiteX121" fmla="*/ 784330 w 3024845"/>
                <a:gd name="connsiteY121" fmla="*/ 374227 h 927414"/>
                <a:gd name="connsiteX122" fmla="*/ 784330 w 3024845"/>
                <a:gd name="connsiteY122" fmla="*/ 413139 h 927414"/>
                <a:gd name="connsiteX123" fmla="*/ 785343 w 3024845"/>
                <a:gd name="connsiteY123" fmla="*/ 413139 h 927414"/>
                <a:gd name="connsiteX124" fmla="*/ 792436 w 3024845"/>
                <a:gd name="connsiteY124" fmla="*/ 413139 h 927414"/>
                <a:gd name="connsiteX125" fmla="*/ 792436 w 3024845"/>
                <a:gd name="connsiteY125" fmla="*/ 414760 h 927414"/>
                <a:gd name="connsiteX126" fmla="*/ 792436 w 3024845"/>
                <a:gd name="connsiteY126" fmla="*/ 426109 h 927414"/>
                <a:gd name="connsiteX127" fmla="*/ 794463 w 3024845"/>
                <a:gd name="connsiteY127" fmla="*/ 426109 h 927414"/>
                <a:gd name="connsiteX128" fmla="*/ 808650 w 3024845"/>
                <a:gd name="connsiteY128" fmla="*/ 426109 h 927414"/>
                <a:gd name="connsiteX129" fmla="*/ 814730 w 3024845"/>
                <a:gd name="connsiteY129" fmla="*/ 432595 h 927414"/>
                <a:gd name="connsiteX130" fmla="*/ 814730 w 3024845"/>
                <a:gd name="connsiteY130" fmla="*/ 454213 h 927414"/>
                <a:gd name="connsiteX131" fmla="*/ 817010 w 3024845"/>
                <a:gd name="connsiteY131" fmla="*/ 454213 h 927414"/>
                <a:gd name="connsiteX132" fmla="*/ 832970 w 3024845"/>
                <a:gd name="connsiteY132" fmla="*/ 454213 h 927414"/>
                <a:gd name="connsiteX133" fmla="*/ 832970 w 3024845"/>
                <a:gd name="connsiteY133" fmla="*/ 455293 h 927414"/>
                <a:gd name="connsiteX134" fmla="*/ 832970 w 3024845"/>
                <a:gd name="connsiteY134" fmla="*/ 462860 h 927414"/>
                <a:gd name="connsiteX135" fmla="*/ 834237 w 3024845"/>
                <a:gd name="connsiteY135" fmla="*/ 462860 h 927414"/>
                <a:gd name="connsiteX136" fmla="*/ 843104 w 3024845"/>
                <a:gd name="connsiteY136" fmla="*/ 462860 h 927414"/>
                <a:gd name="connsiteX137" fmla="*/ 843104 w 3024845"/>
                <a:gd name="connsiteY137" fmla="*/ 465021 h 927414"/>
                <a:gd name="connsiteX138" fmla="*/ 843104 w 3024845"/>
                <a:gd name="connsiteY138" fmla="*/ 480154 h 927414"/>
                <a:gd name="connsiteX139" fmla="*/ 847157 w 3024845"/>
                <a:gd name="connsiteY139" fmla="*/ 478262 h 927414"/>
                <a:gd name="connsiteX140" fmla="*/ 847157 w 3024845"/>
                <a:gd name="connsiteY140" fmla="*/ 465021 h 927414"/>
                <a:gd name="connsiteX141" fmla="*/ 848170 w 3024845"/>
                <a:gd name="connsiteY141" fmla="*/ 465021 h 927414"/>
                <a:gd name="connsiteX142" fmla="*/ 855264 w 3024845"/>
                <a:gd name="connsiteY142" fmla="*/ 465021 h 927414"/>
                <a:gd name="connsiteX143" fmla="*/ 855264 w 3024845"/>
                <a:gd name="connsiteY143" fmla="*/ 466643 h 927414"/>
                <a:gd name="connsiteX144" fmla="*/ 855264 w 3024845"/>
                <a:gd name="connsiteY144" fmla="*/ 477992 h 927414"/>
                <a:gd name="connsiteX145" fmla="*/ 856024 w 3024845"/>
                <a:gd name="connsiteY145" fmla="*/ 477992 h 927414"/>
                <a:gd name="connsiteX146" fmla="*/ 861344 w 3024845"/>
                <a:gd name="connsiteY146" fmla="*/ 477992 h 927414"/>
                <a:gd name="connsiteX147" fmla="*/ 909984 w 3024845"/>
                <a:gd name="connsiteY147" fmla="*/ 473669 h 927414"/>
                <a:gd name="connsiteX148" fmla="*/ 909984 w 3024845"/>
                <a:gd name="connsiteY148" fmla="*/ 475020 h 927414"/>
                <a:gd name="connsiteX149" fmla="*/ 909984 w 3024845"/>
                <a:gd name="connsiteY149" fmla="*/ 484477 h 927414"/>
                <a:gd name="connsiteX150" fmla="*/ 910744 w 3024845"/>
                <a:gd name="connsiteY150" fmla="*/ 484477 h 927414"/>
                <a:gd name="connsiteX151" fmla="*/ 916065 w 3024845"/>
                <a:gd name="connsiteY151" fmla="*/ 484477 h 927414"/>
                <a:gd name="connsiteX152" fmla="*/ 916065 w 3024845"/>
                <a:gd name="connsiteY152" fmla="*/ 486639 h 927414"/>
                <a:gd name="connsiteX153" fmla="*/ 916065 w 3024845"/>
                <a:gd name="connsiteY153" fmla="*/ 501772 h 927414"/>
                <a:gd name="connsiteX154" fmla="*/ 918091 w 3024845"/>
                <a:gd name="connsiteY154" fmla="*/ 500421 h 927414"/>
                <a:gd name="connsiteX155" fmla="*/ 932278 w 3024845"/>
                <a:gd name="connsiteY155" fmla="*/ 490963 h 927414"/>
                <a:gd name="connsiteX156" fmla="*/ 938358 w 3024845"/>
                <a:gd name="connsiteY156" fmla="*/ 449889 h 927414"/>
                <a:gd name="connsiteX157" fmla="*/ 939118 w 3024845"/>
                <a:gd name="connsiteY157" fmla="*/ 449619 h 927414"/>
                <a:gd name="connsiteX158" fmla="*/ 944438 w 3024845"/>
                <a:gd name="connsiteY158" fmla="*/ 447727 h 927414"/>
                <a:gd name="connsiteX159" fmla="*/ 946465 w 3024845"/>
                <a:gd name="connsiteY159" fmla="*/ 378550 h 927414"/>
                <a:gd name="connsiteX160" fmla="*/ 948492 w 3024845"/>
                <a:gd name="connsiteY160" fmla="*/ 447727 h 927414"/>
                <a:gd name="connsiteX161" fmla="*/ 949252 w 3024845"/>
                <a:gd name="connsiteY161" fmla="*/ 447997 h 927414"/>
                <a:gd name="connsiteX162" fmla="*/ 954572 w 3024845"/>
                <a:gd name="connsiteY162" fmla="*/ 449889 h 927414"/>
                <a:gd name="connsiteX163" fmla="*/ 954572 w 3024845"/>
                <a:gd name="connsiteY163" fmla="*/ 363418 h 927414"/>
                <a:gd name="connsiteX164" fmla="*/ 958625 w 3024845"/>
                <a:gd name="connsiteY164" fmla="*/ 330991 h 927414"/>
                <a:gd name="connsiteX165" fmla="*/ 997132 w 3024845"/>
                <a:gd name="connsiteY165" fmla="*/ 330991 h 927414"/>
                <a:gd name="connsiteX166" fmla="*/ 997132 w 3024845"/>
                <a:gd name="connsiteY166" fmla="*/ 363418 h 927414"/>
                <a:gd name="connsiteX167" fmla="*/ 997892 w 3024845"/>
                <a:gd name="connsiteY167" fmla="*/ 363418 h 927414"/>
                <a:gd name="connsiteX168" fmla="*/ 1003212 w 3024845"/>
                <a:gd name="connsiteY168" fmla="*/ 363418 h 927414"/>
                <a:gd name="connsiteX169" fmla="*/ 1003212 w 3024845"/>
                <a:gd name="connsiteY169" fmla="*/ 281270 h 927414"/>
                <a:gd name="connsiteX170" fmla="*/ 1004986 w 3024845"/>
                <a:gd name="connsiteY170" fmla="*/ 281270 h 927414"/>
                <a:gd name="connsiteX171" fmla="*/ 1017399 w 3024845"/>
                <a:gd name="connsiteY171" fmla="*/ 281270 h 927414"/>
                <a:gd name="connsiteX172" fmla="*/ 1017399 w 3024845"/>
                <a:gd name="connsiteY172" fmla="*/ 279379 h 927414"/>
                <a:gd name="connsiteX173" fmla="*/ 1017399 w 3024845"/>
                <a:gd name="connsiteY173" fmla="*/ 266138 h 927414"/>
                <a:gd name="connsiteX174" fmla="*/ 1039693 w 3024845"/>
                <a:gd name="connsiteY174" fmla="*/ 266138 h 927414"/>
                <a:gd name="connsiteX175" fmla="*/ 1039693 w 3024845"/>
                <a:gd name="connsiteY175" fmla="*/ 265057 h 927414"/>
                <a:gd name="connsiteX176" fmla="*/ 1039693 w 3024845"/>
                <a:gd name="connsiteY176" fmla="*/ 257491 h 927414"/>
                <a:gd name="connsiteX177" fmla="*/ 1041466 w 3024845"/>
                <a:gd name="connsiteY177" fmla="*/ 257491 h 927414"/>
                <a:gd name="connsiteX178" fmla="*/ 1053880 w 3024845"/>
                <a:gd name="connsiteY178" fmla="*/ 257491 h 927414"/>
                <a:gd name="connsiteX179" fmla="*/ 1053880 w 3024845"/>
                <a:gd name="connsiteY179" fmla="*/ 258572 h 927414"/>
                <a:gd name="connsiteX180" fmla="*/ 1053880 w 3024845"/>
                <a:gd name="connsiteY180" fmla="*/ 266138 h 927414"/>
                <a:gd name="connsiteX181" fmla="*/ 1054640 w 3024845"/>
                <a:gd name="connsiteY181" fmla="*/ 266138 h 927414"/>
                <a:gd name="connsiteX182" fmla="*/ 1059960 w 3024845"/>
                <a:gd name="connsiteY182" fmla="*/ 266138 h 927414"/>
                <a:gd name="connsiteX183" fmla="*/ 1070093 w 3024845"/>
                <a:gd name="connsiteY183" fmla="*/ 261814 h 927414"/>
                <a:gd name="connsiteX184" fmla="*/ 1074146 w 3024845"/>
                <a:gd name="connsiteY184" fmla="*/ 265057 h 927414"/>
                <a:gd name="connsiteX185" fmla="*/ 1074146 w 3024845"/>
                <a:gd name="connsiteY185" fmla="*/ 257491 h 927414"/>
                <a:gd name="connsiteX186" fmla="*/ 1076426 w 3024845"/>
                <a:gd name="connsiteY186" fmla="*/ 257491 h 927414"/>
                <a:gd name="connsiteX187" fmla="*/ 1092387 w 3024845"/>
                <a:gd name="connsiteY187" fmla="*/ 257491 h 927414"/>
                <a:gd name="connsiteX188" fmla="*/ 1092387 w 3024845"/>
                <a:gd name="connsiteY188" fmla="*/ 258572 h 927414"/>
                <a:gd name="connsiteX189" fmla="*/ 1092387 w 3024845"/>
                <a:gd name="connsiteY189" fmla="*/ 266138 h 927414"/>
                <a:gd name="connsiteX190" fmla="*/ 1122787 w 3024845"/>
                <a:gd name="connsiteY190" fmla="*/ 266138 h 927414"/>
                <a:gd name="connsiteX191" fmla="*/ 1122787 w 3024845"/>
                <a:gd name="connsiteY191" fmla="*/ 267759 h 927414"/>
                <a:gd name="connsiteX192" fmla="*/ 1122787 w 3024845"/>
                <a:gd name="connsiteY192" fmla="*/ 279109 h 927414"/>
                <a:gd name="connsiteX193" fmla="*/ 1149134 w 3024845"/>
                <a:gd name="connsiteY193" fmla="*/ 279109 h 927414"/>
                <a:gd name="connsiteX194" fmla="*/ 1149134 w 3024845"/>
                <a:gd name="connsiteY194" fmla="*/ 309373 h 927414"/>
                <a:gd name="connsiteX195" fmla="*/ 1149894 w 3024845"/>
                <a:gd name="connsiteY195" fmla="*/ 309373 h 927414"/>
                <a:gd name="connsiteX196" fmla="*/ 1155214 w 3024845"/>
                <a:gd name="connsiteY196" fmla="*/ 309373 h 927414"/>
                <a:gd name="connsiteX197" fmla="*/ 1155214 w 3024845"/>
                <a:gd name="connsiteY197" fmla="*/ 310454 h 927414"/>
                <a:gd name="connsiteX198" fmla="*/ 1155214 w 3024845"/>
                <a:gd name="connsiteY198" fmla="*/ 318021 h 927414"/>
                <a:gd name="connsiteX199" fmla="*/ 1159268 w 3024845"/>
                <a:gd name="connsiteY199" fmla="*/ 348285 h 927414"/>
                <a:gd name="connsiteX200" fmla="*/ 1160028 w 3024845"/>
                <a:gd name="connsiteY200" fmla="*/ 348285 h 927414"/>
                <a:gd name="connsiteX201" fmla="*/ 1165348 w 3024845"/>
                <a:gd name="connsiteY201" fmla="*/ 348285 h 927414"/>
                <a:gd name="connsiteX202" fmla="*/ 1165348 w 3024845"/>
                <a:gd name="connsiteY202" fmla="*/ 349096 h 927414"/>
                <a:gd name="connsiteX203" fmla="*/ 1165348 w 3024845"/>
                <a:gd name="connsiteY203" fmla="*/ 354771 h 927414"/>
                <a:gd name="connsiteX204" fmla="*/ 1166361 w 3024845"/>
                <a:gd name="connsiteY204" fmla="*/ 354771 h 927414"/>
                <a:gd name="connsiteX205" fmla="*/ 1173454 w 3024845"/>
                <a:gd name="connsiteY205" fmla="*/ 354771 h 927414"/>
                <a:gd name="connsiteX206" fmla="*/ 1173454 w 3024845"/>
                <a:gd name="connsiteY206" fmla="*/ 385036 h 927414"/>
                <a:gd name="connsiteX207" fmla="*/ 1175481 w 3024845"/>
                <a:gd name="connsiteY207" fmla="*/ 385036 h 927414"/>
                <a:gd name="connsiteX208" fmla="*/ 1189668 w 3024845"/>
                <a:gd name="connsiteY208" fmla="*/ 385036 h 927414"/>
                <a:gd name="connsiteX209" fmla="*/ 1189668 w 3024845"/>
                <a:gd name="connsiteY209" fmla="*/ 408815 h 927414"/>
                <a:gd name="connsiteX210" fmla="*/ 1191695 w 3024845"/>
                <a:gd name="connsiteY210" fmla="*/ 410436 h 927414"/>
                <a:gd name="connsiteX211" fmla="*/ 1191695 w 3024845"/>
                <a:gd name="connsiteY211" fmla="*/ 421786 h 927414"/>
                <a:gd name="connsiteX212" fmla="*/ 1192455 w 3024845"/>
                <a:gd name="connsiteY212" fmla="*/ 421786 h 927414"/>
                <a:gd name="connsiteX213" fmla="*/ 1197775 w 3024845"/>
                <a:gd name="connsiteY213" fmla="*/ 421786 h 927414"/>
                <a:gd name="connsiteX214" fmla="*/ 1197775 w 3024845"/>
                <a:gd name="connsiteY214" fmla="*/ 445565 h 927414"/>
                <a:gd name="connsiteX215" fmla="*/ 1199041 w 3024845"/>
                <a:gd name="connsiteY215" fmla="*/ 445565 h 927414"/>
                <a:gd name="connsiteX216" fmla="*/ 1207908 w 3024845"/>
                <a:gd name="connsiteY216" fmla="*/ 445565 h 927414"/>
                <a:gd name="connsiteX217" fmla="*/ 1209935 w 3024845"/>
                <a:gd name="connsiteY217" fmla="*/ 449619 h 927414"/>
                <a:gd name="connsiteX218" fmla="*/ 1209935 w 3024845"/>
                <a:gd name="connsiteY218" fmla="*/ 462860 h 927414"/>
                <a:gd name="connsiteX219" fmla="*/ 1211455 w 3024845"/>
                <a:gd name="connsiteY219" fmla="*/ 460968 h 927414"/>
                <a:gd name="connsiteX220" fmla="*/ 1222095 w 3024845"/>
                <a:gd name="connsiteY220" fmla="*/ 447727 h 927414"/>
                <a:gd name="connsiteX221" fmla="*/ 1250469 w 3024845"/>
                <a:gd name="connsiteY221" fmla="*/ 447727 h 927414"/>
                <a:gd name="connsiteX222" fmla="*/ 1250469 w 3024845"/>
                <a:gd name="connsiteY222" fmla="*/ 534198 h 927414"/>
                <a:gd name="connsiteX223" fmla="*/ 1251229 w 3024845"/>
                <a:gd name="connsiteY223" fmla="*/ 534198 h 927414"/>
                <a:gd name="connsiteX224" fmla="*/ 1256549 w 3024845"/>
                <a:gd name="connsiteY224" fmla="*/ 534198 h 927414"/>
                <a:gd name="connsiteX225" fmla="*/ 1257309 w 3024845"/>
                <a:gd name="connsiteY225" fmla="*/ 532847 h 927414"/>
                <a:gd name="connsiteX226" fmla="*/ 1262629 w 3024845"/>
                <a:gd name="connsiteY226" fmla="*/ 523389 h 927414"/>
                <a:gd name="connsiteX227" fmla="*/ 1262629 w 3024845"/>
                <a:gd name="connsiteY227" fmla="*/ 525281 h 927414"/>
                <a:gd name="connsiteX228" fmla="*/ 1262629 w 3024845"/>
                <a:gd name="connsiteY228" fmla="*/ 538522 h 927414"/>
                <a:gd name="connsiteX229" fmla="*/ 1266682 w 3024845"/>
                <a:gd name="connsiteY229" fmla="*/ 493125 h 927414"/>
                <a:gd name="connsiteX230" fmla="*/ 1267442 w 3024845"/>
                <a:gd name="connsiteY230" fmla="*/ 493125 h 927414"/>
                <a:gd name="connsiteX231" fmla="*/ 1272762 w 3024845"/>
                <a:gd name="connsiteY231" fmla="*/ 493125 h 927414"/>
                <a:gd name="connsiteX232" fmla="*/ 1272762 w 3024845"/>
                <a:gd name="connsiteY232" fmla="*/ 428271 h 927414"/>
                <a:gd name="connsiteX233" fmla="*/ 1273776 w 3024845"/>
                <a:gd name="connsiteY233" fmla="*/ 428271 h 927414"/>
                <a:gd name="connsiteX234" fmla="*/ 1280869 w 3024845"/>
                <a:gd name="connsiteY234" fmla="*/ 428271 h 927414"/>
                <a:gd name="connsiteX235" fmla="*/ 1293029 w 3024845"/>
                <a:gd name="connsiteY235" fmla="*/ 385036 h 927414"/>
                <a:gd name="connsiteX236" fmla="*/ 1294296 w 3024845"/>
                <a:gd name="connsiteY236" fmla="*/ 385036 h 927414"/>
                <a:gd name="connsiteX237" fmla="*/ 1303163 w 3024845"/>
                <a:gd name="connsiteY237" fmla="*/ 385036 h 927414"/>
                <a:gd name="connsiteX238" fmla="*/ 1313296 w 3024845"/>
                <a:gd name="connsiteY238" fmla="*/ 428271 h 927414"/>
                <a:gd name="connsiteX239" fmla="*/ 1314309 w 3024845"/>
                <a:gd name="connsiteY239" fmla="*/ 428271 h 927414"/>
                <a:gd name="connsiteX240" fmla="*/ 1321403 w 3024845"/>
                <a:gd name="connsiteY240" fmla="*/ 428271 h 927414"/>
                <a:gd name="connsiteX241" fmla="*/ 1321403 w 3024845"/>
                <a:gd name="connsiteY241" fmla="*/ 467183 h 927414"/>
                <a:gd name="connsiteX242" fmla="*/ 1323176 w 3024845"/>
                <a:gd name="connsiteY242" fmla="*/ 467183 h 927414"/>
                <a:gd name="connsiteX243" fmla="*/ 1335590 w 3024845"/>
                <a:gd name="connsiteY243" fmla="*/ 467183 h 927414"/>
                <a:gd name="connsiteX244" fmla="*/ 1335590 w 3024845"/>
                <a:gd name="connsiteY244" fmla="*/ 469345 h 927414"/>
                <a:gd name="connsiteX245" fmla="*/ 1335590 w 3024845"/>
                <a:gd name="connsiteY245" fmla="*/ 484477 h 927414"/>
                <a:gd name="connsiteX246" fmla="*/ 1339643 w 3024845"/>
                <a:gd name="connsiteY246" fmla="*/ 482316 h 927414"/>
                <a:gd name="connsiteX247" fmla="*/ 1339643 w 3024845"/>
                <a:gd name="connsiteY247" fmla="*/ 467183 h 927414"/>
                <a:gd name="connsiteX248" fmla="*/ 1341163 w 3024845"/>
                <a:gd name="connsiteY248" fmla="*/ 467183 h 927414"/>
                <a:gd name="connsiteX249" fmla="*/ 1351803 w 3024845"/>
                <a:gd name="connsiteY249" fmla="*/ 467183 h 927414"/>
                <a:gd name="connsiteX250" fmla="*/ 1351803 w 3024845"/>
                <a:gd name="connsiteY250" fmla="*/ 468804 h 927414"/>
                <a:gd name="connsiteX251" fmla="*/ 1351803 w 3024845"/>
                <a:gd name="connsiteY251" fmla="*/ 480154 h 927414"/>
                <a:gd name="connsiteX252" fmla="*/ 1382204 w 3024845"/>
                <a:gd name="connsiteY252" fmla="*/ 480154 h 927414"/>
                <a:gd name="connsiteX253" fmla="*/ 1382204 w 3024845"/>
                <a:gd name="connsiteY253" fmla="*/ 443404 h 927414"/>
                <a:gd name="connsiteX254" fmla="*/ 1383470 w 3024845"/>
                <a:gd name="connsiteY254" fmla="*/ 443404 h 927414"/>
                <a:gd name="connsiteX255" fmla="*/ 1392337 w 3024845"/>
                <a:gd name="connsiteY255" fmla="*/ 443404 h 927414"/>
                <a:gd name="connsiteX256" fmla="*/ 1392337 w 3024845"/>
                <a:gd name="connsiteY256" fmla="*/ 465021 h 927414"/>
                <a:gd name="connsiteX257" fmla="*/ 1394364 w 3024845"/>
                <a:gd name="connsiteY257" fmla="*/ 432595 h 927414"/>
                <a:gd name="connsiteX258" fmla="*/ 1416657 w 3024845"/>
                <a:gd name="connsiteY258" fmla="*/ 432595 h 927414"/>
                <a:gd name="connsiteX259" fmla="*/ 1416657 w 3024845"/>
                <a:gd name="connsiteY259" fmla="*/ 430973 h 927414"/>
                <a:gd name="connsiteX260" fmla="*/ 1416657 w 3024845"/>
                <a:gd name="connsiteY260" fmla="*/ 419624 h 927414"/>
                <a:gd name="connsiteX261" fmla="*/ 1417417 w 3024845"/>
                <a:gd name="connsiteY261" fmla="*/ 419624 h 927414"/>
                <a:gd name="connsiteX262" fmla="*/ 1422737 w 3024845"/>
                <a:gd name="connsiteY262" fmla="*/ 419624 h 927414"/>
                <a:gd name="connsiteX263" fmla="*/ 1422737 w 3024845"/>
                <a:gd name="connsiteY263" fmla="*/ 417733 h 927414"/>
                <a:gd name="connsiteX264" fmla="*/ 1422737 w 3024845"/>
                <a:gd name="connsiteY264" fmla="*/ 404492 h 927414"/>
                <a:gd name="connsiteX265" fmla="*/ 1426791 w 3024845"/>
                <a:gd name="connsiteY265" fmla="*/ 410977 h 927414"/>
                <a:gd name="connsiteX266" fmla="*/ 1429071 w 3024845"/>
                <a:gd name="connsiteY266" fmla="*/ 410977 h 927414"/>
                <a:gd name="connsiteX267" fmla="*/ 1445031 w 3024845"/>
                <a:gd name="connsiteY267" fmla="*/ 410977 h 927414"/>
                <a:gd name="connsiteX268" fmla="*/ 1445031 w 3024845"/>
                <a:gd name="connsiteY268" fmla="*/ 410166 h 927414"/>
                <a:gd name="connsiteX269" fmla="*/ 1445031 w 3024845"/>
                <a:gd name="connsiteY269" fmla="*/ 404492 h 927414"/>
                <a:gd name="connsiteX270" fmla="*/ 1445791 w 3024845"/>
                <a:gd name="connsiteY270" fmla="*/ 404492 h 927414"/>
                <a:gd name="connsiteX271" fmla="*/ 1451111 w 3024845"/>
                <a:gd name="connsiteY271" fmla="*/ 404492 h 927414"/>
                <a:gd name="connsiteX272" fmla="*/ 1451111 w 3024845"/>
                <a:gd name="connsiteY272" fmla="*/ 405843 h 927414"/>
                <a:gd name="connsiteX273" fmla="*/ 1451111 w 3024845"/>
                <a:gd name="connsiteY273" fmla="*/ 415301 h 927414"/>
                <a:gd name="connsiteX274" fmla="*/ 1489618 w 3024845"/>
                <a:gd name="connsiteY274" fmla="*/ 415301 h 927414"/>
                <a:gd name="connsiteX275" fmla="*/ 1489618 w 3024845"/>
                <a:gd name="connsiteY275" fmla="*/ 553654 h 927414"/>
                <a:gd name="connsiteX276" fmla="*/ 1491138 w 3024845"/>
                <a:gd name="connsiteY276" fmla="*/ 553654 h 927414"/>
                <a:gd name="connsiteX277" fmla="*/ 1501778 w 3024845"/>
                <a:gd name="connsiteY277" fmla="*/ 553654 h 927414"/>
                <a:gd name="connsiteX278" fmla="*/ 1501778 w 3024845"/>
                <a:gd name="connsiteY278" fmla="*/ 540684 h 927414"/>
                <a:gd name="connsiteX279" fmla="*/ 1505832 w 3024845"/>
                <a:gd name="connsiteY279" fmla="*/ 540684 h 927414"/>
                <a:gd name="connsiteX280" fmla="*/ 1505832 w 3024845"/>
                <a:gd name="connsiteY280" fmla="*/ 553654 h 927414"/>
                <a:gd name="connsiteX281" fmla="*/ 1536232 w 3024845"/>
                <a:gd name="connsiteY281" fmla="*/ 553654 h 927414"/>
                <a:gd name="connsiteX282" fmla="*/ 1536232 w 3024845"/>
                <a:gd name="connsiteY282" fmla="*/ 523389 h 927414"/>
                <a:gd name="connsiteX283" fmla="*/ 1548392 w 3024845"/>
                <a:gd name="connsiteY283" fmla="*/ 523389 h 927414"/>
                <a:gd name="connsiteX284" fmla="*/ 1560552 w 3024845"/>
                <a:gd name="connsiteY284" fmla="*/ 521228 h 927414"/>
                <a:gd name="connsiteX285" fmla="*/ 1564606 w 3024845"/>
                <a:gd name="connsiteY285" fmla="*/ 523389 h 927414"/>
                <a:gd name="connsiteX286" fmla="*/ 1574739 w 3024845"/>
                <a:gd name="connsiteY286" fmla="*/ 523389 h 927414"/>
                <a:gd name="connsiteX287" fmla="*/ 1574739 w 3024845"/>
                <a:gd name="connsiteY287" fmla="*/ 553654 h 927414"/>
                <a:gd name="connsiteX288" fmla="*/ 1582846 w 3024845"/>
                <a:gd name="connsiteY288" fmla="*/ 553654 h 927414"/>
                <a:gd name="connsiteX289" fmla="*/ 1582846 w 3024845"/>
                <a:gd name="connsiteY289" fmla="*/ 570949 h 927414"/>
                <a:gd name="connsiteX290" fmla="*/ 1592182 w 3024845"/>
                <a:gd name="connsiteY290" fmla="*/ 571854 h 927414"/>
                <a:gd name="connsiteX291" fmla="*/ 1605140 w 3024845"/>
                <a:gd name="connsiteY291" fmla="*/ 571854 h 927414"/>
                <a:gd name="connsiteX292" fmla="*/ 1605140 w 3024845"/>
                <a:gd name="connsiteY292" fmla="*/ 555816 h 927414"/>
                <a:gd name="connsiteX293" fmla="*/ 1673096 w 3024845"/>
                <a:gd name="connsiteY293" fmla="*/ 555816 h 927414"/>
                <a:gd name="connsiteX294" fmla="*/ 1673096 w 3024845"/>
                <a:gd name="connsiteY294" fmla="*/ 470563 h 927414"/>
                <a:gd name="connsiteX295" fmla="*/ 1745104 w 3024845"/>
                <a:gd name="connsiteY295" fmla="*/ 470563 h 927414"/>
                <a:gd name="connsiteX296" fmla="*/ 1745104 w 3024845"/>
                <a:gd name="connsiteY296" fmla="*/ 549331 h 927414"/>
                <a:gd name="connsiteX297" fmla="*/ 1747008 w 3024845"/>
                <a:gd name="connsiteY297" fmla="*/ 549331 h 927414"/>
                <a:gd name="connsiteX298" fmla="*/ 1748250 w 3024845"/>
                <a:gd name="connsiteY298" fmla="*/ 571854 h 927414"/>
                <a:gd name="connsiteX299" fmla="*/ 1757926 w 3024845"/>
                <a:gd name="connsiteY299" fmla="*/ 571854 h 927414"/>
                <a:gd name="connsiteX300" fmla="*/ 1759168 w 3024845"/>
                <a:gd name="connsiteY300" fmla="*/ 549331 h 927414"/>
                <a:gd name="connsiteX301" fmla="*/ 1765248 w 3024845"/>
                <a:gd name="connsiteY301" fmla="*/ 549331 h 927414"/>
                <a:gd name="connsiteX302" fmla="*/ 1766490 w 3024845"/>
                <a:gd name="connsiteY302" fmla="*/ 571854 h 927414"/>
                <a:gd name="connsiteX303" fmla="*/ 1817112 w 3024845"/>
                <a:gd name="connsiteY303" fmla="*/ 571854 h 927414"/>
                <a:gd name="connsiteX304" fmla="*/ 1817112 w 3024845"/>
                <a:gd name="connsiteY304" fmla="*/ 408826 h 927414"/>
                <a:gd name="connsiteX305" fmla="*/ 2014439 w 3024845"/>
                <a:gd name="connsiteY305" fmla="*/ 408826 h 927414"/>
                <a:gd name="connsiteX306" fmla="*/ 2014439 w 3024845"/>
                <a:gd name="connsiteY306" fmla="*/ 571854 h 927414"/>
                <a:gd name="connsiteX307" fmla="*/ 2033136 w 3024845"/>
                <a:gd name="connsiteY307" fmla="*/ 571854 h 927414"/>
                <a:gd name="connsiteX308" fmla="*/ 2033136 w 3024845"/>
                <a:gd name="connsiteY308" fmla="*/ 489161 h 927414"/>
                <a:gd name="connsiteX309" fmla="*/ 2128256 w 3024845"/>
                <a:gd name="connsiteY309" fmla="*/ 489161 h 927414"/>
                <a:gd name="connsiteX310" fmla="*/ 2146266 w 3024845"/>
                <a:gd name="connsiteY310" fmla="*/ 239 h 927414"/>
                <a:gd name="connsiteX311" fmla="*/ 2180720 w 3024845"/>
                <a:gd name="connsiteY311" fmla="*/ 423948 h 927414"/>
                <a:gd name="connsiteX312" fmla="*/ 2245574 w 3024845"/>
                <a:gd name="connsiteY312" fmla="*/ 423948 h 927414"/>
                <a:gd name="connsiteX313" fmla="*/ 2245574 w 3024845"/>
                <a:gd name="connsiteY313" fmla="*/ 499610 h 927414"/>
                <a:gd name="connsiteX314" fmla="*/ 2253681 w 3024845"/>
                <a:gd name="connsiteY314" fmla="*/ 499610 h 927414"/>
                <a:gd name="connsiteX315" fmla="*/ 2255708 w 3024845"/>
                <a:gd name="connsiteY315" fmla="*/ 493125 h 927414"/>
                <a:gd name="connsiteX316" fmla="*/ 2261788 w 3024845"/>
                <a:gd name="connsiteY316" fmla="*/ 493125 h 927414"/>
                <a:gd name="connsiteX317" fmla="*/ 2263815 w 3024845"/>
                <a:gd name="connsiteY317" fmla="*/ 501772 h 927414"/>
                <a:gd name="connsiteX318" fmla="*/ 2275975 w 3024845"/>
                <a:gd name="connsiteY318" fmla="*/ 501772 h 927414"/>
                <a:gd name="connsiteX319" fmla="*/ 2275975 w 3024845"/>
                <a:gd name="connsiteY319" fmla="*/ 495286 h 927414"/>
                <a:gd name="connsiteX320" fmla="*/ 2298268 w 3024845"/>
                <a:gd name="connsiteY320" fmla="*/ 495286 h 927414"/>
                <a:gd name="connsiteX321" fmla="*/ 2298268 w 3024845"/>
                <a:gd name="connsiteY321" fmla="*/ 501772 h 927414"/>
                <a:gd name="connsiteX322" fmla="*/ 2318535 w 3024845"/>
                <a:gd name="connsiteY322" fmla="*/ 501772 h 927414"/>
                <a:gd name="connsiteX323" fmla="*/ 2318535 w 3024845"/>
                <a:gd name="connsiteY323" fmla="*/ 547169 h 927414"/>
                <a:gd name="connsiteX324" fmla="*/ 2332722 w 3024845"/>
                <a:gd name="connsiteY324" fmla="*/ 547169 h 927414"/>
                <a:gd name="connsiteX325" fmla="*/ 2332722 w 3024845"/>
                <a:gd name="connsiteY325" fmla="*/ 534198 h 927414"/>
                <a:gd name="connsiteX326" fmla="*/ 2348936 w 3024845"/>
                <a:gd name="connsiteY326" fmla="*/ 534198 h 927414"/>
                <a:gd name="connsiteX327" fmla="*/ 2348936 w 3024845"/>
                <a:gd name="connsiteY327" fmla="*/ 354771 h 927414"/>
                <a:gd name="connsiteX328" fmla="*/ 2355016 w 3024845"/>
                <a:gd name="connsiteY328" fmla="*/ 348285 h 927414"/>
                <a:gd name="connsiteX329" fmla="*/ 2427977 w 3024845"/>
                <a:gd name="connsiteY329" fmla="*/ 348285 h 927414"/>
                <a:gd name="connsiteX330" fmla="*/ 2427977 w 3024845"/>
                <a:gd name="connsiteY330" fmla="*/ 356933 h 927414"/>
                <a:gd name="connsiteX331" fmla="*/ 2438110 w 3024845"/>
                <a:gd name="connsiteY331" fmla="*/ 356933 h 927414"/>
                <a:gd name="connsiteX332" fmla="*/ 2438110 w 3024845"/>
                <a:gd name="connsiteY332" fmla="*/ 471507 h 927414"/>
                <a:gd name="connsiteX333" fmla="*/ 2460404 w 3024845"/>
                <a:gd name="connsiteY333" fmla="*/ 471507 h 927414"/>
                <a:gd name="connsiteX334" fmla="*/ 2460404 w 3024845"/>
                <a:gd name="connsiteY334" fmla="*/ 404492 h 927414"/>
                <a:gd name="connsiteX335" fmla="*/ 2486751 w 3024845"/>
                <a:gd name="connsiteY335" fmla="*/ 404492 h 927414"/>
                <a:gd name="connsiteX336" fmla="*/ 2490804 w 3024845"/>
                <a:gd name="connsiteY336" fmla="*/ 400168 h 927414"/>
                <a:gd name="connsiteX337" fmla="*/ 2498911 w 3024845"/>
                <a:gd name="connsiteY337" fmla="*/ 400168 h 927414"/>
                <a:gd name="connsiteX338" fmla="*/ 2502964 w 3024845"/>
                <a:gd name="connsiteY338" fmla="*/ 404492 h 927414"/>
                <a:gd name="connsiteX339" fmla="*/ 2525258 w 3024845"/>
                <a:gd name="connsiteY339" fmla="*/ 404492 h 927414"/>
                <a:gd name="connsiteX340" fmla="*/ 2525258 w 3024845"/>
                <a:gd name="connsiteY340" fmla="*/ 287756 h 927414"/>
                <a:gd name="connsiteX341" fmla="*/ 2582005 w 3024845"/>
                <a:gd name="connsiteY341" fmla="*/ 276947 h 927414"/>
                <a:gd name="connsiteX342" fmla="*/ 2582005 w 3024845"/>
                <a:gd name="connsiteY342" fmla="*/ 278028 h 927414"/>
                <a:gd name="connsiteX343" fmla="*/ 2582005 w 3024845"/>
                <a:gd name="connsiteY343" fmla="*/ 285594 h 927414"/>
                <a:gd name="connsiteX344" fmla="*/ 2608352 w 3024845"/>
                <a:gd name="connsiteY344" fmla="*/ 285594 h 927414"/>
                <a:gd name="connsiteX345" fmla="*/ 2608352 w 3024845"/>
                <a:gd name="connsiteY345" fmla="*/ 540684 h 927414"/>
                <a:gd name="connsiteX346" fmla="*/ 2630646 w 3024845"/>
                <a:gd name="connsiteY346" fmla="*/ 540684 h 927414"/>
                <a:gd name="connsiteX347" fmla="*/ 2630646 w 3024845"/>
                <a:gd name="connsiteY347" fmla="*/ 536360 h 927414"/>
                <a:gd name="connsiteX348" fmla="*/ 2642806 w 3024845"/>
                <a:gd name="connsiteY348" fmla="*/ 536360 h 927414"/>
                <a:gd name="connsiteX349" fmla="*/ 2642806 w 3024845"/>
                <a:gd name="connsiteY349" fmla="*/ 540684 h 927414"/>
                <a:gd name="connsiteX350" fmla="*/ 2667126 w 3024845"/>
                <a:gd name="connsiteY350" fmla="*/ 540684 h 927414"/>
                <a:gd name="connsiteX351" fmla="*/ 2667126 w 3024845"/>
                <a:gd name="connsiteY351" fmla="*/ 527713 h 927414"/>
                <a:gd name="connsiteX352" fmla="*/ 2695500 w 3024845"/>
                <a:gd name="connsiteY352" fmla="*/ 527713 h 927414"/>
                <a:gd name="connsiteX353" fmla="*/ 2707660 w 3024845"/>
                <a:gd name="connsiteY353" fmla="*/ 523389 h 927414"/>
                <a:gd name="connsiteX354" fmla="*/ 2727927 w 3024845"/>
                <a:gd name="connsiteY354" fmla="*/ 527713 h 927414"/>
                <a:gd name="connsiteX355" fmla="*/ 2727927 w 3024845"/>
                <a:gd name="connsiteY355" fmla="*/ 510419 h 927414"/>
                <a:gd name="connsiteX356" fmla="*/ 2736034 w 3024845"/>
                <a:gd name="connsiteY356" fmla="*/ 510419 h 927414"/>
                <a:gd name="connsiteX357" fmla="*/ 2736034 w 3024845"/>
                <a:gd name="connsiteY357" fmla="*/ 497448 h 927414"/>
                <a:gd name="connsiteX358" fmla="*/ 2792781 w 3024845"/>
                <a:gd name="connsiteY358" fmla="*/ 497448 h 927414"/>
                <a:gd name="connsiteX359" fmla="*/ 2792781 w 3024845"/>
                <a:gd name="connsiteY359" fmla="*/ 467183 h 927414"/>
                <a:gd name="connsiteX360" fmla="*/ 2811021 w 3024845"/>
                <a:gd name="connsiteY360" fmla="*/ 467183 h 927414"/>
                <a:gd name="connsiteX361" fmla="*/ 2811021 w 3024845"/>
                <a:gd name="connsiteY361" fmla="*/ 460698 h 927414"/>
                <a:gd name="connsiteX362" fmla="*/ 2823181 w 3024845"/>
                <a:gd name="connsiteY362" fmla="*/ 460698 h 927414"/>
                <a:gd name="connsiteX363" fmla="*/ 2823181 w 3024845"/>
                <a:gd name="connsiteY363" fmla="*/ 467183 h 927414"/>
                <a:gd name="connsiteX364" fmla="*/ 2839395 w 3024845"/>
                <a:gd name="connsiteY364" fmla="*/ 467183 h 927414"/>
                <a:gd name="connsiteX365" fmla="*/ 2839395 w 3024845"/>
                <a:gd name="connsiteY365" fmla="*/ 516904 h 927414"/>
                <a:gd name="connsiteX366" fmla="*/ 2871822 w 3024845"/>
                <a:gd name="connsiteY366" fmla="*/ 516904 h 927414"/>
                <a:gd name="connsiteX367" fmla="*/ 2871822 w 3024845"/>
                <a:gd name="connsiteY367" fmla="*/ 490963 h 927414"/>
                <a:gd name="connsiteX368" fmla="*/ 2910329 w 3024845"/>
                <a:gd name="connsiteY368" fmla="*/ 490963 h 927414"/>
                <a:gd name="connsiteX369" fmla="*/ 2910329 w 3024845"/>
                <a:gd name="connsiteY369" fmla="*/ 460698 h 927414"/>
                <a:gd name="connsiteX370" fmla="*/ 2958970 w 3024845"/>
                <a:gd name="connsiteY370" fmla="*/ 460698 h 927414"/>
                <a:gd name="connsiteX371" fmla="*/ 2958970 w 3024845"/>
                <a:gd name="connsiteY371" fmla="*/ 571854 h 927414"/>
                <a:gd name="connsiteX372" fmla="*/ 2958970 w 3024845"/>
                <a:gd name="connsiteY372" fmla="*/ 585633 h 927414"/>
                <a:gd name="connsiteX373" fmla="*/ 3024845 w 3024845"/>
                <a:gd name="connsiteY373" fmla="*/ 585633 h 927414"/>
                <a:gd name="connsiteX374" fmla="*/ 3024845 w 3024845"/>
                <a:gd name="connsiteY374" fmla="*/ 927414 h 927414"/>
                <a:gd name="connsiteX375" fmla="*/ 2054 w 3024845"/>
                <a:gd name="connsiteY375" fmla="*/ 925081 h 927414"/>
                <a:gd name="connsiteX376" fmla="*/ 0 w 3024845"/>
                <a:gd name="connsiteY376" fmla="*/ 490963 h 927414"/>
                <a:gd name="connsiteX377" fmla="*/ 20267 w 3024845"/>
                <a:gd name="connsiteY377" fmla="*/ 490963 h 927414"/>
                <a:gd name="connsiteX378" fmla="*/ 20774 w 3024845"/>
                <a:gd name="connsiteY378" fmla="*/ 489882 h 927414"/>
                <a:gd name="connsiteX379" fmla="*/ 24320 w 3024845"/>
                <a:gd name="connsiteY379" fmla="*/ 482316 h 927414"/>
                <a:gd name="connsiteX380" fmla="*/ 26094 w 3024845"/>
                <a:gd name="connsiteY380" fmla="*/ 482586 h 927414"/>
                <a:gd name="connsiteX381" fmla="*/ 38507 w 3024845"/>
                <a:gd name="connsiteY381" fmla="*/ 484477 h 927414"/>
                <a:gd name="connsiteX382" fmla="*/ 39014 w 3024845"/>
                <a:gd name="connsiteY382" fmla="*/ 485829 h 927414"/>
                <a:gd name="connsiteX383" fmla="*/ 42560 w 3024845"/>
                <a:gd name="connsiteY383" fmla="*/ 495286 h 927414"/>
                <a:gd name="connsiteX384" fmla="*/ 68907 w 3024845"/>
                <a:gd name="connsiteY384" fmla="*/ 497448 h 927414"/>
                <a:gd name="connsiteX385" fmla="*/ 68907 w 3024845"/>
                <a:gd name="connsiteY385" fmla="*/ 374227 h 927414"/>
                <a:gd name="connsiteX386" fmla="*/ 70934 w 3024845"/>
                <a:gd name="connsiteY386" fmla="*/ 374227 h 927414"/>
                <a:gd name="connsiteX387" fmla="*/ 85121 w 3024845"/>
                <a:gd name="connsiteY387" fmla="*/ 374227 h 927414"/>
                <a:gd name="connsiteX388" fmla="*/ 85121 w 3024845"/>
                <a:gd name="connsiteY388" fmla="*/ 238035 h 927414"/>
                <a:gd name="connsiteX389" fmla="*/ 86894 w 3024845"/>
                <a:gd name="connsiteY389" fmla="*/ 238035 h 927414"/>
                <a:gd name="connsiteX390" fmla="*/ 99308 w 3024845"/>
                <a:gd name="connsiteY390" fmla="*/ 238035 h 927414"/>
                <a:gd name="connsiteX391" fmla="*/ 99308 w 3024845"/>
                <a:gd name="connsiteY391" fmla="*/ 123461 h 927414"/>
                <a:gd name="connsiteX392" fmla="*/ 103361 w 3024845"/>
                <a:gd name="connsiteY392" fmla="*/ 95357 h 927414"/>
                <a:gd name="connsiteX393" fmla="*/ 105388 w 3024845"/>
                <a:gd name="connsiteY393" fmla="*/ 95357 h 927414"/>
                <a:gd name="connsiteX394" fmla="*/ 119575 w 3024845"/>
                <a:gd name="connsiteY394" fmla="*/ 95357 h 927414"/>
                <a:gd name="connsiteX0" fmla="*/ 119575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16856 w 3024845"/>
                <a:gd name="connsiteY4" fmla="*/ 23779 h 834218"/>
                <a:gd name="connsiteX5" fmla="*/ 217363 w 3024845"/>
                <a:gd name="connsiteY5" fmla="*/ 24590 h 834218"/>
                <a:gd name="connsiteX6" fmla="*/ 220909 w 3024845"/>
                <a:gd name="connsiteY6" fmla="*/ 30265 h 834218"/>
                <a:gd name="connsiteX7" fmla="*/ 220909 w 3024845"/>
                <a:gd name="connsiteY7" fmla="*/ 144839 h 834218"/>
                <a:gd name="connsiteX8" fmla="*/ 223189 w 3024845"/>
                <a:gd name="connsiteY8" fmla="*/ 144839 h 834218"/>
                <a:gd name="connsiteX9" fmla="*/ 239150 w 3024845"/>
                <a:gd name="connsiteY9" fmla="*/ 144839 h 834218"/>
                <a:gd name="connsiteX10" fmla="*/ 239150 w 3024845"/>
                <a:gd name="connsiteY10" fmla="*/ 285354 h 834218"/>
                <a:gd name="connsiteX11" fmla="*/ 240670 w 3024845"/>
                <a:gd name="connsiteY11" fmla="*/ 285084 h 834218"/>
                <a:gd name="connsiteX12" fmla="*/ 251310 w 3024845"/>
                <a:gd name="connsiteY12" fmla="*/ 283193 h 834218"/>
                <a:gd name="connsiteX13" fmla="*/ 249283 w 3024845"/>
                <a:gd name="connsiteY13" fmla="*/ 371825 h 834218"/>
                <a:gd name="connsiteX14" fmla="*/ 250803 w 3024845"/>
                <a:gd name="connsiteY14" fmla="*/ 372096 h 834218"/>
                <a:gd name="connsiteX15" fmla="*/ 261443 w 3024845"/>
                <a:gd name="connsiteY15" fmla="*/ 373987 h 834218"/>
                <a:gd name="connsiteX16" fmla="*/ 261696 w 3024845"/>
                <a:gd name="connsiteY16" fmla="*/ 374798 h 834218"/>
                <a:gd name="connsiteX17" fmla="*/ 263470 w 3024845"/>
                <a:gd name="connsiteY17" fmla="*/ 380473 h 834218"/>
                <a:gd name="connsiteX18" fmla="*/ 264230 w 3024845"/>
                <a:gd name="connsiteY18" fmla="*/ 378041 h 834218"/>
                <a:gd name="connsiteX19" fmla="*/ 269550 w 3024845"/>
                <a:gd name="connsiteY19" fmla="*/ 361017 h 834218"/>
                <a:gd name="connsiteX20" fmla="*/ 271323 w 3024845"/>
                <a:gd name="connsiteY20" fmla="*/ 361017 h 834218"/>
                <a:gd name="connsiteX21" fmla="*/ 283737 w 3024845"/>
                <a:gd name="connsiteY21" fmla="*/ 361017 h 834218"/>
                <a:gd name="connsiteX22" fmla="*/ 283737 w 3024845"/>
                <a:gd name="connsiteY22" fmla="*/ 393443 h 834218"/>
                <a:gd name="connsiteX23" fmla="*/ 284750 w 3024845"/>
                <a:gd name="connsiteY23" fmla="*/ 393984 h 834218"/>
                <a:gd name="connsiteX24" fmla="*/ 291844 w 3024845"/>
                <a:gd name="connsiteY24" fmla="*/ 397767 h 834218"/>
                <a:gd name="connsiteX25" fmla="*/ 291844 w 3024845"/>
                <a:gd name="connsiteY25" fmla="*/ 399118 h 834218"/>
                <a:gd name="connsiteX26" fmla="*/ 291844 w 3024845"/>
                <a:gd name="connsiteY26" fmla="*/ 408576 h 834218"/>
                <a:gd name="connsiteX27" fmla="*/ 336431 w 3024845"/>
                <a:gd name="connsiteY27" fmla="*/ 408576 h 834218"/>
                <a:gd name="connsiteX28" fmla="*/ 336431 w 3024845"/>
                <a:gd name="connsiteY28" fmla="*/ 409657 h 834218"/>
                <a:gd name="connsiteX29" fmla="*/ 336431 w 3024845"/>
                <a:gd name="connsiteY29" fmla="*/ 417223 h 834218"/>
                <a:gd name="connsiteX30" fmla="*/ 338457 w 3024845"/>
                <a:gd name="connsiteY30" fmla="*/ 417223 h 834218"/>
                <a:gd name="connsiteX31" fmla="*/ 352644 w 3024845"/>
                <a:gd name="connsiteY31" fmla="*/ 417223 h 834218"/>
                <a:gd name="connsiteX32" fmla="*/ 352644 w 3024845"/>
                <a:gd name="connsiteY32" fmla="*/ 386958 h 834218"/>
                <a:gd name="connsiteX33" fmla="*/ 397231 w 3024845"/>
                <a:gd name="connsiteY33" fmla="*/ 386958 h 834218"/>
                <a:gd name="connsiteX34" fmla="*/ 397231 w 3024845"/>
                <a:gd name="connsiteY34" fmla="*/ 385607 h 834218"/>
                <a:gd name="connsiteX35" fmla="*/ 397231 w 3024845"/>
                <a:gd name="connsiteY35" fmla="*/ 376149 h 834218"/>
                <a:gd name="connsiteX36" fmla="*/ 398245 w 3024845"/>
                <a:gd name="connsiteY36" fmla="*/ 376149 h 834218"/>
                <a:gd name="connsiteX37" fmla="*/ 405338 w 3024845"/>
                <a:gd name="connsiteY37" fmla="*/ 376149 h 834218"/>
                <a:gd name="connsiteX38" fmla="*/ 405338 w 3024845"/>
                <a:gd name="connsiteY38" fmla="*/ 374258 h 834218"/>
                <a:gd name="connsiteX39" fmla="*/ 405338 w 3024845"/>
                <a:gd name="connsiteY39" fmla="*/ 361017 h 834218"/>
                <a:gd name="connsiteX40" fmla="*/ 406098 w 3024845"/>
                <a:gd name="connsiteY40" fmla="*/ 361017 h 834218"/>
                <a:gd name="connsiteX41" fmla="*/ 411418 w 3024845"/>
                <a:gd name="connsiteY41" fmla="*/ 361017 h 834218"/>
                <a:gd name="connsiteX42" fmla="*/ 411418 w 3024845"/>
                <a:gd name="connsiteY42" fmla="*/ 359936 h 834218"/>
                <a:gd name="connsiteX43" fmla="*/ 411418 w 3024845"/>
                <a:gd name="connsiteY43" fmla="*/ 352369 h 834218"/>
                <a:gd name="connsiteX44" fmla="*/ 413445 w 3024845"/>
                <a:gd name="connsiteY44" fmla="*/ 352369 h 834218"/>
                <a:gd name="connsiteX45" fmla="*/ 427632 w 3024845"/>
                <a:gd name="connsiteY45" fmla="*/ 352369 h 834218"/>
                <a:gd name="connsiteX46" fmla="*/ 427632 w 3024845"/>
                <a:gd name="connsiteY46" fmla="*/ 353450 h 834218"/>
                <a:gd name="connsiteX47" fmla="*/ 427632 w 3024845"/>
                <a:gd name="connsiteY47" fmla="*/ 361017 h 834218"/>
                <a:gd name="connsiteX48" fmla="*/ 449925 w 3024845"/>
                <a:gd name="connsiteY48" fmla="*/ 361017 h 834218"/>
                <a:gd name="connsiteX49" fmla="*/ 449925 w 3024845"/>
                <a:gd name="connsiteY49" fmla="*/ 359125 h 834218"/>
                <a:gd name="connsiteX50" fmla="*/ 449925 w 3024845"/>
                <a:gd name="connsiteY50" fmla="*/ 345884 h 834218"/>
                <a:gd name="connsiteX51" fmla="*/ 451699 w 3024845"/>
                <a:gd name="connsiteY51" fmla="*/ 345884 h 834218"/>
                <a:gd name="connsiteX52" fmla="*/ 464112 w 3024845"/>
                <a:gd name="connsiteY52" fmla="*/ 345884 h 834218"/>
                <a:gd name="connsiteX53" fmla="*/ 464112 w 3024845"/>
                <a:gd name="connsiteY53" fmla="*/ 369664 h 834218"/>
                <a:gd name="connsiteX54" fmla="*/ 465126 w 3024845"/>
                <a:gd name="connsiteY54" fmla="*/ 369664 h 834218"/>
                <a:gd name="connsiteX55" fmla="*/ 472219 w 3024845"/>
                <a:gd name="connsiteY55" fmla="*/ 369664 h 834218"/>
                <a:gd name="connsiteX56" fmla="*/ 472219 w 3024845"/>
                <a:gd name="connsiteY56" fmla="*/ 368583 h 834218"/>
                <a:gd name="connsiteX57" fmla="*/ 472219 w 3024845"/>
                <a:gd name="connsiteY57" fmla="*/ 361017 h 834218"/>
                <a:gd name="connsiteX58" fmla="*/ 473992 w 3024845"/>
                <a:gd name="connsiteY58" fmla="*/ 361017 h 834218"/>
                <a:gd name="connsiteX59" fmla="*/ 486406 w 3024845"/>
                <a:gd name="connsiteY59" fmla="*/ 361017 h 834218"/>
                <a:gd name="connsiteX60" fmla="*/ 486406 w 3024845"/>
                <a:gd name="connsiteY60" fmla="*/ 386958 h 834218"/>
                <a:gd name="connsiteX61" fmla="*/ 488433 w 3024845"/>
                <a:gd name="connsiteY61" fmla="*/ 386958 h 834218"/>
                <a:gd name="connsiteX62" fmla="*/ 502619 w 3024845"/>
                <a:gd name="connsiteY62" fmla="*/ 386958 h 834218"/>
                <a:gd name="connsiteX63" fmla="*/ 502619 w 3024845"/>
                <a:gd name="connsiteY63" fmla="*/ 388579 h 834218"/>
                <a:gd name="connsiteX64" fmla="*/ 502619 w 3024845"/>
                <a:gd name="connsiteY64" fmla="*/ 399929 h 834218"/>
                <a:gd name="connsiteX65" fmla="*/ 503379 w 3024845"/>
                <a:gd name="connsiteY65" fmla="*/ 399929 h 834218"/>
                <a:gd name="connsiteX66" fmla="*/ 508700 w 3024845"/>
                <a:gd name="connsiteY66" fmla="*/ 399929 h 834218"/>
                <a:gd name="connsiteX67" fmla="*/ 508700 w 3024845"/>
                <a:gd name="connsiteY67" fmla="*/ 399118 h 834218"/>
                <a:gd name="connsiteX68" fmla="*/ 508700 w 3024845"/>
                <a:gd name="connsiteY68" fmla="*/ 393443 h 834218"/>
                <a:gd name="connsiteX69" fmla="*/ 539100 w 3024845"/>
                <a:gd name="connsiteY69" fmla="*/ 393443 h 834218"/>
                <a:gd name="connsiteX70" fmla="*/ 539100 w 3024845"/>
                <a:gd name="connsiteY70" fmla="*/ 417223 h 834218"/>
                <a:gd name="connsiteX71" fmla="*/ 540113 w 3024845"/>
                <a:gd name="connsiteY71" fmla="*/ 417223 h 834218"/>
                <a:gd name="connsiteX72" fmla="*/ 547207 w 3024845"/>
                <a:gd name="connsiteY72" fmla="*/ 417223 h 834218"/>
                <a:gd name="connsiteX73" fmla="*/ 547207 w 3024845"/>
                <a:gd name="connsiteY73" fmla="*/ 418304 h 834218"/>
                <a:gd name="connsiteX74" fmla="*/ 547207 w 3024845"/>
                <a:gd name="connsiteY74" fmla="*/ 425870 h 834218"/>
                <a:gd name="connsiteX75" fmla="*/ 547967 w 3024845"/>
                <a:gd name="connsiteY75" fmla="*/ 425870 h 834218"/>
                <a:gd name="connsiteX76" fmla="*/ 553287 w 3024845"/>
                <a:gd name="connsiteY76" fmla="*/ 425870 h 834218"/>
                <a:gd name="connsiteX77" fmla="*/ 553287 w 3024845"/>
                <a:gd name="connsiteY77" fmla="*/ 423708 h 834218"/>
                <a:gd name="connsiteX78" fmla="*/ 553287 w 3024845"/>
                <a:gd name="connsiteY78" fmla="*/ 408576 h 834218"/>
                <a:gd name="connsiteX79" fmla="*/ 554300 w 3024845"/>
                <a:gd name="connsiteY79" fmla="*/ 408576 h 834218"/>
                <a:gd name="connsiteX80" fmla="*/ 561394 w 3024845"/>
                <a:gd name="connsiteY80" fmla="*/ 408576 h 834218"/>
                <a:gd name="connsiteX81" fmla="*/ 561394 w 3024845"/>
                <a:gd name="connsiteY81" fmla="*/ 409657 h 834218"/>
                <a:gd name="connsiteX82" fmla="*/ 561394 w 3024845"/>
                <a:gd name="connsiteY82" fmla="*/ 417223 h 834218"/>
                <a:gd name="connsiteX83" fmla="*/ 566714 w 3024845"/>
                <a:gd name="connsiteY83" fmla="*/ 415230 h 834218"/>
                <a:gd name="connsiteX84" fmla="*/ 567474 w 3024845"/>
                <a:gd name="connsiteY84" fmla="*/ 414250 h 834218"/>
                <a:gd name="connsiteX85" fmla="*/ 567474 w 3024845"/>
                <a:gd name="connsiteY85" fmla="*/ 408576 h 834218"/>
                <a:gd name="connsiteX86" fmla="*/ 605981 w 3024845"/>
                <a:gd name="connsiteY86" fmla="*/ 408576 h 834218"/>
                <a:gd name="connsiteX87" fmla="*/ 605981 w 3024845"/>
                <a:gd name="connsiteY87" fmla="*/ 432355 h 834218"/>
                <a:gd name="connsiteX88" fmla="*/ 608007 w 3024845"/>
                <a:gd name="connsiteY88" fmla="*/ 432355 h 834218"/>
                <a:gd name="connsiteX89" fmla="*/ 622194 w 3024845"/>
                <a:gd name="connsiteY89" fmla="*/ 432355 h 834218"/>
                <a:gd name="connsiteX90" fmla="*/ 622194 w 3024845"/>
                <a:gd name="connsiteY90" fmla="*/ 433436 h 834218"/>
                <a:gd name="connsiteX91" fmla="*/ 622194 w 3024845"/>
                <a:gd name="connsiteY91" fmla="*/ 441002 h 834218"/>
                <a:gd name="connsiteX92" fmla="*/ 623968 w 3024845"/>
                <a:gd name="connsiteY92" fmla="*/ 441002 h 834218"/>
                <a:gd name="connsiteX93" fmla="*/ 636381 w 3024845"/>
                <a:gd name="connsiteY93" fmla="*/ 441002 h 834218"/>
                <a:gd name="connsiteX94" fmla="*/ 636381 w 3024845"/>
                <a:gd name="connsiteY94" fmla="*/ 417223 h 834218"/>
                <a:gd name="connsiteX95" fmla="*/ 637394 w 3024845"/>
                <a:gd name="connsiteY95" fmla="*/ 417223 h 834218"/>
                <a:gd name="connsiteX96" fmla="*/ 644488 w 3024845"/>
                <a:gd name="connsiteY96" fmla="*/ 417223 h 834218"/>
                <a:gd name="connsiteX97" fmla="*/ 644488 w 3024845"/>
                <a:gd name="connsiteY97" fmla="*/ 384796 h 834218"/>
                <a:gd name="connsiteX98" fmla="*/ 645501 w 3024845"/>
                <a:gd name="connsiteY98" fmla="*/ 384796 h 834218"/>
                <a:gd name="connsiteX99" fmla="*/ 652595 w 3024845"/>
                <a:gd name="connsiteY99" fmla="*/ 384796 h 834218"/>
                <a:gd name="connsiteX100" fmla="*/ 652595 w 3024845"/>
                <a:gd name="connsiteY100" fmla="*/ 382905 h 834218"/>
                <a:gd name="connsiteX101" fmla="*/ 652595 w 3024845"/>
                <a:gd name="connsiteY101" fmla="*/ 369664 h 834218"/>
                <a:gd name="connsiteX102" fmla="*/ 651328 w 3024845"/>
                <a:gd name="connsiteY102" fmla="*/ 368042 h 834218"/>
                <a:gd name="connsiteX103" fmla="*/ 656648 w 3024845"/>
                <a:gd name="connsiteY103" fmla="*/ 356693 h 834218"/>
                <a:gd name="connsiteX104" fmla="*/ 664755 w 3024845"/>
                <a:gd name="connsiteY104" fmla="*/ 384796 h 834218"/>
                <a:gd name="connsiteX105" fmla="*/ 665515 w 3024845"/>
                <a:gd name="connsiteY105" fmla="*/ 384796 h 834218"/>
                <a:gd name="connsiteX106" fmla="*/ 670835 w 3024845"/>
                <a:gd name="connsiteY106" fmla="*/ 384796 h 834218"/>
                <a:gd name="connsiteX107" fmla="*/ 670835 w 3024845"/>
                <a:gd name="connsiteY107" fmla="*/ 278869 h 834218"/>
                <a:gd name="connsiteX108" fmla="*/ 672355 w 3024845"/>
                <a:gd name="connsiteY108" fmla="*/ 278869 h 834218"/>
                <a:gd name="connsiteX109" fmla="*/ 682995 w 3024845"/>
                <a:gd name="connsiteY109" fmla="*/ 278869 h 834218"/>
                <a:gd name="connsiteX110" fmla="*/ 682995 w 3024845"/>
                <a:gd name="connsiteY110" fmla="*/ 231310 h 834218"/>
                <a:gd name="connsiteX111" fmla="*/ 709342 w 3024845"/>
                <a:gd name="connsiteY111" fmla="*/ 231310 h 834218"/>
                <a:gd name="connsiteX112" fmla="*/ 709342 w 3024845"/>
                <a:gd name="connsiteY112" fmla="*/ 209692 h 834218"/>
                <a:gd name="connsiteX113" fmla="*/ 743796 w 3024845"/>
                <a:gd name="connsiteY113" fmla="*/ 209692 h 834218"/>
                <a:gd name="connsiteX114" fmla="*/ 743796 w 3024845"/>
                <a:gd name="connsiteY114" fmla="*/ 212124 h 834218"/>
                <a:gd name="connsiteX115" fmla="*/ 743796 w 3024845"/>
                <a:gd name="connsiteY115" fmla="*/ 229148 h 834218"/>
                <a:gd name="connsiteX116" fmla="*/ 746076 w 3024845"/>
                <a:gd name="connsiteY116" fmla="*/ 229148 h 834218"/>
                <a:gd name="connsiteX117" fmla="*/ 762036 w 3024845"/>
                <a:gd name="connsiteY117" fmla="*/ 229148 h 834218"/>
                <a:gd name="connsiteX118" fmla="*/ 762036 w 3024845"/>
                <a:gd name="connsiteY118" fmla="*/ 276707 h 834218"/>
                <a:gd name="connsiteX119" fmla="*/ 763049 w 3024845"/>
                <a:gd name="connsiteY119" fmla="*/ 276707 h 834218"/>
                <a:gd name="connsiteX120" fmla="*/ 770143 w 3024845"/>
                <a:gd name="connsiteY120" fmla="*/ 276707 h 834218"/>
                <a:gd name="connsiteX121" fmla="*/ 784330 w 3024845"/>
                <a:gd name="connsiteY121" fmla="*/ 281031 h 834218"/>
                <a:gd name="connsiteX122" fmla="*/ 784330 w 3024845"/>
                <a:gd name="connsiteY122" fmla="*/ 319943 h 834218"/>
                <a:gd name="connsiteX123" fmla="*/ 785343 w 3024845"/>
                <a:gd name="connsiteY123" fmla="*/ 319943 h 834218"/>
                <a:gd name="connsiteX124" fmla="*/ 792436 w 3024845"/>
                <a:gd name="connsiteY124" fmla="*/ 319943 h 834218"/>
                <a:gd name="connsiteX125" fmla="*/ 792436 w 3024845"/>
                <a:gd name="connsiteY125" fmla="*/ 321564 h 834218"/>
                <a:gd name="connsiteX126" fmla="*/ 792436 w 3024845"/>
                <a:gd name="connsiteY126" fmla="*/ 332913 h 834218"/>
                <a:gd name="connsiteX127" fmla="*/ 794463 w 3024845"/>
                <a:gd name="connsiteY127" fmla="*/ 332913 h 834218"/>
                <a:gd name="connsiteX128" fmla="*/ 808650 w 3024845"/>
                <a:gd name="connsiteY128" fmla="*/ 332913 h 834218"/>
                <a:gd name="connsiteX129" fmla="*/ 814730 w 3024845"/>
                <a:gd name="connsiteY129" fmla="*/ 339399 h 834218"/>
                <a:gd name="connsiteX130" fmla="*/ 814730 w 3024845"/>
                <a:gd name="connsiteY130" fmla="*/ 361017 h 834218"/>
                <a:gd name="connsiteX131" fmla="*/ 817010 w 3024845"/>
                <a:gd name="connsiteY131" fmla="*/ 361017 h 834218"/>
                <a:gd name="connsiteX132" fmla="*/ 832970 w 3024845"/>
                <a:gd name="connsiteY132" fmla="*/ 361017 h 834218"/>
                <a:gd name="connsiteX133" fmla="*/ 832970 w 3024845"/>
                <a:gd name="connsiteY133" fmla="*/ 362097 h 834218"/>
                <a:gd name="connsiteX134" fmla="*/ 832970 w 3024845"/>
                <a:gd name="connsiteY134" fmla="*/ 369664 h 834218"/>
                <a:gd name="connsiteX135" fmla="*/ 834237 w 3024845"/>
                <a:gd name="connsiteY135" fmla="*/ 369664 h 834218"/>
                <a:gd name="connsiteX136" fmla="*/ 843104 w 3024845"/>
                <a:gd name="connsiteY136" fmla="*/ 369664 h 834218"/>
                <a:gd name="connsiteX137" fmla="*/ 843104 w 3024845"/>
                <a:gd name="connsiteY137" fmla="*/ 371825 h 834218"/>
                <a:gd name="connsiteX138" fmla="*/ 843104 w 3024845"/>
                <a:gd name="connsiteY138" fmla="*/ 386958 h 834218"/>
                <a:gd name="connsiteX139" fmla="*/ 847157 w 3024845"/>
                <a:gd name="connsiteY139" fmla="*/ 385066 h 834218"/>
                <a:gd name="connsiteX140" fmla="*/ 847157 w 3024845"/>
                <a:gd name="connsiteY140" fmla="*/ 371825 h 834218"/>
                <a:gd name="connsiteX141" fmla="*/ 848170 w 3024845"/>
                <a:gd name="connsiteY141" fmla="*/ 371825 h 834218"/>
                <a:gd name="connsiteX142" fmla="*/ 855264 w 3024845"/>
                <a:gd name="connsiteY142" fmla="*/ 371825 h 834218"/>
                <a:gd name="connsiteX143" fmla="*/ 855264 w 3024845"/>
                <a:gd name="connsiteY143" fmla="*/ 373447 h 834218"/>
                <a:gd name="connsiteX144" fmla="*/ 855264 w 3024845"/>
                <a:gd name="connsiteY144" fmla="*/ 384796 h 834218"/>
                <a:gd name="connsiteX145" fmla="*/ 856024 w 3024845"/>
                <a:gd name="connsiteY145" fmla="*/ 384796 h 834218"/>
                <a:gd name="connsiteX146" fmla="*/ 861344 w 3024845"/>
                <a:gd name="connsiteY146" fmla="*/ 384796 h 834218"/>
                <a:gd name="connsiteX147" fmla="*/ 909984 w 3024845"/>
                <a:gd name="connsiteY147" fmla="*/ 380473 h 834218"/>
                <a:gd name="connsiteX148" fmla="*/ 909984 w 3024845"/>
                <a:gd name="connsiteY148" fmla="*/ 381824 h 834218"/>
                <a:gd name="connsiteX149" fmla="*/ 909984 w 3024845"/>
                <a:gd name="connsiteY149" fmla="*/ 391281 h 834218"/>
                <a:gd name="connsiteX150" fmla="*/ 910744 w 3024845"/>
                <a:gd name="connsiteY150" fmla="*/ 391281 h 834218"/>
                <a:gd name="connsiteX151" fmla="*/ 916065 w 3024845"/>
                <a:gd name="connsiteY151" fmla="*/ 391281 h 834218"/>
                <a:gd name="connsiteX152" fmla="*/ 916065 w 3024845"/>
                <a:gd name="connsiteY152" fmla="*/ 393443 h 834218"/>
                <a:gd name="connsiteX153" fmla="*/ 916065 w 3024845"/>
                <a:gd name="connsiteY153" fmla="*/ 408576 h 834218"/>
                <a:gd name="connsiteX154" fmla="*/ 918091 w 3024845"/>
                <a:gd name="connsiteY154" fmla="*/ 407225 h 834218"/>
                <a:gd name="connsiteX155" fmla="*/ 932278 w 3024845"/>
                <a:gd name="connsiteY155" fmla="*/ 397767 h 834218"/>
                <a:gd name="connsiteX156" fmla="*/ 938358 w 3024845"/>
                <a:gd name="connsiteY156" fmla="*/ 356693 h 834218"/>
                <a:gd name="connsiteX157" fmla="*/ 939118 w 3024845"/>
                <a:gd name="connsiteY157" fmla="*/ 356423 h 834218"/>
                <a:gd name="connsiteX158" fmla="*/ 944438 w 3024845"/>
                <a:gd name="connsiteY158" fmla="*/ 354531 h 834218"/>
                <a:gd name="connsiteX159" fmla="*/ 946465 w 3024845"/>
                <a:gd name="connsiteY159" fmla="*/ 285354 h 834218"/>
                <a:gd name="connsiteX160" fmla="*/ 948492 w 3024845"/>
                <a:gd name="connsiteY160" fmla="*/ 354531 h 834218"/>
                <a:gd name="connsiteX161" fmla="*/ 949252 w 3024845"/>
                <a:gd name="connsiteY161" fmla="*/ 354801 h 834218"/>
                <a:gd name="connsiteX162" fmla="*/ 954572 w 3024845"/>
                <a:gd name="connsiteY162" fmla="*/ 356693 h 834218"/>
                <a:gd name="connsiteX163" fmla="*/ 954572 w 3024845"/>
                <a:gd name="connsiteY163" fmla="*/ 270222 h 834218"/>
                <a:gd name="connsiteX164" fmla="*/ 958625 w 3024845"/>
                <a:gd name="connsiteY164" fmla="*/ 237795 h 834218"/>
                <a:gd name="connsiteX165" fmla="*/ 997132 w 3024845"/>
                <a:gd name="connsiteY165" fmla="*/ 237795 h 834218"/>
                <a:gd name="connsiteX166" fmla="*/ 997132 w 3024845"/>
                <a:gd name="connsiteY166" fmla="*/ 270222 h 834218"/>
                <a:gd name="connsiteX167" fmla="*/ 997892 w 3024845"/>
                <a:gd name="connsiteY167" fmla="*/ 270222 h 834218"/>
                <a:gd name="connsiteX168" fmla="*/ 1003212 w 3024845"/>
                <a:gd name="connsiteY168" fmla="*/ 270222 h 834218"/>
                <a:gd name="connsiteX169" fmla="*/ 1003212 w 3024845"/>
                <a:gd name="connsiteY169" fmla="*/ 188074 h 834218"/>
                <a:gd name="connsiteX170" fmla="*/ 1004986 w 3024845"/>
                <a:gd name="connsiteY170" fmla="*/ 188074 h 834218"/>
                <a:gd name="connsiteX171" fmla="*/ 1017399 w 3024845"/>
                <a:gd name="connsiteY171" fmla="*/ 188074 h 834218"/>
                <a:gd name="connsiteX172" fmla="*/ 1017399 w 3024845"/>
                <a:gd name="connsiteY172" fmla="*/ 186183 h 834218"/>
                <a:gd name="connsiteX173" fmla="*/ 1017399 w 3024845"/>
                <a:gd name="connsiteY173" fmla="*/ 172942 h 834218"/>
                <a:gd name="connsiteX174" fmla="*/ 1039693 w 3024845"/>
                <a:gd name="connsiteY174" fmla="*/ 172942 h 834218"/>
                <a:gd name="connsiteX175" fmla="*/ 1039693 w 3024845"/>
                <a:gd name="connsiteY175" fmla="*/ 171861 h 834218"/>
                <a:gd name="connsiteX176" fmla="*/ 1039693 w 3024845"/>
                <a:gd name="connsiteY176" fmla="*/ 164295 h 834218"/>
                <a:gd name="connsiteX177" fmla="*/ 1041466 w 3024845"/>
                <a:gd name="connsiteY177" fmla="*/ 164295 h 834218"/>
                <a:gd name="connsiteX178" fmla="*/ 1053880 w 3024845"/>
                <a:gd name="connsiteY178" fmla="*/ 164295 h 834218"/>
                <a:gd name="connsiteX179" fmla="*/ 1053880 w 3024845"/>
                <a:gd name="connsiteY179" fmla="*/ 165376 h 834218"/>
                <a:gd name="connsiteX180" fmla="*/ 1053880 w 3024845"/>
                <a:gd name="connsiteY180" fmla="*/ 172942 h 834218"/>
                <a:gd name="connsiteX181" fmla="*/ 1054640 w 3024845"/>
                <a:gd name="connsiteY181" fmla="*/ 172942 h 834218"/>
                <a:gd name="connsiteX182" fmla="*/ 1059960 w 3024845"/>
                <a:gd name="connsiteY182" fmla="*/ 172942 h 834218"/>
                <a:gd name="connsiteX183" fmla="*/ 1070093 w 3024845"/>
                <a:gd name="connsiteY183" fmla="*/ 168618 h 834218"/>
                <a:gd name="connsiteX184" fmla="*/ 1074146 w 3024845"/>
                <a:gd name="connsiteY184" fmla="*/ 171861 h 834218"/>
                <a:gd name="connsiteX185" fmla="*/ 1074146 w 3024845"/>
                <a:gd name="connsiteY185" fmla="*/ 164295 h 834218"/>
                <a:gd name="connsiteX186" fmla="*/ 1076426 w 3024845"/>
                <a:gd name="connsiteY186" fmla="*/ 164295 h 834218"/>
                <a:gd name="connsiteX187" fmla="*/ 1092387 w 3024845"/>
                <a:gd name="connsiteY187" fmla="*/ 164295 h 834218"/>
                <a:gd name="connsiteX188" fmla="*/ 1092387 w 3024845"/>
                <a:gd name="connsiteY188" fmla="*/ 165376 h 834218"/>
                <a:gd name="connsiteX189" fmla="*/ 1092387 w 3024845"/>
                <a:gd name="connsiteY189" fmla="*/ 172942 h 834218"/>
                <a:gd name="connsiteX190" fmla="*/ 1122787 w 3024845"/>
                <a:gd name="connsiteY190" fmla="*/ 172942 h 834218"/>
                <a:gd name="connsiteX191" fmla="*/ 1122787 w 3024845"/>
                <a:gd name="connsiteY191" fmla="*/ 174563 h 834218"/>
                <a:gd name="connsiteX192" fmla="*/ 1122787 w 3024845"/>
                <a:gd name="connsiteY192" fmla="*/ 185913 h 834218"/>
                <a:gd name="connsiteX193" fmla="*/ 1149134 w 3024845"/>
                <a:gd name="connsiteY193" fmla="*/ 185913 h 834218"/>
                <a:gd name="connsiteX194" fmla="*/ 1149134 w 3024845"/>
                <a:gd name="connsiteY194" fmla="*/ 216177 h 834218"/>
                <a:gd name="connsiteX195" fmla="*/ 1149894 w 3024845"/>
                <a:gd name="connsiteY195" fmla="*/ 216177 h 834218"/>
                <a:gd name="connsiteX196" fmla="*/ 1155214 w 3024845"/>
                <a:gd name="connsiteY196" fmla="*/ 216177 h 834218"/>
                <a:gd name="connsiteX197" fmla="*/ 1155214 w 3024845"/>
                <a:gd name="connsiteY197" fmla="*/ 217258 h 834218"/>
                <a:gd name="connsiteX198" fmla="*/ 1155214 w 3024845"/>
                <a:gd name="connsiteY198" fmla="*/ 224825 h 834218"/>
                <a:gd name="connsiteX199" fmla="*/ 1159268 w 3024845"/>
                <a:gd name="connsiteY199" fmla="*/ 255089 h 834218"/>
                <a:gd name="connsiteX200" fmla="*/ 1160028 w 3024845"/>
                <a:gd name="connsiteY200" fmla="*/ 255089 h 834218"/>
                <a:gd name="connsiteX201" fmla="*/ 1165348 w 3024845"/>
                <a:gd name="connsiteY201" fmla="*/ 255089 h 834218"/>
                <a:gd name="connsiteX202" fmla="*/ 1165348 w 3024845"/>
                <a:gd name="connsiteY202" fmla="*/ 255900 h 834218"/>
                <a:gd name="connsiteX203" fmla="*/ 1165348 w 3024845"/>
                <a:gd name="connsiteY203" fmla="*/ 261575 h 834218"/>
                <a:gd name="connsiteX204" fmla="*/ 1166361 w 3024845"/>
                <a:gd name="connsiteY204" fmla="*/ 261575 h 834218"/>
                <a:gd name="connsiteX205" fmla="*/ 1173454 w 3024845"/>
                <a:gd name="connsiteY205" fmla="*/ 261575 h 834218"/>
                <a:gd name="connsiteX206" fmla="*/ 1173454 w 3024845"/>
                <a:gd name="connsiteY206" fmla="*/ 291840 h 834218"/>
                <a:gd name="connsiteX207" fmla="*/ 1175481 w 3024845"/>
                <a:gd name="connsiteY207" fmla="*/ 291840 h 834218"/>
                <a:gd name="connsiteX208" fmla="*/ 1189668 w 3024845"/>
                <a:gd name="connsiteY208" fmla="*/ 291840 h 834218"/>
                <a:gd name="connsiteX209" fmla="*/ 1189668 w 3024845"/>
                <a:gd name="connsiteY209" fmla="*/ 315619 h 834218"/>
                <a:gd name="connsiteX210" fmla="*/ 1191695 w 3024845"/>
                <a:gd name="connsiteY210" fmla="*/ 317240 h 834218"/>
                <a:gd name="connsiteX211" fmla="*/ 1191695 w 3024845"/>
                <a:gd name="connsiteY211" fmla="*/ 328590 h 834218"/>
                <a:gd name="connsiteX212" fmla="*/ 1192455 w 3024845"/>
                <a:gd name="connsiteY212" fmla="*/ 328590 h 834218"/>
                <a:gd name="connsiteX213" fmla="*/ 1197775 w 3024845"/>
                <a:gd name="connsiteY213" fmla="*/ 328590 h 834218"/>
                <a:gd name="connsiteX214" fmla="*/ 1197775 w 3024845"/>
                <a:gd name="connsiteY214" fmla="*/ 352369 h 834218"/>
                <a:gd name="connsiteX215" fmla="*/ 1199041 w 3024845"/>
                <a:gd name="connsiteY215" fmla="*/ 352369 h 834218"/>
                <a:gd name="connsiteX216" fmla="*/ 1207908 w 3024845"/>
                <a:gd name="connsiteY216" fmla="*/ 352369 h 834218"/>
                <a:gd name="connsiteX217" fmla="*/ 1209935 w 3024845"/>
                <a:gd name="connsiteY217" fmla="*/ 356423 h 834218"/>
                <a:gd name="connsiteX218" fmla="*/ 1209935 w 3024845"/>
                <a:gd name="connsiteY218" fmla="*/ 369664 h 834218"/>
                <a:gd name="connsiteX219" fmla="*/ 1211455 w 3024845"/>
                <a:gd name="connsiteY219" fmla="*/ 367772 h 834218"/>
                <a:gd name="connsiteX220" fmla="*/ 1222095 w 3024845"/>
                <a:gd name="connsiteY220" fmla="*/ 354531 h 834218"/>
                <a:gd name="connsiteX221" fmla="*/ 1250469 w 3024845"/>
                <a:gd name="connsiteY221" fmla="*/ 354531 h 834218"/>
                <a:gd name="connsiteX222" fmla="*/ 1250469 w 3024845"/>
                <a:gd name="connsiteY222" fmla="*/ 441002 h 834218"/>
                <a:gd name="connsiteX223" fmla="*/ 1251229 w 3024845"/>
                <a:gd name="connsiteY223" fmla="*/ 441002 h 834218"/>
                <a:gd name="connsiteX224" fmla="*/ 1256549 w 3024845"/>
                <a:gd name="connsiteY224" fmla="*/ 441002 h 834218"/>
                <a:gd name="connsiteX225" fmla="*/ 1257309 w 3024845"/>
                <a:gd name="connsiteY225" fmla="*/ 439651 h 834218"/>
                <a:gd name="connsiteX226" fmla="*/ 1262629 w 3024845"/>
                <a:gd name="connsiteY226" fmla="*/ 430193 h 834218"/>
                <a:gd name="connsiteX227" fmla="*/ 1262629 w 3024845"/>
                <a:gd name="connsiteY227" fmla="*/ 432085 h 834218"/>
                <a:gd name="connsiteX228" fmla="*/ 1262629 w 3024845"/>
                <a:gd name="connsiteY228" fmla="*/ 445326 h 834218"/>
                <a:gd name="connsiteX229" fmla="*/ 1266682 w 3024845"/>
                <a:gd name="connsiteY229" fmla="*/ 399929 h 834218"/>
                <a:gd name="connsiteX230" fmla="*/ 1267442 w 3024845"/>
                <a:gd name="connsiteY230" fmla="*/ 399929 h 834218"/>
                <a:gd name="connsiteX231" fmla="*/ 1272762 w 3024845"/>
                <a:gd name="connsiteY231" fmla="*/ 399929 h 834218"/>
                <a:gd name="connsiteX232" fmla="*/ 1272762 w 3024845"/>
                <a:gd name="connsiteY232" fmla="*/ 335075 h 834218"/>
                <a:gd name="connsiteX233" fmla="*/ 1273776 w 3024845"/>
                <a:gd name="connsiteY233" fmla="*/ 335075 h 834218"/>
                <a:gd name="connsiteX234" fmla="*/ 1280869 w 3024845"/>
                <a:gd name="connsiteY234" fmla="*/ 335075 h 834218"/>
                <a:gd name="connsiteX235" fmla="*/ 1293029 w 3024845"/>
                <a:gd name="connsiteY235" fmla="*/ 291840 h 834218"/>
                <a:gd name="connsiteX236" fmla="*/ 1294296 w 3024845"/>
                <a:gd name="connsiteY236" fmla="*/ 291840 h 834218"/>
                <a:gd name="connsiteX237" fmla="*/ 1303163 w 3024845"/>
                <a:gd name="connsiteY237" fmla="*/ 291840 h 834218"/>
                <a:gd name="connsiteX238" fmla="*/ 1313296 w 3024845"/>
                <a:gd name="connsiteY238" fmla="*/ 335075 h 834218"/>
                <a:gd name="connsiteX239" fmla="*/ 1314309 w 3024845"/>
                <a:gd name="connsiteY239" fmla="*/ 335075 h 834218"/>
                <a:gd name="connsiteX240" fmla="*/ 1321403 w 3024845"/>
                <a:gd name="connsiteY240" fmla="*/ 335075 h 834218"/>
                <a:gd name="connsiteX241" fmla="*/ 1321403 w 3024845"/>
                <a:gd name="connsiteY241" fmla="*/ 373987 h 834218"/>
                <a:gd name="connsiteX242" fmla="*/ 1323176 w 3024845"/>
                <a:gd name="connsiteY242" fmla="*/ 373987 h 834218"/>
                <a:gd name="connsiteX243" fmla="*/ 1335590 w 3024845"/>
                <a:gd name="connsiteY243" fmla="*/ 373987 h 834218"/>
                <a:gd name="connsiteX244" fmla="*/ 1335590 w 3024845"/>
                <a:gd name="connsiteY244" fmla="*/ 376149 h 834218"/>
                <a:gd name="connsiteX245" fmla="*/ 1335590 w 3024845"/>
                <a:gd name="connsiteY245" fmla="*/ 391281 h 834218"/>
                <a:gd name="connsiteX246" fmla="*/ 1339643 w 3024845"/>
                <a:gd name="connsiteY246" fmla="*/ 389120 h 834218"/>
                <a:gd name="connsiteX247" fmla="*/ 1339643 w 3024845"/>
                <a:gd name="connsiteY247" fmla="*/ 373987 h 834218"/>
                <a:gd name="connsiteX248" fmla="*/ 1341163 w 3024845"/>
                <a:gd name="connsiteY248" fmla="*/ 373987 h 834218"/>
                <a:gd name="connsiteX249" fmla="*/ 1351803 w 3024845"/>
                <a:gd name="connsiteY249" fmla="*/ 373987 h 834218"/>
                <a:gd name="connsiteX250" fmla="*/ 1351803 w 3024845"/>
                <a:gd name="connsiteY250" fmla="*/ 375608 h 834218"/>
                <a:gd name="connsiteX251" fmla="*/ 1351803 w 3024845"/>
                <a:gd name="connsiteY251" fmla="*/ 386958 h 834218"/>
                <a:gd name="connsiteX252" fmla="*/ 1382204 w 3024845"/>
                <a:gd name="connsiteY252" fmla="*/ 386958 h 834218"/>
                <a:gd name="connsiteX253" fmla="*/ 1382204 w 3024845"/>
                <a:gd name="connsiteY253" fmla="*/ 350208 h 834218"/>
                <a:gd name="connsiteX254" fmla="*/ 1383470 w 3024845"/>
                <a:gd name="connsiteY254" fmla="*/ 350208 h 834218"/>
                <a:gd name="connsiteX255" fmla="*/ 1392337 w 3024845"/>
                <a:gd name="connsiteY255" fmla="*/ 350208 h 834218"/>
                <a:gd name="connsiteX256" fmla="*/ 1392337 w 3024845"/>
                <a:gd name="connsiteY256" fmla="*/ 371825 h 834218"/>
                <a:gd name="connsiteX257" fmla="*/ 1394364 w 3024845"/>
                <a:gd name="connsiteY257" fmla="*/ 339399 h 834218"/>
                <a:gd name="connsiteX258" fmla="*/ 1416657 w 3024845"/>
                <a:gd name="connsiteY258" fmla="*/ 339399 h 834218"/>
                <a:gd name="connsiteX259" fmla="*/ 1416657 w 3024845"/>
                <a:gd name="connsiteY259" fmla="*/ 337777 h 834218"/>
                <a:gd name="connsiteX260" fmla="*/ 1416657 w 3024845"/>
                <a:gd name="connsiteY260" fmla="*/ 326428 h 834218"/>
                <a:gd name="connsiteX261" fmla="*/ 1417417 w 3024845"/>
                <a:gd name="connsiteY261" fmla="*/ 326428 h 834218"/>
                <a:gd name="connsiteX262" fmla="*/ 1422737 w 3024845"/>
                <a:gd name="connsiteY262" fmla="*/ 326428 h 834218"/>
                <a:gd name="connsiteX263" fmla="*/ 1422737 w 3024845"/>
                <a:gd name="connsiteY263" fmla="*/ 324537 h 834218"/>
                <a:gd name="connsiteX264" fmla="*/ 1422737 w 3024845"/>
                <a:gd name="connsiteY264" fmla="*/ 311296 h 834218"/>
                <a:gd name="connsiteX265" fmla="*/ 1426791 w 3024845"/>
                <a:gd name="connsiteY265" fmla="*/ 317781 h 834218"/>
                <a:gd name="connsiteX266" fmla="*/ 1429071 w 3024845"/>
                <a:gd name="connsiteY266" fmla="*/ 317781 h 834218"/>
                <a:gd name="connsiteX267" fmla="*/ 1445031 w 3024845"/>
                <a:gd name="connsiteY267" fmla="*/ 317781 h 834218"/>
                <a:gd name="connsiteX268" fmla="*/ 1445031 w 3024845"/>
                <a:gd name="connsiteY268" fmla="*/ 316970 h 834218"/>
                <a:gd name="connsiteX269" fmla="*/ 1445031 w 3024845"/>
                <a:gd name="connsiteY269" fmla="*/ 311296 h 834218"/>
                <a:gd name="connsiteX270" fmla="*/ 1445791 w 3024845"/>
                <a:gd name="connsiteY270" fmla="*/ 311296 h 834218"/>
                <a:gd name="connsiteX271" fmla="*/ 1451111 w 3024845"/>
                <a:gd name="connsiteY271" fmla="*/ 311296 h 834218"/>
                <a:gd name="connsiteX272" fmla="*/ 1451111 w 3024845"/>
                <a:gd name="connsiteY272" fmla="*/ 312647 h 834218"/>
                <a:gd name="connsiteX273" fmla="*/ 1451111 w 3024845"/>
                <a:gd name="connsiteY273" fmla="*/ 322105 h 834218"/>
                <a:gd name="connsiteX274" fmla="*/ 1489618 w 3024845"/>
                <a:gd name="connsiteY274" fmla="*/ 322105 h 834218"/>
                <a:gd name="connsiteX275" fmla="*/ 1489618 w 3024845"/>
                <a:gd name="connsiteY275" fmla="*/ 460458 h 834218"/>
                <a:gd name="connsiteX276" fmla="*/ 1491138 w 3024845"/>
                <a:gd name="connsiteY276" fmla="*/ 460458 h 834218"/>
                <a:gd name="connsiteX277" fmla="*/ 1501778 w 3024845"/>
                <a:gd name="connsiteY277" fmla="*/ 460458 h 834218"/>
                <a:gd name="connsiteX278" fmla="*/ 1501778 w 3024845"/>
                <a:gd name="connsiteY278" fmla="*/ 447488 h 834218"/>
                <a:gd name="connsiteX279" fmla="*/ 1505832 w 3024845"/>
                <a:gd name="connsiteY279" fmla="*/ 447488 h 834218"/>
                <a:gd name="connsiteX280" fmla="*/ 1505832 w 3024845"/>
                <a:gd name="connsiteY280" fmla="*/ 460458 h 834218"/>
                <a:gd name="connsiteX281" fmla="*/ 1536232 w 3024845"/>
                <a:gd name="connsiteY281" fmla="*/ 460458 h 834218"/>
                <a:gd name="connsiteX282" fmla="*/ 1536232 w 3024845"/>
                <a:gd name="connsiteY282" fmla="*/ 430193 h 834218"/>
                <a:gd name="connsiteX283" fmla="*/ 1548392 w 3024845"/>
                <a:gd name="connsiteY283" fmla="*/ 430193 h 834218"/>
                <a:gd name="connsiteX284" fmla="*/ 1560552 w 3024845"/>
                <a:gd name="connsiteY284" fmla="*/ 428032 h 834218"/>
                <a:gd name="connsiteX285" fmla="*/ 1564606 w 3024845"/>
                <a:gd name="connsiteY285" fmla="*/ 430193 h 834218"/>
                <a:gd name="connsiteX286" fmla="*/ 1574739 w 3024845"/>
                <a:gd name="connsiteY286" fmla="*/ 430193 h 834218"/>
                <a:gd name="connsiteX287" fmla="*/ 1574739 w 3024845"/>
                <a:gd name="connsiteY287" fmla="*/ 460458 h 834218"/>
                <a:gd name="connsiteX288" fmla="*/ 1582846 w 3024845"/>
                <a:gd name="connsiteY288" fmla="*/ 460458 h 834218"/>
                <a:gd name="connsiteX289" fmla="*/ 1582846 w 3024845"/>
                <a:gd name="connsiteY289" fmla="*/ 477753 h 834218"/>
                <a:gd name="connsiteX290" fmla="*/ 1592182 w 3024845"/>
                <a:gd name="connsiteY290" fmla="*/ 478658 h 834218"/>
                <a:gd name="connsiteX291" fmla="*/ 1605140 w 3024845"/>
                <a:gd name="connsiteY291" fmla="*/ 478658 h 834218"/>
                <a:gd name="connsiteX292" fmla="*/ 1605140 w 3024845"/>
                <a:gd name="connsiteY292" fmla="*/ 462620 h 834218"/>
                <a:gd name="connsiteX293" fmla="*/ 1673096 w 3024845"/>
                <a:gd name="connsiteY293" fmla="*/ 462620 h 834218"/>
                <a:gd name="connsiteX294" fmla="*/ 1673096 w 3024845"/>
                <a:gd name="connsiteY294" fmla="*/ 377367 h 834218"/>
                <a:gd name="connsiteX295" fmla="*/ 1745104 w 3024845"/>
                <a:gd name="connsiteY295" fmla="*/ 377367 h 834218"/>
                <a:gd name="connsiteX296" fmla="*/ 1745104 w 3024845"/>
                <a:gd name="connsiteY296" fmla="*/ 456135 h 834218"/>
                <a:gd name="connsiteX297" fmla="*/ 1747008 w 3024845"/>
                <a:gd name="connsiteY297" fmla="*/ 456135 h 834218"/>
                <a:gd name="connsiteX298" fmla="*/ 1748250 w 3024845"/>
                <a:gd name="connsiteY298" fmla="*/ 478658 h 834218"/>
                <a:gd name="connsiteX299" fmla="*/ 1757926 w 3024845"/>
                <a:gd name="connsiteY299" fmla="*/ 478658 h 834218"/>
                <a:gd name="connsiteX300" fmla="*/ 1759168 w 3024845"/>
                <a:gd name="connsiteY300" fmla="*/ 456135 h 834218"/>
                <a:gd name="connsiteX301" fmla="*/ 1765248 w 3024845"/>
                <a:gd name="connsiteY301" fmla="*/ 456135 h 834218"/>
                <a:gd name="connsiteX302" fmla="*/ 1766490 w 3024845"/>
                <a:gd name="connsiteY302" fmla="*/ 478658 h 834218"/>
                <a:gd name="connsiteX303" fmla="*/ 1817112 w 3024845"/>
                <a:gd name="connsiteY303" fmla="*/ 478658 h 834218"/>
                <a:gd name="connsiteX304" fmla="*/ 1817112 w 3024845"/>
                <a:gd name="connsiteY304" fmla="*/ 315630 h 834218"/>
                <a:gd name="connsiteX305" fmla="*/ 2014439 w 3024845"/>
                <a:gd name="connsiteY305" fmla="*/ 315630 h 834218"/>
                <a:gd name="connsiteX306" fmla="*/ 2014439 w 3024845"/>
                <a:gd name="connsiteY306" fmla="*/ 478658 h 834218"/>
                <a:gd name="connsiteX307" fmla="*/ 2033136 w 3024845"/>
                <a:gd name="connsiteY307" fmla="*/ 478658 h 834218"/>
                <a:gd name="connsiteX308" fmla="*/ 2033136 w 3024845"/>
                <a:gd name="connsiteY308" fmla="*/ 395965 h 834218"/>
                <a:gd name="connsiteX309" fmla="*/ 2128256 w 3024845"/>
                <a:gd name="connsiteY309" fmla="*/ 395965 h 834218"/>
                <a:gd name="connsiteX310" fmla="*/ 2180720 w 3024845"/>
                <a:gd name="connsiteY310" fmla="*/ 330752 h 834218"/>
                <a:gd name="connsiteX311" fmla="*/ 2245574 w 3024845"/>
                <a:gd name="connsiteY311" fmla="*/ 330752 h 834218"/>
                <a:gd name="connsiteX312" fmla="*/ 2245574 w 3024845"/>
                <a:gd name="connsiteY312" fmla="*/ 406414 h 834218"/>
                <a:gd name="connsiteX313" fmla="*/ 2253681 w 3024845"/>
                <a:gd name="connsiteY313" fmla="*/ 406414 h 834218"/>
                <a:gd name="connsiteX314" fmla="*/ 2255708 w 3024845"/>
                <a:gd name="connsiteY314" fmla="*/ 399929 h 834218"/>
                <a:gd name="connsiteX315" fmla="*/ 2261788 w 3024845"/>
                <a:gd name="connsiteY315" fmla="*/ 399929 h 834218"/>
                <a:gd name="connsiteX316" fmla="*/ 2263815 w 3024845"/>
                <a:gd name="connsiteY316" fmla="*/ 408576 h 834218"/>
                <a:gd name="connsiteX317" fmla="*/ 2275975 w 3024845"/>
                <a:gd name="connsiteY317" fmla="*/ 408576 h 834218"/>
                <a:gd name="connsiteX318" fmla="*/ 2275975 w 3024845"/>
                <a:gd name="connsiteY318" fmla="*/ 402090 h 834218"/>
                <a:gd name="connsiteX319" fmla="*/ 2298268 w 3024845"/>
                <a:gd name="connsiteY319" fmla="*/ 402090 h 834218"/>
                <a:gd name="connsiteX320" fmla="*/ 2298268 w 3024845"/>
                <a:gd name="connsiteY320" fmla="*/ 408576 h 834218"/>
                <a:gd name="connsiteX321" fmla="*/ 2318535 w 3024845"/>
                <a:gd name="connsiteY321" fmla="*/ 408576 h 834218"/>
                <a:gd name="connsiteX322" fmla="*/ 2318535 w 3024845"/>
                <a:gd name="connsiteY322" fmla="*/ 453973 h 834218"/>
                <a:gd name="connsiteX323" fmla="*/ 2332722 w 3024845"/>
                <a:gd name="connsiteY323" fmla="*/ 453973 h 834218"/>
                <a:gd name="connsiteX324" fmla="*/ 2332722 w 3024845"/>
                <a:gd name="connsiteY324" fmla="*/ 441002 h 834218"/>
                <a:gd name="connsiteX325" fmla="*/ 2348936 w 3024845"/>
                <a:gd name="connsiteY325" fmla="*/ 441002 h 834218"/>
                <a:gd name="connsiteX326" fmla="*/ 2348936 w 3024845"/>
                <a:gd name="connsiteY326" fmla="*/ 261575 h 834218"/>
                <a:gd name="connsiteX327" fmla="*/ 2355016 w 3024845"/>
                <a:gd name="connsiteY327" fmla="*/ 255089 h 834218"/>
                <a:gd name="connsiteX328" fmla="*/ 2427977 w 3024845"/>
                <a:gd name="connsiteY328" fmla="*/ 255089 h 834218"/>
                <a:gd name="connsiteX329" fmla="*/ 2427977 w 3024845"/>
                <a:gd name="connsiteY329" fmla="*/ 263737 h 834218"/>
                <a:gd name="connsiteX330" fmla="*/ 2438110 w 3024845"/>
                <a:gd name="connsiteY330" fmla="*/ 263737 h 834218"/>
                <a:gd name="connsiteX331" fmla="*/ 2438110 w 3024845"/>
                <a:gd name="connsiteY331" fmla="*/ 378311 h 834218"/>
                <a:gd name="connsiteX332" fmla="*/ 2460404 w 3024845"/>
                <a:gd name="connsiteY332" fmla="*/ 378311 h 834218"/>
                <a:gd name="connsiteX333" fmla="*/ 2460404 w 3024845"/>
                <a:gd name="connsiteY333" fmla="*/ 311296 h 834218"/>
                <a:gd name="connsiteX334" fmla="*/ 2486751 w 3024845"/>
                <a:gd name="connsiteY334" fmla="*/ 311296 h 834218"/>
                <a:gd name="connsiteX335" fmla="*/ 2490804 w 3024845"/>
                <a:gd name="connsiteY335" fmla="*/ 306972 h 834218"/>
                <a:gd name="connsiteX336" fmla="*/ 2498911 w 3024845"/>
                <a:gd name="connsiteY336" fmla="*/ 306972 h 834218"/>
                <a:gd name="connsiteX337" fmla="*/ 2502964 w 3024845"/>
                <a:gd name="connsiteY337" fmla="*/ 311296 h 834218"/>
                <a:gd name="connsiteX338" fmla="*/ 2525258 w 3024845"/>
                <a:gd name="connsiteY338" fmla="*/ 311296 h 834218"/>
                <a:gd name="connsiteX339" fmla="*/ 2525258 w 3024845"/>
                <a:gd name="connsiteY339" fmla="*/ 194560 h 834218"/>
                <a:gd name="connsiteX340" fmla="*/ 2582005 w 3024845"/>
                <a:gd name="connsiteY340" fmla="*/ 183751 h 834218"/>
                <a:gd name="connsiteX341" fmla="*/ 2582005 w 3024845"/>
                <a:gd name="connsiteY341" fmla="*/ 184832 h 834218"/>
                <a:gd name="connsiteX342" fmla="*/ 2582005 w 3024845"/>
                <a:gd name="connsiteY342" fmla="*/ 192398 h 834218"/>
                <a:gd name="connsiteX343" fmla="*/ 2608352 w 3024845"/>
                <a:gd name="connsiteY343" fmla="*/ 192398 h 834218"/>
                <a:gd name="connsiteX344" fmla="*/ 2608352 w 3024845"/>
                <a:gd name="connsiteY344" fmla="*/ 447488 h 834218"/>
                <a:gd name="connsiteX345" fmla="*/ 2630646 w 3024845"/>
                <a:gd name="connsiteY345" fmla="*/ 447488 h 834218"/>
                <a:gd name="connsiteX346" fmla="*/ 2630646 w 3024845"/>
                <a:gd name="connsiteY346" fmla="*/ 443164 h 834218"/>
                <a:gd name="connsiteX347" fmla="*/ 2642806 w 3024845"/>
                <a:gd name="connsiteY347" fmla="*/ 443164 h 834218"/>
                <a:gd name="connsiteX348" fmla="*/ 2642806 w 3024845"/>
                <a:gd name="connsiteY348" fmla="*/ 447488 h 834218"/>
                <a:gd name="connsiteX349" fmla="*/ 2667126 w 3024845"/>
                <a:gd name="connsiteY349" fmla="*/ 447488 h 834218"/>
                <a:gd name="connsiteX350" fmla="*/ 2667126 w 3024845"/>
                <a:gd name="connsiteY350" fmla="*/ 434517 h 834218"/>
                <a:gd name="connsiteX351" fmla="*/ 2695500 w 3024845"/>
                <a:gd name="connsiteY351" fmla="*/ 434517 h 834218"/>
                <a:gd name="connsiteX352" fmla="*/ 2707660 w 3024845"/>
                <a:gd name="connsiteY352" fmla="*/ 430193 h 834218"/>
                <a:gd name="connsiteX353" fmla="*/ 2727927 w 3024845"/>
                <a:gd name="connsiteY353" fmla="*/ 434517 h 834218"/>
                <a:gd name="connsiteX354" fmla="*/ 2727927 w 3024845"/>
                <a:gd name="connsiteY354" fmla="*/ 417223 h 834218"/>
                <a:gd name="connsiteX355" fmla="*/ 2736034 w 3024845"/>
                <a:gd name="connsiteY355" fmla="*/ 417223 h 834218"/>
                <a:gd name="connsiteX356" fmla="*/ 2736034 w 3024845"/>
                <a:gd name="connsiteY356" fmla="*/ 404252 h 834218"/>
                <a:gd name="connsiteX357" fmla="*/ 2792781 w 3024845"/>
                <a:gd name="connsiteY357" fmla="*/ 404252 h 834218"/>
                <a:gd name="connsiteX358" fmla="*/ 2792781 w 3024845"/>
                <a:gd name="connsiteY358" fmla="*/ 373987 h 834218"/>
                <a:gd name="connsiteX359" fmla="*/ 2811021 w 3024845"/>
                <a:gd name="connsiteY359" fmla="*/ 373987 h 834218"/>
                <a:gd name="connsiteX360" fmla="*/ 2811021 w 3024845"/>
                <a:gd name="connsiteY360" fmla="*/ 367502 h 834218"/>
                <a:gd name="connsiteX361" fmla="*/ 2823181 w 3024845"/>
                <a:gd name="connsiteY361" fmla="*/ 367502 h 834218"/>
                <a:gd name="connsiteX362" fmla="*/ 2823181 w 3024845"/>
                <a:gd name="connsiteY362" fmla="*/ 373987 h 834218"/>
                <a:gd name="connsiteX363" fmla="*/ 2839395 w 3024845"/>
                <a:gd name="connsiteY363" fmla="*/ 373987 h 834218"/>
                <a:gd name="connsiteX364" fmla="*/ 2839395 w 3024845"/>
                <a:gd name="connsiteY364" fmla="*/ 423708 h 834218"/>
                <a:gd name="connsiteX365" fmla="*/ 2871822 w 3024845"/>
                <a:gd name="connsiteY365" fmla="*/ 423708 h 834218"/>
                <a:gd name="connsiteX366" fmla="*/ 2871822 w 3024845"/>
                <a:gd name="connsiteY366" fmla="*/ 397767 h 834218"/>
                <a:gd name="connsiteX367" fmla="*/ 2910329 w 3024845"/>
                <a:gd name="connsiteY367" fmla="*/ 397767 h 834218"/>
                <a:gd name="connsiteX368" fmla="*/ 2910329 w 3024845"/>
                <a:gd name="connsiteY368" fmla="*/ 367502 h 834218"/>
                <a:gd name="connsiteX369" fmla="*/ 2958970 w 3024845"/>
                <a:gd name="connsiteY369" fmla="*/ 367502 h 834218"/>
                <a:gd name="connsiteX370" fmla="*/ 2958970 w 3024845"/>
                <a:gd name="connsiteY370" fmla="*/ 478658 h 834218"/>
                <a:gd name="connsiteX371" fmla="*/ 2958970 w 3024845"/>
                <a:gd name="connsiteY371" fmla="*/ 492437 h 834218"/>
                <a:gd name="connsiteX372" fmla="*/ 3024845 w 3024845"/>
                <a:gd name="connsiteY372" fmla="*/ 492437 h 834218"/>
                <a:gd name="connsiteX373" fmla="*/ 3024845 w 3024845"/>
                <a:gd name="connsiteY373" fmla="*/ 834218 h 834218"/>
                <a:gd name="connsiteX374" fmla="*/ 2054 w 3024845"/>
                <a:gd name="connsiteY374" fmla="*/ 831885 h 834218"/>
                <a:gd name="connsiteX375" fmla="*/ 0 w 3024845"/>
                <a:gd name="connsiteY375" fmla="*/ 397767 h 834218"/>
                <a:gd name="connsiteX376" fmla="*/ 20267 w 3024845"/>
                <a:gd name="connsiteY376" fmla="*/ 397767 h 834218"/>
                <a:gd name="connsiteX377" fmla="*/ 20774 w 3024845"/>
                <a:gd name="connsiteY377" fmla="*/ 396686 h 834218"/>
                <a:gd name="connsiteX378" fmla="*/ 24320 w 3024845"/>
                <a:gd name="connsiteY378" fmla="*/ 389120 h 834218"/>
                <a:gd name="connsiteX379" fmla="*/ 26094 w 3024845"/>
                <a:gd name="connsiteY379" fmla="*/ 389390 h 834218"/>
                <a:gd name="connsiteX380" fmla="*/ 38507 w 3024845"/>
                <a:gd name="connsiteY380" fmla="*/ 391281 h 834218"/>
                <a:gd name="connsiteX381" fmla="*/ 39014 w 3024845"/>
                <a:gd name="connsiteY381" fmla="*/ 392633 h 834218"/>
                <a:gd name="connsiteX382" fmla="*/ 42560 w 3024845"/>
                <a:gd name="connsiteY382" fmla="*/ 402090 h 834218"/>
                <a:gd name="connsiteX383" fmla="*/ 68907 w 3024845"/>
                <a:gd name="connsiteY383" fmla="*/ 404252 h 834218"/>
                <a:gd name="connsiteX384" fmla="*/ 68907 w 3024845"/>
                <a:gd name="connsiteY384" fmla="*/ 281031 h 834218"/>
                <a:gd name="connsiteX385" fmla="*/ 70934 w 3024845"/>
                <a:gd name="connsiteY385" fmla="*/ 281031 h 834218"/>
                <a:gd name="connsiteX386" fmla="*/ 85121 w 3024845"/>
                <a:gd name="connsiteY386" fmla="*/ 281031 h 834218"/>
                <a:gd name="connsiteX387" fmla="*/ 85121 w 3024845"/>
                <a:gd name="connsiteY387" fmla="*/ 144839 h 834218"/>
                <a:gd name="connsiteX388" fmla="*/ 86894 w 3024845"/>
                <a:gd name="connsiteY388" fmla="*/ 144839 h 834218"/>
                <a:gd name="connsiteX389" fmla="*/ 99308 w 3024845"/>
                <a:gd name="connsiteY389" fmla="*/ 144839 h 834218"/>
                <a:gd name="connsiteX390" fmla="*/ 99308 w 3024845"/>
                <a:gd name="connsiteY390" fmla="*/ 30265 h 834218"/>
                <a:gd name="connsiteX391" fmla="*/ 103361 w 3024845"/>
                <a:gd name="connsiteY391" fmla="*/ 2161 h 834218"/>
                <a:gd name="connsiteX392" fmla="*/ 105388 w 3024845"/>
                <a:gd name="connsiteY392" fmla="*/ 2161 h 834218"/>
                <a:gd name="connsiteX393" fmla="*/ 119575 w 3024845"/>
                <a:gd name="connsiteY393" fmla="*/ 2161 h 834218"/>
                <a:gd name="connsiteX0" fmla="*/ 105388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16856 w 3024845"/>
                <a:gd name="connsiteY4" fmla="*/ 23779 h 834218"/>
                <a:gd name="connsiteX5" fmla="*/ 217363 w 3024845"/>
                <a:gd name="connsiteY5" fmla="*/ 24590 h 834218"/>
                <a:gd name="connsiteX6" fmla="*/ 220909 w 3024845"/>
                <a:gd name="connsiteY6" fmla="*/ 30265 h 834218"/>
                <a:gd name="connsiteX7" fmla="*/ 220909 w 3024845"/>
                <a:gd name="connsiteY7" fmla="*/ 144839 h 834218"/>
                <a:gd name="connsiteX8" fmla="*/ 223189 w 3024845"/>
                <a:gd name="connsiteY8" fmla="*/ 144839 h 834218"/>
                <a:gd name="connsiteX9" fmla="*/ 239150 w 3024845"/>
                <a:gd name="connsiteY9" fmla="*/ 144839 h 834218"/>
                <a:gd name="connsiteX10" fmla="*/ 239150 w 3024845"/>
                <a:gd name="connsiteY10" fmla="*/ 285354 h 834218"/>
                <a:gd name="connsiteX11" fmla="*/ 240670 w 3024845"/>
                <a:gd name="connsiteY11" fmla="*/ 285084 h 834218"/>
                <a:gd name="connsiteX12" fmla="*/ 251310 w 3024845"/>
                <a:gd name="connsiteY12" fmla="*/ 283193 h 834218"/>
                <a:gd name="connsiteX13" fmla="*/ 249283 w 3024845"/>
                <a:gd name="connsiteY13" fmla="*/ 371825 h 834218"/>
                <a:gd name="connsiteX14" fmla="*/ 250803 w 3024845"/>
                <a:gd name="connsiteY14" fmla="*/ 372096 h 834218"/>
                <a:gd name="connsiteX15" fmla="*/ 261443 w 3024845"/>
                <a:gd name="connsiteY15" fmla="*/ 373987 h 834218"/>
                <a:gd name="connsiteX16" fmla="*/ 261696 w 3024845"/>
                <a:gd name="connsiteY16" fmla="*/ 374798 h 834218"/>
                <a:gd name="connsiteX17" fmla="*/ 263470 w 3024845"/>
                <a:gd name="connsiteY17" fmla="*/ 380473 h 834218"/>
                <a:gd name="connsiteX18" fmla="*/ 264230 w 3024845"/>
                <a:gd name="connsiteY18" fmla="*/ 378041 h 834218"/>
                <a:gd name="connsiteX19" fmla="*/ 269550 w 3024845"/>
                <a:gd name="connsiteY19" fmla="*/ 361017 h 834218"/>
                <a:gd name="connsiteX20" fmla="*/ 271323 w 3024845"/>
                <a:gd name="connsiteY20" fmla="*/ 361017 h 834218"/>
                <a:gd name="connsiteX21" fmla="*/ 283737 w 3024845"/>
                <a:gd name="connsiteY21" fmla="*/ 361017 h 834218"/>
                <a:gd name="connsiteX22" fmla="*/ 283737 w 3024845"/>
                <a:gd name="connsiteY22" fmla="*/ 393443 h 834218"/>
                <a:gd name="connsiteX23" fmla="*/ 284750 w 3024845"/>
                <a:gd name="connsiteY23" fmla="*/ 393984 h 834218"/>
                <a:gd name="connsiteX24" fmla="*/ 291844 w 3024845"/>
                <a:gd name="connsiteY24" fmla="*/ 397767 h 834218"/>
                <a:gd name="connsiteX25" fmla="*/ 291844 w 3024845"/>
                <a:gd name="connsiteY25" fmla="*/ 399118 h 834218"/>
                <a:gd name="connsiteX26" fmla="*/ 291844 w 3024845"/>
                <a:gd name="connsiteY26" fmla="*/ 408576 h 834218"/>
                <a:gd name="connsiteX27" fmla="*/ 336431 w 3024845"/>
                <a:gd name="connsiteY27" fmla="*/ 408576 h 834218"/>
                <a:gd name="connsiteX28" fmla="*/ 336431 w 3024845"/>
                <a:gd name="connsiteY28" fmla="*/ 409657 h 834218"/>
                <a:gd name="connsiteX29" fmla="*/ 336431 w 3024845"/>
                <a:gd name="connsiteY29" fmla="*/ 417223 h 834218"/>
                <a:gd name="connsiteX30" fmla="*/ 338457 w 3024845"/>
                <a:gd name="connsiteY30" fmla="*/ 417223 h 834218"/>
                <a:gd name="connsiteX31" fmla="*/ 352644 w 3024845"/>
                <a:gd name="connsiteY31" fmla="*/ 417223 h 834218"/>
                <a:gd name="connsiteX32" fmla="*/ 352644 w 3024845"/>
                <a:gd name="connsiteY32" fmla="*/ 386958 h 834218"/>
                <a:gd name="connsiteX33" fmla="*/ 397231 w 3024845"/>
                <a:gd name="connsiteY33" fmla="*/ 386958 h 834218"/>
                <a:gd name="connsiteX34" fmla="*/ 397231 w 3024845"/>
                <a:gd name="connsiteY34" fmla="*/ 385607 h 834218"/>
                <a:gd name="connsiteX35" fmla="*/ 397231 w 3024845"/>
                <a:gd name="connsiteY35" fmla="*/ 376149 h 834218"/>
                <a:gd name="connsiteX36" fmla="*/ 398245 w 3024845"/>
                <a:gd name="connsiteY36" fmla="*/ 376149 h 834218"/>
                <a:gd name="connsiteX37" fmla="*/ 405338 w 3024845"/>
                <a:gd name="connsiteY37" fmla="*/ 376149 h 834218"/>
                <a:gd name="connsiteX38" fmla="*/ 405338 w 3024845"/>
                <a:gd name="connsiteY38" fmla="*/ 374258 h 834218"/>
                <a:gd name="connsiteX39" fmla="*/ 405338 w 3024845"/>
                <a:gd name="connsiteY39" fmla="*/ 361017 h 834218"/>
                <a:gd name="connsiteX40" fmla="*/ 406098 w 3024845"/>
                <a:gd name="connsiteY40" fmla="*/ 361017 h 834218"/>
                <a:gd name="connsiteX41" fmla="*/ 411418 w 3024845"/>
                <a:gd name="connsiteY41" fmla="*/ 361017 h 834218"/>
                <a:gd name="connsiteX42" fmla="*/ 411418 w 3024845"/>
                <a:gd name="connsiteY42" fmla="*/ 359936 h 834218"/>
                <a:gd name="connsiteX43" fmla="*/ 411418 w 3024845"/>
                <a:gd name="connsiteY43" fmla="*/ 352369 h 834218"/>
                <a:gd name="connsiteX44" fmla="*/ 413445 w 3024845"/>
                <a:gd name="connsiteY44" fmla="*/ 352369 h 834218"/>
                <a:gd name="connsiteX45" fmla="*/ 427632 w 3024845"/>
                <a:gd name="connsiteY45" fmla="*/ 352369 h 834218"/>
                <a:gd name="connsiteX46" fmla="*/ 427632 w 3024845"/>
                <a:gd name="connsiteY46" fmla="*/ 353450 h 834218"/>
                <a:gd name="connsiteX47" fmla="*/ 427632 w 3024845"/>
                <a:gd name="connsiteY47" fmla="*/ 361017 h 834218"/>
                <a:gd name="connsiteX48" fmla="*/ 449925 w 3024845"/>
                <a:gd name="connsiteY48" fmla="*/ 361017 h 834218"/>
                <a:gd name="connsiteX49" fmla="*/ 449925 w 3024845"/>
                <a:gd name="connsiteY49" fmla="*/ 359125 h 834218"/>
                <a:gd name="connsiteX50" fmla="*/ 449925 w 3024845"/>
                <a:gd name="connsiteY50" fmla="*/ 345884 h 834218"/>
                <a:gd name="connsiteX51" fmla="*/ 451699 w 3024845"/>
                <a:gd name="connsiteY51" fmla="*/ 345884 h 834218"/>
                <a:gd name="connsiteX52" fmla="*/ 464112 w 3024845"/>
                <a:gd name="connsiteY52" fmla="*/ 345884 h 834218"/>
                <a:gd name="connsiteX53" fmla="*/ 464112 w 3024845"/>
                <a:gd name="connsiteY53" fmla="*/ 369664 h 834218"/>
                <a:gd name="connsiteX54" fmla="*/ 465126 w 3024845"/>
                <a:gd name="connsiteY54" fmla="*/ 369664 h 834218"/>
                <a:gd name="connsiteX55" fmla="*/ 472219 w 3024845"/>
                <a:gd name="connsiteY55" fmla="*/ 369664 h 834218"/>
                <a:gd name="connsiteX56" fmla="*/ 472219 w 3024845"/>
                <a:gd name="connsiteY56" fmla="*/ 368583 h 834218"/>
                <a:gd name="connsiteX57" fmla="*/ 472219 w 3024845"/>
                <a:gd name="connsiteY57" fmla="*/ 361017 h 834218"/>
                <a:gd name="connsiteX58" fmla="*/ 473992 w 3024845"/>
                <a:gd name="connsiteY58" fmla="*/ 361017 h 834218"/>
                <a:gd name="connsiteX59" fmla="*/ 486406 w 3024845"/>
                <a:gd name="connsiteY59" fmla="*/ 361017 h 834218"/>
                <a:gd name="connsiteX60" fmla="*/ 486406 w 3024845"/>
                <a:gd name="connsiteY60" fmla="*/ 386958 h 834218"/>
                <a:gd name="connsiteX61" fmla="*/ 488433 w 3024845"/>
                <a:gd name="connsiteY61" fmla="*/ 386958 h 834218"/>
                <a:gd name="connsiteX62" fmla="*/ 502619 w 3024845"/>
                <a:gd name="connsiteY62" fmla="*/ 386958 h 834218"/>
                <a:gd name="connsiteX63" fmla="*/ 502619 w 3024845"/>
                <a:gd name="connsiteY63" fmla="*/ 388579 h 834218"/>
                <a:gd name="connsiteX64" fmla="*/ 502619 w 3024845"/>
                <a:gd name="connsiteY64" fmla="*/ 399929 h 834218"/>
                <a:gd name="connsiteX65" fmla="*/ 503379 w 3024845"/>
                <a:gd name="connsiteY65" fmla="*/ 399929 h 834218"/>
                <a:gd name="connsiteX66" fmla="*/ 508700 w 3024845"/>
                <a:gd name="connsiteY66" fmla="*/ 399929 h 834218"/>
                <a:gd name="connsiteX67" fmla="*/ 508700 w 3024845"/>
                <a:gd name="connsiteY67" fmla="*/ 399118 h 834218"/>
                <a:gd name="connsiteX68" fmla="*/ 508700 w 3024845"/>
                <a:gd name="connsiteY68" fmla="*/ 393443 h 834218"/>
                <a:gd name="connsiteX69" fmla="*/ 539100 w 3024845"/>
                <a:gd name="connsiteY69" fmla="*/ 393443 h 834218"/>
                <a:gd name="connsiteX70" fmla="*/ 539100 w 3024845"/>
                <a:gd name="connsiteY70" fmla="*/ 417223 h 834218"/>
                <a:gd name="connsiteX71" fmla="*/ 540113 w 3024845"/>
                <a:gd name="connsiteY71" fmla="*/ 417223 h 834218"/>
                <a:gd name="connsiteX72" fmla="*/ 547207 w 3024845"/>
                <a:gd name="connsiteY72" fmla="*/ 417223 h 834218"/>
                <a:gd name="connsiteX73" fmla="*/ 547207 w 3024845"/>
                <a:gd name="connsiteY73" fmla="*/ 418304 h 834218"/>
                <a:gd name="connsiteX74" fmla="*/ 547207 w 3024845"/>
                <a:gd name="connsiteY74" fmla="*/ 425870 h 834218"/>
                <a:gd name="connsiteX75" fmla="*/ 547967 w 3024845"/>
                <a:gd name="connsiteY75" fmla="*/ 425870 h 834218"/>
                <a:gd name="connsiteX76" fmla="*/ 553287 w 3024845"/>
                <a:gd name="connsiteY76" fmla="*/ 425870 h 834218"/>
                <a:gd name="connsiteX77" fmla="*/ 553287 w 3024845"/>
                <a:gd name="connsiteY77" fmla="*/ 423708 h 834218"/>
                <a:gd name="connsiteX78" fmla="*/ 553287 w 3024845"/>
                <a:gd name="connsiteY78" fmla="*/ 408576 h 834218"/>
                <a:gd name="connsiteX79" fmla="*/ 554300 w 3024845"/>
                <a:gd name="connsiteY79" fmla="*/ 408576 h 834218"/>
                <a:gd name="connsiteX80" fmla="*/ 561394 w 3024845"/>
                <a:gd name="connsiteY80" fmla="*/ 408576 h 834218"/>
                <a:gd name="connsiteX81" fmla="*/ 561394 w 3024845"/>
                <a:gd name="connsiteY81" fmla="*/ 409657 h 834218"/>
                <a:gd name="connsiteX82" fmla="*/ 561394 w 3024845"/>
                <a:gd name="connsiteY82" fmla="*/ 417223 h 834218"/>
                <a:gd name="connsiteX83" fmla="*/ 566714 w 3024845"/>
                <a:gd name="connsiteY83" fmla="*/ 415230 h 834218"/>
                <a:gd name="connsiteX84" fmla="*/ 567474 w 3024845"/>
                <a:gd name="connsiteY84" fmla="*/ 414250 h 834218"/>
                <a:gd name="connsiteX85" fmla="*/ 567474 w 3024845"/>
                <a:gd name="connsiteY85" fmla="*/ 408576 h 834218"/>
                <a:gd name="connsiteX86" fmla="*/ 605981 w 3024845"/>
                <a:gd name="connsiteY86" fmla="*/ 408576 h 834218"/>
                <a:gd name="connsiteX87" fmla="*/ 605981 w 3024845"/>
                <a:gd name="connsiteY87" fmla="*/ 432355 h 834218"/>
                <a:gd name="connsiteX88" fmla="*/ 608007 w 3024845"/>
                <a:gd name="connsiteY88" fmla="*/ 432355 h 834218"/>
                <a:gd name="connsiteX89" fmla="*/ 622194 w 3024845"/>
                <a:gd name="connsiteY89" fmla="*/ 432355 h 834218"/>
                <a:gd name="connsiteX90" fmla="*/ 622194 w 3024845"/>
                <a:gd name="connsiteY90" fmla="*/ 433436 h 834218"/>
                <a:gd name="connsiteX91" fmla="*/ 622194 w 3024845"/>
                <a:gd name="connsiteY91" fmla="*/ 441002 h 834218"/>
                <a:gd name="connsiteX92" fmla="*/ 623968 w 3024845"/>
                <a:gd name="connsiteY92" fmla="*/ 441002 h 834218"/>
                <a:gd name="connsiteX93" fmla="*/ 636381 w 3024845"/>
                <a:gd name="connsiteY93" fmla="*/ 441002 h 834218"/>
                <a:gd name="connsiteX94" fmla="*/ 636381 w 3024845"/>
                <a:gd name="connsiteY94" fmla="*/ 417223 h 834218"/>
                <a:gd name="connsiteX95" fmla="*/ 637394 w 3024845"/>
                <a:gd name="connsiteY95" fmla="*/ 417223 h 834218"/>
                <a:gd name="connsiteX96" fmla="*/ 644488 w 3024845"/>
                <a:gd name="connsiteY96" fmla="*/ 417223 h 834218"/>
                <a:gd name="connsiteX97" fmla="*/ 644488 w 3024845"/>
                <a:gd name="connsiteY97" fmla="*/ 384796 h 834218"/>
                <a:gd name="connsiteX98" fmla="*/ 645501 w 3024845"/>
                <a:gd name="connsiteY98" fmla="*/ 384796 h 834218"/>
                <a:gd name="connsiteX99" fmla="*/ 652595 w 3024845"/>
                <a:gd name="connsiteY99" fmla="*/ 384796 h 834218"/>
                <a:gd name="connsiteX100" fmla="*/ 652595 w 3024845"/>
                <a:gd name="connsiteY100" fmla="*/ 382905 h 834218"/>
                <a:gd name="connsiteX101" fmla="*/ 652595 w 3024845"/>
                <a:gd name="connsiteY101" fmla="*/ 369664 h 834218"/>
                <a:gd name="connsiteX102" fmla="*/ 651328 w 3024845"/>
                <a:gd name="connsiteY102" fmla="*/ 368042 h 834218"/>
                <a:gd name="connsiteX103" fmla="*/ 656648 w 3024845"/>
                <a:gd name="connsiteY103" fmla="*/ 356693 h 834218"/>
                <a:gd name="connsiteX104" fmla="*/ 664755 w 3024845"/>
                <a:gd name="connsiteY104" fmla="*/ 384796 h 834218"/>
                <a:gd name="connsiteX105" fmla="*/ 665515 w 3024845"/>
                <a:gd name="connsiteY105" fmla="*/ 384796 h 834218"/>
                <a:gd name="connsiteX106" fmla="*/ 670835 w 3024845"/>
                <a:gd name="connsiteY106" fmla="*/ 384796 h 834218"/>
                <a:gd name="connsiteX107" fmla="*/ 670835 w 3024845"/>
                <a:gd name="connsiteY107" fmla="*/ 278869 h 834218"/>
                <a:gd name="connsiteX108" fmla="*/ 672355 w 3024845"/>
                <a:gd name="connsiteY108" fmla="*/ 278869 h 834218"/>
                <a:gd name="connsiteX109" fmla="*/ 682995 w 3024845"/>
                <a:gd name="connsiteY109" fmla="*/ 278869 h 834218"/>
                <a:gd name="connsiteX110" fmla="*/ 682995 w 3024845"/>
                <a:gd name="connsiteY110" fmla="*/ 231310 h 834218"/>
                <a:gd name="connsiteX111" fmla="*/ 709342 w 3024845"/>
                <a:gd name="connsiteY111" fmla="*/ 231310 h 834218"/>
                <a:gd name="connsiteX112" fmla="*/ 709342 w 3024845"/>
                <a:gd name="connsiteY112" fmla="*/ 209692 h 834218"/>
                <a:gd name="connsiteX113" fmla="*/ 743796 w 3024845"/>
                <a:gd name="connsiteY113" fmla="*/ 209692 h 834218"/>
                <a:gd name="connsiteX114" fmla="*/ 743796 w 3024845"/>
                <a:gd name="connsiteY114" fmla="*/ 212124 h 834218"/>
                <a:gd name="connsiteX115" fmla="*/ 743796 w 3024845"/>
                <a:gd name="connsiteY115" fmla="*/ 229148 h 834218"/>
                <a:gd name="connsiteX116" fmla="*/ 746076 w 3024845"/>
                <a:gd name="connsiteY116" fmla="*/ 229148 h 834218"/>
                <a:gd name="connsiteX117" fmla="*/ 762036 w 3024845"/>
                <a:gd name="connsiteY117" fmla="*/ 229148 h 834218"/>
                <a:gd name="connsiteX118" fmla="*/ 762036 w 3024845"/>
                <a:gd name="connsiteY118" fmla="*/ 276707 h 834218"/>
                <a:gd name="connsiteX119" fmla="*/ 763049 w 3024845"/>
                <a:gd name="connsiteY119" fmla="*/ 276707 h 834218"/>
                <a:gd name="connsiteX120" fmla="*/ 770143 w 3024845"/>
                <a:gd name="connsiteY120" fmla="*/ 276707 h 834218"/>
                <a:gd name="connsiteX121" fmla="*/ 784330 w 3024845"/>
                <a:gd name="connsiteY121" fmla="*/ 281031 h 834218"/>
                <a:gd name="connsiteX122" fmla="*/ 784330 w 3024845"/>
                <a:gd name="connsiteY122" fmla="*/ 319943 h 834218"/>
                <a:gd name="connsiteX123" fmla="*/ 785343 w 3024845"/>
                <a:gd name="connsiteY123" fmla="*/ 319943 h 834218"/>
                <a:gd name="connsiteX124" fmla="*/ 792436 w 3024845"/>
                <a:gd name="connsiteY124" fmla="*/ 319943 h 834218"/>
                <a:gd name="connsiteX125" fmla="*/ 792436 w 3024845"/>
                <a:gd name="connsiteY125" fmla="*/ 321564 h 834218"/>
                <a:gd name="connsiteX126" fmla="*/ 792436 w 3024845"/>
                <a:gd name="connsiteY126" fmla="*/ 332913 h 834218"/>
                <a:gd name="connsiteX127" fmla="*/ 794463 w 3024845"/>
                <a:gd name="connsiteY127" fmla="*/ 332913 h 834218"/>
                <a:gd name="connsiteX128" fmla="*/ 808650 w 3024845"/>
                <a:gd name="connsiteY128" fmla="*/ 332913 h 834218"/>
                <a:gd name="connsiteX129" fmla="*/ 814730 w 3024845"/>
                <a:gd name="connsiteY129" fmla="*/ 339399 h 834218"/>
                <a:gd name="connsiteX130" fmla="*/ 814730 w 3024845"/>
                <a:gd name="connsiteY130" fmla="*/ 361017 h 834218"/>
                <a:gd name="connsiteX131" fmla="*/ 817010 w 3024845"/>
                <a:gd name="connsiteY131" fmla="*/ 361017 h 834218"/>
                <a:gd name="connsiteX132" fmla="*/ 832970 w 3024845"/>
                <a:gd name="connsiteY132" fmla="*/ 361017 h 834218"/>
                <a:gd name="connsiteX133" fmla="*/ 832970 w 3024845"/>
                <a:gd name="connsiteY133" fmla="*/ 362097 h 834218"/>
                <a:gd name="connsiteX134" fmla="*/ 832970 w 3024845"/>
                <a:gd name="connsiteY134" fmla="*/ 369664 h 834218"/>
                <a:gd name="connsiteX135" fmla="*/ 834237 w 3024845"/>
                <a:gd name="connsiteY135" fmla="*/ 369664 h 834218"/>
                <a:gd name="connsiteX136" fmla="*/ 843104 w 3024845"/>
                <a:gd name="connsiteY136" fmla="*/ 369664 h 834218"/>
                <a:gd name="connsiteX137" fmla="*/ 843104 w 3024845"/>
                <a:gd name="connsiteY137" fmla="*/ 371825 h 834218"/>
                <a:gd name="connsiteX138" fmla="*/ 843104 w 3024845"/>
                <a:gd name="connsiteY138" fmla="*/ 386958 h 834218"/>
                <a:gd name="connsiteX139" fmla="*/ 847157 w 3024845"/>
                <a:gd name="connsiteY139" fmla="*/ 385066 h 834218"/>
                <a:gd name="connsiteX140" fmla="*/ 847157 w 3024845"/>
                <a:gd name="connsiteY140" fmla="*/ 371825 h 834218"/>
                <a:gd name="connsiteX141" fmla="*/ 848170 w 3024845"/>
                <a:gd name="connsiteY141" fmla="*/ 371825 h 834218"/>
                <a:gd name="connsiteX142" fmla="*/ 855264 w 3024845"/>
                <a:gd name="connsiteY142" fmla="*/ 371825 h 834218"/>
                <a:gd name="connsiteX143" fmla="*/ 855264 w 3024845"/>
                <a:gd name="connsiteY143" fmla="*/ 373447 h 834218"/>
                <a:gd name="connsiteX144" fmla="*/ 855264 w 3024845"/>
                <a:gd name="connsiteY144" fmla="*/ 384796 h 834218"/>
                <a:gd name="connsiteX145" fmla="*/ 856024 w 3024845"/>
                <a:gd name="connsiteY145" fmla="*/ 384796 h 834218"/>
                <a:gd name="connsiteX146" fmla="*/ 861344 w 3024845"/>
                <a:gd name="connsiteY146" fmla="*/ 384796 h 834218"/>
                <a:gd name="connsiteX147" fmla="*/ 909984 w 3024845"/>
                <a:gd name="connsiteY147" fmla="*/ 380473 h 834218"/>
                <a:gd name="connsiteX148" fmla="*/ 909984 w 3024845"/>
                <a:gd name="connsiteY148" fmla="*/ 381824 h 834218"/>
                <a:gd name="connsiteX149" fmla="*/ 909984 w 3024845"/>
                <a:gd name="connsiteY149" fmla="*/ 391281 h 834218"/>
                <a:gd name="connsiteX150" fmla="*/ 910744 w 3024845"/>
                <a:gd name="connsiteY150" fmla="*/ 391281 h 834218"/>
                <a:gd name="connsiteX151" fmla="*/ 916065 w 3024845"/>
                <a:gd name="connsiteY151" fmla="*/ 391281 h 834218"/>
                <a:gd name="connsiteX152" fmla="*/ 916065 w 3024845"/>
                <a:gd name="connsiteY152" fmla="*/ 393443 h 834218"/>
                <a:gd name="connsiteX153" fmla="*/ 916065 w 3024845"/>
                <a:gd name="connsiteY153" fmla="*/ 408576 h 834218"/>
                <a:gd name="connsiteX154" fmla="*/ 918091 w 3024845"/>
                <a:gd name="connsiteY154" fmla="*/ 407225 h 834218"/>
                <a:gd name="connsiteX155" fmla="*/ 932278 w 3024845"/>
                <a:gd name="connsiteY155" fmla="*/ 397767 h 834218"/>
                <a:gd name="connsiteX156" fmla="*/ 938358 w 3024845"/>
                <a:gd name="connsiteY156" fmla="*/ 356693 h 834218"/>
                <a:gd name="connsiteX157" fmla="*/ 939118 w 3024845"/>
                <a:gd name="connsiteY157" fmla="*/ 356423 h 834218"/>
                <a:gd name="connsiteX158" fmla="*/ 944438 w 3024845"/>
                <a:gd name="connsiteY158" fmla="*/ 354531 h 834218"/>
                <a:gd name="connsiteX159" fmla="*/ 946465 w 3024845"/>
                <a:gd name="connsiteY159" fmla="*/ 285354 h 834218"/>
                <a:gd name="connsiteX160" fmla="*/ 948492 w 3024845"/>
                <a:gd name="connsiteY160" fmla="*/ 354531 h 834218"/>
                <a:gd name="connsiteX161" fmla="*/ 949252 w 3024845"/>
                <a:gd name="connsiteY161" fmla="*/ 354801 h 834218"/>
                <a:gd name="connsiteX162" fmla="*/ 954572 w 3024845"/>
                <a:gd name="connsiteY162" fmla="*/ 356693 h 834218"/>
                <a:gd name="connsiteX163" fmla="*/ 954572 w 3024845"/>
                <a:gd name="connsiteY163" fmla="*/ 270222 h 834218"/>
                <a:gd name="connsiteX164" fmla="*/ 958625 w 3024845"/>
                <a:gd name="connsiteY164" fmla="*/ 237795 h 834218"/>
                <a:gd name="connsiteX165" fmla="*/ 997132 w 3024845"/>
                <a:gd name="connsiteY165" fmla="*/ 237795 h 834218"/>
                <a:gd name="connsiteX166" fmla="*/ 997132 w 3024845"/>
                <a:gd name="connsiteY166" fmla="*/ 270222 h 834218"/>
                <a:gd name="connsiteX167" fmla="*/ 997892 w 3024845"/>
                <a:gd name="connsiteY167" fmla="*/ 270222 h 834218"/>
                <a:gd name="connsiteX168" fmla="*/ 1003212 w 3024845"/>
                <a:gd name="connsiteY168" fmla="*/ 270222 h 834218"/>
                <a:gd name="connsiteX169" fmla="*/ 1003212 w 3024845"/>
                <a:gd name="connsiteY169" fmla="*/ 188074 h 834218"/>
                <a:gd name="connsiteX170" fmla="*/ 1004986 w 3024845"/>
                <a:gd name="connsiteY170" fmla="*/ 188074 h 834218"/>
                <a:gd name="connsiteX171" fmla="*/ 1017399 w 3024845"/>
                <a:gd name="connsiteY171" fmla="*/ 188074 h 834218"/>
                <a:gd name="connsiteX172" fmla="*/ 1017399 w 3024845"/>
                <a:gd name="connsiteY172" fmla="*/ 186183 h 834218"/>
                <a:gd name="connsiteX173" fmla="*/ 1017399 w 3024845"/>
                <a:gd name="connsiteY173" fmla="*/ 172942 h 834218"/>
                <a:gd name="connsiteX174" fmla="*/ 1039693 w 3024845"/>
                <a:gd name="connsiteY174" fmla="*/ 172942 h 834218"/>
                <a:gd name="connsiteX175" fmla="*/ 1039693 w 3024845"/>
                <a:gd name="connsiteY175" fmla="*/ 171861 h 834218"/>
                <a:gd name="connsiteX176" fmla="*/ 1039693 w 3024845"/>
                <a:gd name="connsiteY176" fmla="*/ 164295 h 834218"/>
                <a:gd name="connsiteX177" fmla="*/ 1041466 w 3024845"/>
                <a:gd name="connsiteY177" fmla="*/ 164295 h 834218"/>
                <a:gd name="connsiteX178" fmla="*/ 1053880 w 3024845"/>
                <a:gd name="connsiteY178" fmla="*/ 164295 h 834218"/>
                <a:gd name="connsiteX179" fmla="*/ 1053880 w 3024845"/>
                <a:gd name="connsiteY179" fmla="*/ 165376 h 834218"/>
                <a:gd name="connsiteX180" fmla="*/ 1053880 w 3024845"/>
                <a:gd name="connsiteY180" fmla="*/ 172942 h 834218"/>
                <a:gd name="connsiteX181" fmla="*/ 1054640 w 3024845"/>
                <a:gd name="connsiteY181" fmla="*/ 172942 h 834218"/>
                <a:gd name="connsiteX182" fmla="*/ 1059960 w 3024845"/>
                <a:gd name="connsiteY182" fmla="*/ 172942 h 834218"/>
                <a:gd name="connsiteX183" fmla="*/ 1070093 w 3024845"/>
                <a:gd name="connsiteY183" fmla="*/ 168618 h 834218"/>
                <a:gd name="connsiteX184" fmla="*/ 1074146 w 3024845"/>
                <a:gd name="connsiteY184" fmla="*/ 171861 h 834218"/>
                <a:gd name="connsiteX185" fmla="*/ 1074146 w 3024845"/>
                <a:gd name="connsiteY185" fmla="*/ 164295 h 834218"/>
                <a:gd name="connsiteX186" fmla="*/ 1076426 w 3024845"/>
                <a:gd name="connsiteY186" fmla="*/ 164295 h 834218"/>
                <a:gd name="connsiteX187" fmla="*/ 1092387 w 3024845"/>
                <a:gd name="connsiteY187" fmla="*/ 164295 h 834218"/>
                <a:gd name="connsiteX188" fmla="*/ 1092387 w 3024845"/>
                <a:gd name="connsiteY188" fmla="*/ 165376 h 834218"/>
                <a:gd name="connsiteX189" fmla="*/ 1092387 w 3024845"/>
                <a:gd name="connsiteY189" fmla="*/ 172942 h 834218"/>
                <a:gd name="connsiteX190" fmla="*/ 1122787 w 3024845"/>
                <a:gd name="connsiteY190" fmla="*/ 172942 h 834218"/>
                <a:gd name="connsiteX191" fmla="*/ 1122787 w 3024845"/>
                <a:gd name="connsiteY191" fmla="*/ 174563 h 834218"/>
                <a:gd name="connsiteX192" fmla="*/ 1122787 w 3024845"/>
                <a:gd name="connsiteY192" fmla="*/ 185913 h 834218"/>
                <a:gd name="connsiteX193" fmla="*/ 1149134 w 3024845"/>
                <a:gd name="connsiteY193" fmla="*/ 185913 h 834218"/>
                <a:gd name="connsiteX194" fmla="*/ 1149134 w 3024845"/>
                <a:gd name="connsiteY194" fmla="*/ 216177 h 834218"/>
                <a:gd name="connsiteX195" fmla="*/ 1149894 w 3024845"/>
                <a:gd name="connsiteY195" fmla="*/ 216177 h 834218"/>
                <a:gd name="connsiteX196" fmla="*/ 1155214 w 3024845"/>
                <a:gd name="connsiteY196" fmla="*/ 216177 h 834218"/>
                <a:gd name="connsiteX197" fmla="*/ 1155214 w 3024845"/>
                <a:gd name="connsiteY197" fmla="*/ 217258 h 834218"/>
                <a:gd name="connsiteX198" fmla="*/ 1155214 w 3024845"/>
                <a:gd name="connsiteY198" fmla="*/ 224825 h 834218"/>
                <a:gd name="connsiteX199" fmla="*/ 1159268 w 3024845"/>
                <a:gd name="connsiteY199" fmla="*/ 255089 h 834218"/>
                <a:gd name="connsiteX200" fmla="*/ 1160028 w 3024845"/>
                <a:gd name="connsiteY200" fmla="*/ 255089 h 834218"/>
                <a:gd name="connsiteX201" fmla="*/ 1165348 w 3024845"/>
                <a:gd name="connsiteY201" fmla="*/ 255089 h 834218"/>
                <a:gd name="connsiteX202" fmla="*/ 1165348 w 3024845"/>
                <a:gd name="connsiteY202" fmla="*/ 255900 h 834218"/>
                <a:gd name="connsiteX203" fmla="*/ 1165348 w 3024845"/>
                <a:gd name="connsiteY203" fmla="*/ 261575 h 834218"/>
                <a:gd name="connsiteX204" fmla="*/ 1166361 w 3024845"/>
                <a:gd name="connsiteY204" fmla="*/ 261575 h 834218"/>
                <a:gd name="connsiteX205" fmla="*/ 1173454 w 3024845"/>
                <a:gd name="connsiteY205" fmla="*/ 261575 h 834218"/>
                <a:gd name="connsiteX206" fmla="*/ 1173454 w 3024845"/>
                <a:gd name="connsiteY206" fmla="*/ 291840 h 834218"/>
                <a:gd name="connsiteX207" fmla="*/ 1175481 w 3024845"/>
                <a:gd name="connsiteY207" fmla="*/ 291840 h 834218"/>
                <a:gd name="connsiteX208" fmla="*/ 1189668 w 3024845"/>
                <a:gd name="connsiteY208" fmla="*/ 291840 h 834218"/>
                <a:gd name="connsiteX209" fmla="*/ 1189668 w 3024845"/>
                <a:gd name="connsiteY209" fmla="*/ 315619 h 834218"/>
                <a:gd name="connsiteX210" fmla="*/ 1191695 w 3024845"/>
                <a:gd name="connsiteY210" fmla="*/ 317240 h 834218"/>
                <a:gd name="connsiteX211" fmla="*/ 1191695 w 3024845"/>
                <a:gd name="connsiteY211" fmla="*/ 328590 h 834218"/>
                <a:gd name="connsiteX212" fmla="*/ 1192455 w 3024845"/>
                <a:gd name="connsiteY212" fmla="*/ 328590 h 834218"/>
                <a:gd name="connsiteX213" fmla="*/ 1197775 w 3024845"/>
                <a:gd name="connsiteY213" fmla="*/ 328590 h 834218"/>
                <a:gd name="connsiteX214" fmla="*/ 1197775 w 3024845"/>
                <a:gd name="connsiteY214" fmla="*/ 352369 h 834218"/>
                <a:gd name="connsiteX215" fmla="*/ 1199041 w 3024845"/>
                <a:gd name="connsiteY215" fmla="*/ 352369 h 834218"/>
                <a:gd name="connsiteX216" fmla="*/ 1207908 w 3024845"/>
                <a:gd name="connsiteY216" fmla="*/ 352369 h 834218"/>
                <a:gd name="connsiteX217" fmla="*/ 1209935 w 3024845"/>
                <a:gd name="connsiteY217" fmla="*/ 356423 h 834218"/>
                <a:gd name="connsiteX218" fmla="*/ 1209935 w 3024845"/>
                <a:gd name="connsiteY218" fmla="*/ 369664 h 834218"/>
                <a:gd name="connsiteX219" fmla="*/ 1211455 w 3024845"/>
                <a:gd name="connsiteY219" fmla="*/ 367772 h 834218"/>
                <a:gd name="connsiteX220" fmla="*/ 1222095 w 3024845"/>
                <a:gd name="connsiteY220" fmla="*/ 354531 h 834218"/>
                <a:gd name="connsiteX221" fmla="*/ 1250469 w 3024845"/>
                <a:gd name="connsiteY221" fmla="*/ 354531 h 834218"/>
                <a:gd name="connsiteX222" fmla="*/ 1250469 w 3024845"/>
                <a:gd name="connsiteY222" fmla="*/ 441002 h 834218"/>
                <a:gd name="connsiteX223" fmla="*/ 1251229 w 3024845"/>
                <a:gd name="connsiteY223" fmla="*/ 441002 h 834218"/>
                <a:gd name="connsiteX224" fmla="*/ 1256549 w 3024845"/>
                <a:gd name="connsiteY224" fmla="*/ 441002 h 834218"/>
                <a:gd name="connsiteX225" fmla="*/ 1257309 w 3024845"/>
                <a:gd name="connsiteY225" fmla="*/ 439651 h 834218"/>
                <a:gd name="connsiteX226" fmla="*/ 1262629 w 3024845"/>
                <a:gd name="connsiteY226" fmla="*/ 430193 h 834218"/>
                <a:gd name="connsiteX227" fmla="*/ 1262629 w 3024845"/>
                <a:gd name="connsiteY227" fmla="*/ 432085 h 834218"/>
                <a:gd name="connsiteX228" fmla="*/ 1262629 w 3024845"/>
                <a:gd name="connsiteY228" fmla="*/ 445326 h 834218"/>
                <a:gd name="connsiteX229" fmla="*/ 1266682 w 3024845"/>
                <a:gd name="connsiteY229" fmla="*/ 399929 h 834218"/>
                <a:gd name="connsiteX230" fmla="*/ 1267442 w 3024845"/>
                <a:gd name="connsiteY230" fmla="*/ 399929 h 834218"/>
                <a:gd name="connsiteX231" fmla="*/ 1272762 w 3024845"/>
                <a:gd name="connsiteY231" fmla="*/ 399929 h 834218"/>
                <a:gd name="connsiteX232" fmla="*/ 1272762 w 3024845"/>
                <a:gd name="connsiteY232" fmla="*/ 335075 h 834218"/>
                <a:gd name="connsiteX233" fmla="*/ 1273776 w 3024845"/>
                <a:gd name="connsiteY233" fmla="*/ 335075 h 834218"/>
                <a:gd name="connsiteX234" fmla="*/ 1280869 w 3024845"/>
                <a:gd name="connsiteY234" fmla="*/ 335075 h 834218"/>
                <a:gd name="connsiteX235" fmla="*/ 1293029 w 3024845"/>
                <a:gd name="connsiteY235" fmla="*/ 291840 h 834218"/>
                <a:gd name="connsiteX236" fmla="*/ 1294296 w 3024845"/>
                <a:gd name="connsiteY236" fmla="*/ 291840 h 834218"/>
                <a:gd name="connsiteX237" fmla="*/ 1303163 w 3024845"/>
                <a:gd name="connsiteY237" fmla="*/ 291840 h 834218"/>
                <a:gd name="connsiteX238" fmla="*/ 1313296 w 3024845"/>
                <a:gd name="connsiteY238" fmla="*/ 335075 h 834218"/>
                <a:gd name="connsiteX239" fmla="*/ 1314309 w 3024845"/>
                <a:gd name="connsiteY239" fmla="*/ 335075 h 834218"/>
                <a:gd name="connsiteX240" fmla="*/ 1321403 w 3024845"/>
                <a:gd name="connsiteY240" fmla="*/ 335075 h 834218"/>
                <a:gd name="connsiteX241" fmla="*/ 1321403 w 3024845"/>
                <a:gd name="connsiteY241" fmla="*/ 373987 h 834218"/>
                <a:gd name="connsiteX242" fmla="*/ 1323176 w 3024845"/>
                <a:gd name="connsiteY242" fmla="*/ 373987 h 834218"/>
                <a:gd name="connsiteX243" fmla="*/ 1335590 w 3024845"/>
                <a:gd name="connsiteY243" fmla="*/ 373987 h 834218"/>
                <a:gd name="connsiteX244" fmla="*/ 1335590 w 3024845"/>
                <a:gd name="connsiteY244" fmla="*/ 376149 h 834218"/>
                <a:gd name="connsiteX245" fmla="*/ 1335590 w 3024845"/>
                <a:gd name="connsiteY245" fmla="*/ 391281 h 834218"/>
                <a:gd name="connsiteX246" fmla="*/ 1339643 w 3024845"/>
                <a:gd name="connsiteY246" fmla="*/ 389120 h 834218"/>
                <a:gd name="connsiteX247" fmla="*/ 1339643 w 3024845"/>
                <a:gd name="connsiteY247" fmla="*/ 373987 h 834218"/>
                <a:gd name="connsiteX248" fmla="*/ 1341163 w 3024845"/>
                <a:gd name="connsiteY248" fmla="*/ 373987 h 834218"/>
                <a:gd name="connsiteX249" fmla="*/ 1351803 w 3024845"/>
                <a:gd name="connsiteY249" fmla="*/ 373987 h 834218"/>
                <a:gd name="connsiteX250" fmla="*/ 1351803 w 3024845"/>
                <a:gd name="connsiteY250" fmla="*/ 375608 h 834218"/>
                <a:gd name="connsiteX251" fmla="*/ 1351803 w 3024845"/>
                <a:gd name="connsiteY251" fmla="*/ 386958 h 834218"/>
                <a:gd name="connsiteX252" fmla="*/ 1382204 w 3024845"/>
                <a:gd name="connsiteY252" fmla="*/ 386958 h 834218"/>
                <a:gd name="connsiteX253" fmla="*/ 1382204 w 3024845"/>
                <a:gd name="connsiteY253" fmla="*/ 350208 h 834218"/>
                <a:gd name="connsiteX254" fmla="*/ 1383470 w 3024845"/>
                <a:gd name="connsiteY254" fmla="*/ 350208 h 834218"/>
                <a:gd name="connsiteX255" fmla="*/ 1392337 w 3024845"/>
                <a:gd name="connsiteY255" fmla="*/ 350208 h 834218"/>
                <a:gd name="connsiteX256" fmla="*/ 1392337 w 3024845"/>
                <a:gd name="connsiteY256" fmla="*/ 371825 h 834218"/>
                <a:gd name="connsiteX257" fmla="*/ 1394364 w 3024845"/>
                <a:gd name="connsiteY257" fmla="*/ 339399 h 834218"/>
                <a:gd name="connsiteX258" fmla="*/ 1416657 w 3024845"/>
                <a:gd name="connsiteY258" fmla="*/ 339399 h 834218"/>
                <a:gd name="connsiteX259" fmla="*/ 1416657 w 3024845"/>
                <a:gd name="connsiteY259" fmla="*/ 337777 h 834218"/>
                <a:gd name="connsiteX260" fmla="*/ 1416657 w 3024845"/>
                <a:gd name="connsiteY260" fmla="*/ 326428 h 834218"/>
                <a:gd name="connsiteX261" fmla="*/ 1417417 w 3024845"/>
                <a:gd name="connsiteY261" fmla="*/ 326428 h 834218"/>
                <a:gd name="connsiteX262" fmla="*/ 1422737 w 3024845"/>
                <a:gd name="connsiteY262" fmla="*/ 326428 h 834218"/>
                <a:gd name="connsiteX263" fmla="*/ 1422737 w 3024845"/>
                <a:gd name="connsiteY263" fmla="*/ 324537 h 834218"/>
                <a:gd name="connsiteX264" fmla="*/ 1422737 w 3024845"/>
                <a:gd name="connsiteY264" fmla="*/ 311296 h 834218"/>
                <a:gd name="connsiteX265" fmla="*/ 1426791 w 3024845"/>
                <a:gd name="connsiteY265" fmla="*/ 317781 h 834218"/>
                <a:gd name="connsiteX266" fmla="*/ 1429071 w 3024845"/>
                <a:gd name="connsiteY266" fmla="*/ 317781 h 834218"/>
                <a:gd name="connsiteX267" fmla="*/ 1445031 w 3024845"/>
                <a:gd name="connsiteY267" fmla="*/ 317781 h 834218"/>
                <a:gd name="connsiteX268" fmla="*/ 1445031 w 3024845"/>
                <a:gd name="connsiteY268" fmla="*/ 316970 h 834218"/>
                <a:gd name="connsiteX269" fmla="*/ 1445031 w 3024845"/>
                <a:gd name="connsiteY269" fmla="*/ 311296 h 834218"/>
                <a:gd name="connsiteX270" fmla="*/ 1445791 w 3024845"/>
                <a:gd name="connsiteY270" fmla="*/ 311296 h 834218"/>
                <a:gd name="connsiteX271" fmla="*/ 1451111 w 3024845"/>
                <a:gd name="connsiteY271" fmla="*/ 311296 h 834218"/>
                <a:gd name="connsiteX272" fmla="*/ 1451111 w 3024845"/>
                <a:gd name="connsiteY272" fmla="*/ 312647 h 834218"/>
                <a:gd name="connsiteX273" fmla="*/ 1451111 w 3024845"/>
                <a:gd name="connsiteY273" fmla="*/ 322105 h 834218"/>
                <a:gd name="connsiteX274" fmla="*/ 1489618 w 3024845"/>
                <a:gd name="connsiteY274" fmla="*/ 322105 h 834218"/>
                <a:gd name="connsiteX275" fmla="*/ 1489618 w 3024845"/>
                <a:gd name="connsiteY275" fmla="*/ 460458 h 834218"/>
                <a:gd name="connsiteX276" fmla="*/ 1491138 w 3024845"/>
                <a:gd name="connsiteY276" fmla="*/ 460458 h 834218"/>
                <a:gd name="connsiteX277" fmla="*/ 1501778 w 3024845"/>
                <a:gd name="connsiteY277" fmla="*/ 460458 h 834218"/>
                <a:gd name="connsiteX278" fmla="*/ 1501778 w 3024845"/>
                <a:gd name="connsiteY278" fmla="*/ 447488 h 834218"/>
                <a:gd name="connsiteX279" fmla="*/ 1505832 w 3024845"/>
                <a:gd name="connsiteY279" fmla="*/ 447488 h 834218"/>
                <a:gd name="connsiteX280" fmla="*/ 1505832 w 3024845"/>
                <a:gd name="connsiteY280" fmla="*/ 460458 h 834218"/>
                <a:gd name="connsiteX281" fmla="*/ 1536232 w 3024845"/>
                <a:gd name="connsiteY281" fmla="*/ 460458 h 834218"/>
                <a:gd name="connsiteX282" fmla="*/ 1536232 w 3024845"/>
                <a:gd name="connsiteY282" fmla="*/ 430193 h 834218"/>
                <a:gd name="connsiteX283" fmla="*/ 1548392 w 3024845"/>
                <a:gd name="connsiteY283" fmla="*/ 430193 h 834218"/>
                <a:gd name="connsiteX284" fmla="*/ 1560552 w 3024845"/>
                <a:gd name="connsiteY284" fmla="*/ 428032 h 834218"/>
                <a:gd name="connsiteX285" fmla="*/ 1564606 w 3024845"/>
                <a:gd name="connsiteY285" fmla="*/ 430193 h 834218"/>
                <a:gd name="connsiteX286" fmla="*/ 1574739 w 3024845"/>
                <a:gd name="connsiteY286" fmla="*/ 430193 h 834218"/>
                <a:gd name="connsiteX287" fmla="*/ 1574739 w 3024845"/>
                <a:gd name="connsiteY287" fmla="*/ 460458 h 834218"/>
                <a:gd name="connsiteX288" fmla="*/ 1582846 w 3024845"/>
                <a:gd name="connsiteY288" fmla="*/ 460458 h 834218"/>
                <a:gd name="connsiteX289" fmla="*/ 1582846 w 3024845"/>
                <a:gd name="connsiteY289" fmla="*/ 477753 h 834218"/>
                <a:gd name="connsiteX290" fmla="*/ 1592182 w 3024845"/>
                <a:gd name="connsiteY290" fmla="*/ 478658 h 834218"/>
                <a:gd name="connsiteX291" fmla="*/ 1605140 w 3024845"/>
                <a:gd name="connsiteY291" fmla="*/ 478658 h 834218"/>
                <a:gd name="connsiteX292" fmla="*/ 1605140 w 3024845"/>
                <a:gd name="connsiteY292" fmla="*/ 462620 h 834218"/>
                <a:gd name="connsiteX293" fmla="*/ 1673096 w 3024845"/>
                <a:gd name="connsiteY293" fmla="*/ 462620 h 834218"/>
                <a:gd name="connsiteX294" fmla="*/ 1673096 w 3024845"/>
                <a:gd name="connsiteY294" fmla="*/ 377367 h 834218"/>
                <a:gd name="connsiteX295" fmla="*/ 1745104 w 3024845"/>
                <a:gd name="connsiteY295" fmla="*/ 377367 h 834218"/>
                <a:gd name="connsiteX296" fmla="*/ 1745104 w 3024845"/>
                <a:gd name="connsiteY296" fmla="*/ 456135 h 834218"/>
                <a:gd name="connsiteX297" fmla="*/ 1747008 w 3024845"/>
                <a:gd name="connsiteY297" fmla="*/ 456135 h 834218"/>
                <a:gd name="connsiteX298" fmla="*/ 1748250 w 3024845"/>
                <a:gd name="connsiteY298" fmla="*/ 478658 h 834218"/>
                <a:gd name="connsiteX299" fmla="*/ 1757926 w 3024845"/>
                <a:gd name="connsiteY299" fmla="*/ 478658 h 834218"/>
                <a:gd name="connsiteX300" fmla="*/ 1759168 w 3024845"/>
                <a:gd name="connsiteY300" fmla="*/ 456135 h 834218"/>
                <a:gd name="connsiteX301" fmla="*/ 1765248 w 3024845"/>
                <a:gd name="connsiteY301" fmla="*/ 456135 h 834218"/>
                <a:gd name="connsiteX302" fmla="*/ 1766490 w 3024845"/>
                <a:gd name="connsiteY302" fmla="*/ 478658 h 834218"/>
                <a:gd name="connsiteX303" fmla="*/ 1817112 w 3024845"/>
                <a:gd name="connsiteY303" fmla="*/ 478658 h 834218"/>
                <a:gd name="connsiteX304" fmla="*/ 1817112 w 3024845"/>
                <a:gd name="connsiteY304" fmla="*/ 315630 h 834218"/>
                <a:gd name="connsiteX305" fmla="*/ 2014439 w 3024845"/>
                <a:gd name="connsiteY305" fmla="*/ 315630 h 834218"/>
                <a:gd name="connsiteX306" fmla="*/ 2014439 w 3024845"/>
                <a:gd name="connsiteY306" fmla="*/ 478658 h 834218"/>
                <a:gd name="connsiteX307" fmla="*/ 2033136 w 3024845"/>
                <a:gd name="connsiteY307" fmla="*/ 478658 h 834218"/>
                <a:gd name="connsiteX308" fmla="*/ 2033136 w 3024845"/>
                <a:gd name="connsiteY308" fmla="*/ 395965 h 834218"/>
                <a:gd name="connsiteX309" fmla="*/ 2128256 w 3024845"/>
                <a:gd name="connsiteY309" fmla="*/ 395965 h 834218"/>
                <a:gd name="connsiteX310" fmla="*/ 2180720 w 3024845"/>
                <a:gd name="connsiteY310" fmla="*/ 330752 h 834218"/>
                <a:gd name="connsiteX311" fmla="*/ 2245574 w 3024845"/>
                <a:gd name="connsiteY311" fmla="*/ 330752 h 834218"/>
                <a:gd name="connsiteX312" fmla="*/ 2245574 w 3024845"/>
                <a:gd name="connsiteY312" fmla="*/ 406414 h 834218"/>
                <a:gd name="connsiteX313" fmla="*/ 2253681 w 3024845"/>
                <a:gd name="connsiteY313" fmla="*/ 406414 h 834218"/>
                <a:gd name="connsiteX314" fmla="*/ 2255708 w 3024845"/>
                <a:gd name="connsiteY314" fmla="*/ 399929 h 834218"/>
                <a:gd name="connsiteX315" fmla="*/ 2261788 w 3024845"/>
                <a:gd name="connsiteY315" fmla="*/ 399929 h 834218"/>
                <a:gd name="connsiteX316" fmla="*/ 2263815 w 3024845"/>
                <a:gd name="connsiteY316" fmla="*/ 408576 h 834218"/>
                <a:gd name="connsiteX317" fmla="*/ 2275975 w 3024845"/>
                <a:gd name="connsiteY317" fmla="*/ 408576 h 834218"/>
                <a:gd name="connsiteX318" fmla="*/ 2275975 w 3024845"/>
                <a:gd name="connsiteY318" fmla="*/ 402090 h 834218"/>
                <a:gd name="connsiteX319" fmla="*/ 2298268 w 3024845"/>
                <a:gd name="connsiteY319" fmla="*/ 402090 h 834218"/>
                <a:gd name="connsiteX320" fmla="*/ 2298268 w 3024845"/>
                <a:gd name="connsiteY320" fmla="*/ 408576 h 834218"/>
                <a:gd name="connsiteX321" fmla="*/ 2318535 w 3024845"/>
                <a:gd name="connsiteY321" fmla="*/ 408576 h 834218"/>
                <a:gd name="connsiteX322" fmla="*/ 2318535 w 3024845"/>
                <a:gd name="connsiteY322" fmla="*/ 453973 h 834218"/>
                <a:gd name="connsiteX323" fmla="*/ 2332722 w 3024845"/>
                <a:gd name="connsiteY323" fmla="*/ 453973 h 834218"/>
                <a:gd name="connsiteX324" fmla="*/ 2332722 w 3024845"/>
                <a:gd name="connsiteY324" fmla="*/ 441002 h 834218"/>
                <a:gd name="connsiteX325" fmla="*/ 2348936 w 3024845"/>
                <a:gd name="connsiteY325" fmla="*/ 441002 h 834218"/>
                <a:gd name="connsiteX326" fmla="*/ 2348936 w 3024845"/>
                <a:gd name="connsiteY326" fmla="*/ 261575 h 834218"/>
                <a:gd name="connsiteX327" fmla="*/ 2355016 w 3024845"/>
                <a:gd name="connsiteY327" fmla="*/ 255089 h 834218"/>
                <a:gd name="connsiteX328" fmla="*/ 2427977 w 3024845"/>
                <a:gd name="connsiteY328" fmla="*/ 255089 h 834218"/>
                <a:gd name="connsiteX329" fmla="*/ 2427977 w 3024845"/>
                <a:gd name="connsiteY329" fmla="*/ 263737 h 834218"/>
                <a:gd name="connsiteX330" fmla="*/ 2438110 w 3024845"/>
                <a:gd name="connsiteY330" fmla="*/ 263737 h 834218"/>
                <a:gd name="connsiteX331" fmla="*/ 2438110 w 3024845"/>
                <a:gd name="connsiteY331" fmla="*/ 378311 h 834218"/>
                <a:gd name="connsiteX332" fmla="*/ 2460404 w 3024845"/>
                <a:gd name="connsiteY332" fmla="*/ 378311 h 834218"/>
                <a:gd name="connsiteX333" fmla="*/ 2460404 w 3024845"/>
                <a:gd name="connsiteY333" fmla="*/ 311296 h 834218"/>
                <a:gd name="connsiteX334" fmla="*/ 2486751 w 3024845"/>
                <a:gd name="connsiteY334" fmla="*/ 311296 h 834218"/>
                <a:gd name="connsiteX335" fmla="*/ 2490804 w 3024845"/>
                <a:gd name="connsiteY335" fmla="*/ 306972 h 834218"/>
                <a:gd name="connsiteX336" fmla="*/ 2498911 w 3024845"/>
                <a:gd name="connsiteY336" fmla="*/ 306972 h 834218"/>
                <a:gd name="connsiteX337" fmla="*/ 2502964 w 3024845"/>
                <a:gd name="connsiteY337" fmla="*/ 311296 h 834218"/>
                <a:gd name="connsiteX338" fmla="*/ 2525258 w 3024845"/>
                <a:gd name="connsiteY338" fmla="*/ 311296 h 834218"/>
                <a:gd name="connsiteX339" fmla="*/ 2525258 w 3024845"/>
                <a:gd name="connsiteY339" fmla="*/ 194560 h 834218"/>
                <a:gd name="connsiteX340" fmla="*/ 2582005 w 3024845"/>
                <a:gd name="connsiteY340" fmla="*/ 183751 h 834218"/>
                <a:gd name="connsiteX341" fmla="*/ 2582005 w 3024845"/>
                <a:gd name="connsiteY341" fmla="*/ 184832 h 834218"/>
                <a:gd name="connsiteX342" fmla="*/ 2582005 w 3024845"/>
                <a:gd name="connsiteY342" fmla="*/ 192398 h 834218"/>
                <a:gd name="connsiteX343" fmla="*/ 2608352 w 3024845"/>
                <a:gd name="connsiteY343" fmla="*/ 192398 h 834218"/>
                <a:gd name="connsiteX344" fmla="*/ 2608352 w 3024845"/>
                <a:gd name="connsiteY344" fmla="*/ 447488 h 834218"/>
                <a:gd name="connsiteX345" fmla="*/ 2630646 w 3024845"/>
                <a:gd name="connsiteY345" fmla="*/ 447488 h 834218"/>
                <a:gd name="connsiteX346" fmla="*/ 2630646 w 3024845"/>
                <a:gd name="connsiteY346" fmla="*/ 443164 h 834218"/>
                <a:gd name="connsiteX347" fmla="*/ 2642806 w 3024845"/>
                <a:gd name="connsiteY347" fmla="*/ 443164 h 834218"/>
                <a:gd name="connsiteX348" fmla="*/ 2642806 w 3024845"/>
                <a:gd name="connsiteY348" fmla="*/ 447488 h 834218"/>
                <a:gd name="connsiteX349" fmla="*/ 2667126 w 3024845"/>
                <a:gd name="connsiteY349" fmla="*/ 447488 h 834218"/>
                <a:gd name="connsiteX350" fmla="*/ 2667126 w 3024845"/>
                <a:gd name="connsiteY350" fmla="*/ 434517 h 834218"/>
                <a:gd name="connsiteX351" fmla="*/ 2695500 w 3024845"/>
                <a:gd name="connsiteY351" fmla="*/ 434517 h 834218"/>
                <a:gd name="connsiteX352" fmla="*/ 2707660 w 3024845"/>
                <a:gd name="connsiteY352" fmla="*/ 430193 h 834218"/>
                <a:gd name="connsiteX353" fmla="*/ 2727927 w 3024845"/>
                <a:gd name="connsiteY353" fmla="*/ 434517 h 834218"/>
                <a:gd name="connsiteX354" fmla="*/ 2727927 w 3024845"/>
                <a:gd name="connsiteY354" fmla="*/ 417223 h 834218"/>
                <a:gd name="connsiteX355" fmla="*/ 2736034 w 3024845"/>
                <a:gd name="connsiteY355" fmla="*/ 417223 h 834218"/>
                <a:gd name="connsiteX356" fmla="*/ 2736034 w 3024845"/>
                <a:gd name="connsiteY356" fmla="*/ 404252 h 834218"/>
                <a:gd name="connsiteX357" fmla="*/ 2792781 w 3024845"/>
                <a:gd name="connsiteY357" fmla="*/ 404252 h 834218"/>
                <a:gd name="connsiteX358" fmla="*/ 2792781 w 3024845"/>
                <a:gd name="connsiteY358" fmla="*/ 373987 h 834218"/>
                <a:gd name="connsiteX359" fmla="*/ 2811021 w 3024845"/>
                <a:gd name="connsiteY359" fmla="*/ 373987 h 834218"/>
                <a:gd name="connsiteX360" fmla="*/ 2811021 w 3024845"/>
                <a:gd name="connsiteY360" fmla="*/ 367502 h 834218"/>
                <a:gd name="connsiteX361" fmla="*/ 2823181 w 3024845"/>
                <a:gd name="connsiteY361" fmla="*/ 367502 h 834218"/>
                <a:gd name="connsiteX362" fmla="*/ 2823181 w 3024845"/>
                <a:gd name="connsiteY362" fmla="*/ 373987 h 834218"/>
                <a:gd name="connsiteX363" fmla="*/ 2839395 w 3024845"/>
                <a:gd name="connsiteY363" fmla="*/ 373987 h 834218"/>
                <a:gd name="connsiteX364" fmla="*/ 2839395 w 3024845"/>
                <a:gd name="connsiteY364" fmla="*/ 423708 h 834218"/>
                <a:gd name="connsiteX365" fmla="*/ 2871822 w 3024845"/>
                <a:gd name="connsiteY365" fmla="*/ 423708 h 834218"/>
                <a:gd name="connsiteX366" fmla="*/ 2871822 w 3024845"/>
                <a:gd name="connsiteY366" fmla="*/ 397767 h 834218"/>
                <a:gd name="connsiteX367" fmla="*/ 2910329 w 3024845"/>
                <a:gd name="connsiteY367" fmla="*/ 397767 h 834218"/>
                <a:gd name="connsiteX368" fmla="*/ 2910329 w 3024845"/>
                <a:gd name="connsiteY368" fmla="*/ 367502 h 834218"/>
                <a:gd name="connsiteX369" fmla="*/ 2958970 w 3024845"/>
                <a:gd name="connsiteY369" fmla="*/ 367502 h 834218"/>
                <a:gd name="connsiteX370" fmla="*/ 2958970 w 3024845"/>
                <a:gd name="connsiteY370" fmla="*/ 478658 h 834218"/>
                <a:gd name="connsiteX371" fmla="*/ 2958970 w 3024845"/>
                <a:gd name="connsiteY371" fmla="*/ 492437 h 834218"/>
                <a:gd name="connsiteX372" fmla="*/ 3024845 w 3024845"/>
                <a:gd name="connsiteY372" fmla="*/ 492437 h 834218"/>
                <a:gd name="connsiteX373" fmla="*/ 3024845 w 3024845"/>
                <a:gd name="connsiteY373" fmla="*/ 834218 h 834218"/>
                <a:gd name="connsiteX374" fmla="*/ 2054 w 3024845"/>
                <a:gd name="connsiteY374" fmla="*/ 831885 h 834218"/>
                <a:gd name="connsiteX375" fmla="*/ 0 w 3024845"/>
                <a:gd name="connsiteY375" fmla="*/ 397767 h 834218"/>
                <a:gd name="connsiteX376" fmla="*/ 20267 w 3024845"/>
                <a:gd name="connsiteY376" fmla="*/ 397767 h 834218"/>
                <a:gd name="connsiteX377" fmla="*/ 20774 w 3024845"/>
                <a:gd name="connsiteY377" fmla="*/ 396686 h 834218"/>
                <a:gd name="connsiteX378" fmla="*/ 24320 w 3024845"/>
                <a:gd name="connsiteY378" fmla="*/ 389120 h 834218"/>
                <a:gd name="connsiteX379" fmla="*/ 26094 w 3024845"/>
                <a:gd name="connsiteY379" fmla="*/ 389390 h 834218"/>
                <a:gd name="connsiteX380" fmla="*/ 38507 w 3024845"/>
                <a:gd name="connsiteY380" fmla="*/ 391281 h 834218"/>
                <a:gd name="connsiteX381" fmla="*/ 39014 w 3024845"/>
                <a:gd name="connsiteY381" fmla="*/ 392633 h 834218"/>
                <a:gd name="connsiteX382" fmla="*/ 42560 w 3024845"/>
                <a:gd name="connsiteY382" fmla="*/ 402090 h 834218"/>
                <a:gd name="connsiteX383" fmla="*/ 68907 w 3024845"/>
                <a:gd name="connsiteY383" fmla="*/ 404252 h 834218"/>
                <a:gd name="connsiteX384" fmla="*/ 68907 w 3024845"/>
                <a:gd name="connsiteY384" fmla="*/ 281031 h 834218"/>
                <a:gd name="connsiteX385" fmla="*/ 70934 w 3024845"/>
                <a:gd name="connsiteY385" fmla="*/ 281031 h 834218"/>
                <a:gd name="connsiteX386" fmla="*/ 85121 w 3024845"/>
                <a:gd name="connsiteY386" fmla="*/ 281031 h 834218"/>
                <a:gd name="connsiteX387" fmla="*/ 85121 w 3024845"/>
                <a:gd name="connsiteY387" fmla="*/ 144839 h 834218"/>
                <a:gd name="connsiteX388" fmla="*/ 86894 w 3024845"/>
                <a:gd name="connsiteY388" fmla="*/ 144839 h 834218"/>
                <a:gd name="connsiteX389" fmla="*/ 99308 w 3024845"/>
                <a:gd name="connsiteY389" fmla="*/ 144839 h 834218"/>
                <a:gd name="connsiteX390" fmla="*/ 99308 w 3024845"/>
                <a:gd name="connsiteY390" fmla="*/ 30265 h 834218"/>
                <a:gd name="connsiteX391" fmla="*/ 103361 w 3024845"/>
                <a:gd name="connsiteY391" fmla="*/ 2161 h 834218"/>
                <a:gd name="connsiteX392" fmla="*/ 105388 w 3024845"/>
                <a:gd name="connsiteY392" fmla="*/ 2161 h 834218"/>
                <a:gd name="connsiteX0" fmla="*/ 103361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16856 w 3024845"/>
                <a:gd name="connsiteY4" fmla="*/ 23779 h 834218"/>
                <a:gd name="connsiteX5" fmla="*/ 217363 w 3024845"/>
                <a:gd name="connsiteY5" fmla="*/ 24590 h 834218"/>
                <a:gd name="connsiteX6" fmla="*/ 220909 w 3024845"/>
                <a:gd name="connsiteY6" fmla="*/ 30265 h 834218"/>
                <a:gd name="connsiteX7" fmla="*/ 220909 w 3024845"/>
                <a:gd name="connsiteY7" fmla="*/ 144839 h 834218"/>
                <a:gd name="connsiteX8" fmla="*/ 223189 w 3024845"/>
                <a:gd name="connsiteY8" fmla="*/ 144839 h 834218"/>
                <a:gd name="connsiteX9" fmla="*/ 239150 w 3024845"/>
                <a:gd name="connsiteY9" fmla="*/ 144839 h 834218"/>
                <a:gd name="connsiteX10" fmla="*/ 239150 w 3024845"/>
                <a:gd name="connsiteY10" fmla="*/ 285354 h 834218"/>
                <a:gd name="connsiteX11" fmla="*/ 240670 w 3024845"/>
                <a:gd name="connsiteY11" fmla="*/ 285084 h 834218"/>
                <a:gd name="connsiteX12" fmla="*/ 251310 w 3024845"/>
                <a:gd name="connsiteY12" fmla="*/ 283193 h 834218"/>
                <a:gd name="connsiteX13" fmla="*/ 249283 w 3024845"/>
                <a:gd name="connsiteY13" fmla="*/ 371825 h 834218"/>
                <a:gd name="connsiteX14" fmla="*/ 250803 w 3024845"/>
                <a:gd name="connsiteY14" fmla="*/ 372096 h 834218"/>
                <a:gd name="connsiteX15" fmla="*/ 261443 w 3024845"/>
                <a:gd name="connsiteY15" fmla="*/ 373987 h 834218"/>
                <a:gd name="connsiteX16" fmla="*/ 261696 w 3024845"/>
                <a:gd name="connsiteY16" fmla="*/ 374798 h 834218"/>
                <a:gd name="connsiteX17" fmla="*/ 263470 w 3024845"/>
                <a:gd name="connsiteY17" fmla="*/ 380473 h 834218"/>
                <a:gd name="connsiteX18" fmla="*/ 264230 w 3024845"/>
                <a:gd name="connsiteY18" fmla="*/ 378041 h 834218"/>
                <a:gd name="connsiteX19" fmla="*/ 269550 w 3024845"/>
                <a:gd name="connsiteY19" fmla="*/ 361017 h 834218"/>
                <a:gd name="connsiteX20" fmla="*/ 271323 w 3024845"/>
                <a:gd name="connsiteY20" fmla="*/ 361017 h 834218"/>
                <a:gd name="connsiteX21" fmla="*/ 283737 w 3024845"/>
                <a:gd name="connsiteY21" fmla="*/ 361017 h 834218"/>
                <a:gd name="connsiteX22" fmla="*/ 283737 w 3024845"/>
                <a:gd name="connsiteY22" fmla="*/ 393443 h 834218"/>
                <a:gd name="connsiteX23" fmla="*/ 284750 w 3024845"/>
                <a:gd name="connsiteY23" fmla="*/ 393984 h 834218"/>
                <a:gd name="connsiteX24" fmla="*/ 291844 w 3024845"/>
                <a:gd name="connsiteY24" fmla="*/ 397767 h 834218"/>
                <a:gd name="connsiteX25" fmla="*/ 291844 w 3024845"/>
                <a:gd name="connsiteY25" fmla="*/ 399118 h 834218"/>
                <a:gd name="connsiteX26" fmla="*/ 291844 w 3024845"/>
                <a:gd name="connsiteY26" fmla="*/ 408576 h 834218"/>
                <a:gd name="connsiteX27" fmla="*/ 336431 w 3024845"/>
                <a:gd name="connsiteY27" fmla="*/ 408576 h 834218"/>
                <a:gd name="connsiteX28" fmla="*/ 336431 w 3024845"/>
                <a:gd name="connsiteY28" fmla="*/ 409657 h 834218"/>
                <a:gd name="connsiteX29" fmla="*/ 336431 w 3024845"/>
                <a:gd name="connsiteY29" fmla="*/ 417223 h 834218"/>
                <a:gd name="connsiteX30" fmla="*/ 338457 w 3024845"/>
                <a:gd name="connsiteY30" fmla="*/ 417223 h 834218"/>
                <a:gd name="connsiteX31" fmla="*/ 352644 w 3024845"/>
                <a:gd name="connsiteY31" fmla="*/ 417223 h 834218"/>
                <a:gd name="connsiteX32" fmla="*/ 352644 w 3024845"/>
                <a:gd name="connsiteY32" fmla="*/ 386958 h 834218"/>
                <a:gd name="connsiteX33" fmla="*/ 397231 w 3024845"/>
                <a:gd name="connsiteY33" fmla="*/ 386958 h 834218"/>
                <a:gd name="connsiteX34" fmla="*/ 397231 w 3024845"/>
                <a:gd name="connsiteY34" fmla="*/ 385607 h 834218"/>
                <a:gd name="connsiteX35" fmla="*/ 397231 w 3024845"/>
                <a:gd name="connsiteY35" fmla="*/ 376149 h 834218"/>
                <a:gd name="connsiteX36" fmla="*/ 398245 w 3024845"/>
                <a:gd name="connsiteY36" fmla="*/ 376149 h 834218"/>
                <a:gd name="connsiteX37" fmla="*/ 405338 w 3024845"/>
                <a:gd name="connsiteY37" fmla="*/ 376149 h 834218"/>
                <a:gd name="connsiteX38" fmla="*/ 405338 w 3024845"/>
                <a:gd name="connsiteY38" fmla="*/ 374258 h 834218"/>
                <a:gd name="connsiteX39" fmla="*/ 405338 w 3024845"/>
                <a:gd name="connsiteY39" fmla="*/ 361017 h 834218"/>
                <a:gd name="connsiteX40" fmla="*/ 406098 w 3024845"/>
                <a:gd name="connsiteY40" fmla="*/ 361017 h 834218"/>
                <a:gd name="connsiteX41" fmla="*/ 411418 w 3024845"/>
                <a:gd name="connsiteY41" fmla="*/ 361017 h 834218"/>
                <a:gd name="connsiteX42" fmla="*/ 411418 w 3024845"/>
                <a:gd name="connsiteY42" fmla="*/ 359936 h 834218"/>
                <a:gd name="connsiteX43" fmla="*/ 411418 w 3024845"/>
                <a:gd name="connsiteY43" fmla="*/ 352369 h 834218"/>
                <a:gd name="connsiteX44" fmla="*/ 413445 w 3024845"/>
                <a:gd name="connsiteY44" fmla="*/ 352369 h 834218"/>
                <a:gd name="connsiteX45" fmla="*/ 427632 w 3024845"/>
                <a:gd name="connsiteY45" fmla="*/ 352369 h 834218"/>
                <a:gd name="connsiteX46" fmla="*/ 427632 w 3024845"/>
                <a:gd name="connsiteY46" fmla="*/ 353450 h 834218"/>
                <a:gd name="connsiteX47" fmla="*/ 427632 w 3024845"/>
                <a:gd name="connsiteY47" fmla="*/ 361017 h 834218"/>
                <a:gd name="connsiteX48" fmla="*/ 449925 w 3024845"/>
                <a:gd name="connsiteY48" fmla="*/ 361017 h 834218"/>
                <a:gd name="connsiteX49" fmla="*/ 449925 w 3024845"/>
                <a:gd name="connsiteY49" fmla="*/ 359125 h 834218"/>
                <a:gd name="connsiteX50" fmla="*/ 449925 w 3024845"/>
                <a:gd name="connsiteY50" fmla="*/ 345884 h 834218"/>
                <a:gd name="connsiteX51" fmla="*/ 451699 w 3024845"/>
                <a:gd name="connsiteY51" fmla="*/ 345884 h 834218"/>
                <a:gd name="connsiteX52" fmla="*/ 464112 w 3024845"/>
                <a:gd name="connsiteY52" fmla="*/ 345884 h 834218"/>
                <a:gd name="connsiteX53" fmla="*/ 464112 w 3024845"/>
                <a:gd name="connsiteY53" fmla="*/ 369664 h 834218"/>
                <a:gd name="connsiteX54" fmla="*/ 465126 w 3024845"/>
                <a:gd name="connsiteY54" fmla="*/ 369664 h 834218"/>
                <a:gd name="connsiteX55" fmla="*/ 472219 w 3024845"/>
                <a:gd name="connsiteY55" fmla="*/ 369664 h 834218"/>
                <a:gd name="connsiteX56" fmla="*/ 472219 w 3024845"/>
                <a:gd name="connsiteY56" fmla="*/ 368583 h 834218"/>
                <a:gd name="connsiteX57" fmla="*/ 472219 w 3024845"/>
                <a:gd name="connsiteY57" fmla="*/ 361017 h 834218"/>
                <a:gd name="connsiteX58" fmla="*/ 473992 w 3024845"/>
                <a:gd name="connsiteY58" fmla="*/ 361017 h 834218"/>
                <a:gd name="connsiteX59" fmla="*/ 486406 w 3024845"/>
                <a:gd name="connsiteY59" fmla="*/ 361017 h 834218"/>
                <a:gd name="connsiteX60" fmla="*/ 486406 w 3024845"/>
                <a:gd name="connsiteY60" fmla="*/ 386958 h 834218"/>
                <a:gd name="connsiteX61" fmla="*/ 488433 w 3024845"/>
                <a:gd name="connsiteY61" fmla="*/ 386958 h 834218"/>
                <a:gd name="connsiteX62" fmla="*/ 502619 w 3024845"/>
                <a:gd name="connsiteY62" fmla="*/ 386958 h 834218"/>
                <a:gd name="connsiteX63" fmla="*/ 502619 w 3024845"/>
                <a:gd name="connsiteY63" fmla="*/ 388579 h 834218"/>
                <a:gd name="connsiteX64" fmla="*/ 502619 w 3024845"/>
                <a:gd name="connsiteY64" fmla="*/ 399929 h 834218"/>
                <a:gd name="connsiteX65" fmla="*/ 503379 w 3024845"/>
                <a:gd name="connsiteY65" fmla="*/ 399929 h 834218"/>
                <a:gd name="connsiteX66" fmla="*/ 508700 w 3024845"/>
                <a:gd name="connsiteY66" fmla="*/ 399929 h 834218"/>
                <a:gd name="connsiteX67" fmla="*/ 508700 w 3024845"/>
                <a:gd name="connsiteY67" fmla="*/ 399118 h 834218"/>
                <a:gd name="connsiteX68" fmla="*/ 508700 w 3024845"/>
                <a:gd name="connsiteY68" fmla="*/ 393443 h 834218"/>
                <a:gd name="connsiteX69" fmla="*/ 539100 w 3024845"/>
                <a:gd name="connsiteY69" fmla="*/ 393443 h 834218"/>
                <a:gd name="connsiteX70" fmla="*/ 539100 w 3024845"/>
                <a:gd name="connsiteY70" fmla="*/ 417223 h 834218"/>
                <a:gd name="connsiteX71" fmla="*/ 540113 w 3024845"/>
                <a:gd name="connsiteY71" fmla="*/ 417223 h 834218"/>
                <a:gd name="connsiteX72" fmla="*/ 547207 w 3024845"/>
                <a:gd name="connsiteY72" fmla="*/ 417223 h 834218"/>
                <a:gd name="connsiteX73" fmla="*/ 547207 w 3024845"/>
                <a:gd name="connsiteY73" fmla="*/ 418304 h 834218"/>
                <a:gd name="connsiteX74" fmla="*/ 547207 w 3024845"/>
                <a:gd name="connsiteY74" fmla="*/ 425870 h 834218"/>
                <a:gd name="connsiteX75" fmla="*/ 547967 w 3024845"/>
                <a:gd name="connsiteY75" fmla="*/ 425870 h 834218"/>
                <a:gd name="connsiteX76" fmla="*/ 553287 w 3024845"/>
                <a:gd name="connsiteY76" fmla="*/ 425870 h 834218"/>
                <a:gd name="connsiteX77" fmla="*/ 553287 w 3024845"/>
                <a:gd name="connsiteY77" fmla="*/ 423708 h 834218"/>
                <a:gd name="connsiteX78" fmla="*/ 553287 w 3024845"/>
                <a:gd name="connsiteY78" fmla="*/ 408576 h 834218"/>
                <a:gd name="connsiteX79" fmla="*/ 554300 w 3024845"/>
                <a:gd name="connsiteY79" fmla="*/ 408576 h 834218"/>
                <a:gd name="connsiteX80" fmla="*/ 561394 w 3024845"/>
                <a:gd name="connsiteY80" fmla="*/ 408576 h 834218"/>
                <a:gd name="connsiteX81" fmla="*/ 561394 w 3024845"/>
                <a:gd name="connsiteY81" fmla="*/ 409657 h 834218"/>
                <a:gd name="connsiteX82" fmla="*/ 561394 w 3024845"/>
                <a:gd name="connsiteY82" fmla="*/ 417223 h 834218"/>
                <a:gd name="connsiteX83" fmla="*/ 566714 w 3024845"/>
                <a:gd name="connsiteY83" fmla="*/ 415230 h 834218"/>
                <a:gd name="connsiteX84" fmla="*/ 567474 w 3024845"/>
                <a:gd name="connsiteY84" fmla="*/ 414250 h 834218"/>
                <a:gd name="connsiteX85" fmla="*/ 567474 w 3024845"/>
                <a:gd name="connsiteY85" fmla="*/ 408576 h 834218"/>
                <a:gd name="connsiteX86" fmla="*/ 605981 w 3024845"/>
                <a:gd name="connsiteY86" fmla="*/ 408576 h 834218"/>
                <a:gd name="connsiteX87" fmla="*/ 605981 w 3024845"/>
                <a:gd name="connsiteY87" fmla="*/ 432355 h 834218"/>
                <a:gd name="connsiteX88" fmla="*/ 608007 w 3024845"/>
                <a:gd name="connsiteY88" fmla="*/ 432355 h 834218"/>
                <a:gd name="connsiteX89" fmla="*/ 622194 w 3024845"/>
                <a:gd name="connsiteY89" fmla="*/ 432355 h 834218"/>
                <a:gd name="connsiteX90" fmla="*/ 622194 w 3024845"/>
                <a:gd name="connsiteY90" fmla="*/ 433436 h 834218"/>
                <a:gd name="connsiteX91" fmla="*/ 622194 w 3024845"/>
                <a:gd name="connsiteY91" fmla="*/ 441002 h 834218"/>
                <a:gd name="connsiteX92" fmla="*/ 623968 w 3024845"/>
                <a:gd name="connsiteY92" fmla="*/ 441002 h 834218"/>
                <a:gd name="connsiteX93" fmla="*/ 636381 w 3024845"/>
                <a:gd name="connsiteY93" fmla="*/ 441002 h 834218"/>
                <a:gd name="connsiteX94" fmla="*/ 636381 w 3024845"/>
                <a:gd name="connsiteY94" fmla="*/ 417223 h 834218"/>
                <a:gd name="connsiteX95" fmla="*/ 637394 w 3024845"/>
                <a:gd name="connsiteY95" fmla="*/ 417223 h 834218"/>
                <a:gd name="connsiteX96" fmla="*/ 644488 w 3024845"/>
                <a:gd name="connsiteY96" fmla="*/ 417223 h 834218"/>
                <a:gd name="connsiteX97" fmla="*/ 644488 w 3024845"/>
                <a:gd name="connsiteY97" fmla="*/ 384796 h 834218"/>
                <a:gd name="connsiteX98" fmla="*/ 645501 w 3024845"/>
                <a:gd name="connsiteY98" fmla="*/ 384796 h 834218"/>
                <a:gd name="connsiteX99" fmla="*/ 652595 w 3024845"/>
                <a:gd name="connsiteY99" fmla="*/ 384796 h 834218"/>
                <a:gd name="connsiteX100" fmla="*/ 652595 w 3024845"/>
                <a:gd name="connsiteY100" fmla="*/ 382905 h 834218"/>
                <a:gd name="connsiteX101" fmla="*/ 652595 w 3024845"/>
                <a:gd name="connsiteY101" fmla="*/ 369664 h 834218"/>
                <a:gd name="connsiteX102" fmla="*/ 651328 w 3024845"/>
                <a:gd name="connsiteY102" fmla="*/ 368042 h 834218"/>
                <a:gd name="connsiteX103" fmla="*/ 656648 w 3024845"/>
                <a:gd name="connsiteY103" fmla="*/ 356693 h 834218"/>
                <a:gd name="connsiteX104" fmla="*/ 664755 w 3024845"/>
                <a:gd name="connsiteY104" fmla="*/ 384796 h 834218"/>
                <a:gd name="connsiteX105" fmla="*/ 665515 w 3024845"/>
                <a:gd name="connsiteY105" fmla="*/ 384796 h 834218"/>
                <a:gd name="connsiteX106" fmla="*/ 670835 w 3024845"/>
                <a:gd name="connsiteY106" fmla="*/ 384796 h 834218"/>
                <a:gd name="connsiteX107" fmla="*/ 670835 w 3024845"/>
                <a:gd name="connsiteY107" fmla="*/ 278869 h 834218"/>
                <a:gd name="connsiteX108" fmla="*/ 672355 w 3024845"/>
                <a:gd name="connsiteY108" fmla="*/ 278869 h 834218"/>
                <a:gd name="connsiteX109" fmla="*/ 682995 w 3024845"/>
                <a:gd name="connsiteY109" fmla="*/ 278869 h 834218"/>
                <a:gd name="connsiteX110" fmla="*/ 682995 w 3024845"/>
                <a:gd name="connsiteY110" fmla="*/ 231310 h 834218"/>
                <a:gd name="connsiteX111" fmla="*/ 709342 w 3024845"/>
                <a:gd name="connsiteY111" fmla="*/ 231310 h 834218"/>
                <a:gd name="connsiteX112" fmla="*/ 709342 w 3024845"/>
                <a:gd name="connsiteY112" fmla="*/ 209692 h 834218"/>
                <a:gd name="connsiteX113" fmla="*/ 743796 w 3024845"/>
                <a:gd name="connsiteY113" fmla="*/ 209692 h 834218"/>
                <a:gd name="connsiteX114" fmla="*/ 743796 w 3024845"/>
                <a:gd name="connsiteY114" fmla="*/ 212124 h 834218"/>
                <a:gd name="connsiteX115" fmla="*/ 743796 w 3024845"/>
                <a:gd name="connsiteY115" fmla="*/ 229148 h 834218"/>
                <a:gd name="connsiteX116" fmla="*/ 746076 w 3024845"/>
                <a:gd name="connsiteY116" fmla="*/ 229148 h 834218"/>
                <a:gd name="connsiteX117" fmla="*/ 762036 w 3024845"/>
                <a:gd name="connsiteY117" fmla="*/ 229148 h 834218"/>
                <a:gd name="connsiteX118" fmla="*/ 762036 w 3024845"/>
                <a:gd name="connsiteY118" fmla="*/ 276707 h 834218"/>
                <a:gd name="connsiteX119" fmla="*/ 763049 w 3024845"/>
                <a:gd name="connsiteY119" fmla="*/ 276707 h 834218"/>
                <a:gd name="connsiteX120" fmla="*/ 770143 w 3024845"/>
                <a:gd name="connsiteY120" fmla="*/ 276707 h 834218"/>
                <a:gd name="connsiteX121" fmla="*/ 784330 w 3024845"/>
                <a:gd name="connsiteY121" fmla="*/ 281031 h 834218"/>
                <a:gd name="connsiteX122" fmla="*/ 784330 w 3024845"/>
                <a:gd name="connsiteY122" fmla="*/ 319943 h 834218"/>
                <a:gd name="connsiteX123" fmla="*/ 785343 w 3024845"/>
                <a:gd name="connsiteY123" fmla="*/ 319943 h 834218"/>
                <a:gd name="connsiteX124" fmla="*/ 792436 w 3024845"/>
                <a:gd name="connsiteY124" fmla="*/ 319943 h 834218"/>
                <a:gd name="connsiteX125" fmla="*/ 792436 w 3024845"/>
                <a:gd name="connsiteY125" fmla="*/ 321564 h 834218"/>
                <a:gd name="connsiteX126" fmla="*/ 792436 w 3024845"/>
                <a:gd name="connsiteY126" fmla="*/ 332913 h 834218"/>
                <a:gd name="connsiteX127" fmla="*/ 794463 w 3024845"/>
                <a:gd name="connsiteY127" fmla="*/ 332913 h 834218"/>
                <a:gd name="connsiteX128" fmla="*/ 808650 w 3024845"/>
                <a:gd name="connsiteY128" fmla="*/ 332913 h 834218"/>
                <a:gd name="connsiteX129" fmla="*/ 814730 w 3024845"/>
                <a:gd name="connsiteY129" fmla="*/ 339399 h 834218"/>
                <a:gd name="connsiteX130" fmla="*/ 814730 w 3024845"/>
                <a:gd name="connsiteY130" fmla="*/ 361017 h 834218"/>
                <a:gd name="connsiteX131" fmla="*/ 817010 w 3024845"/>
                <a:gd name="connsiteY131" fmla="*/ 361017 h 834218"/>
                <a:gd name="connsiteX132" fmla="*/ 832970 w 3024845"/>
                <a:gd name="connsiteY132" fmla="*/ 361017 h 834218"/>
                <a:gd name="connsiteX133" fmla="*/ 832970 w 3024845"/>
                <a:gd name="connsiteY133" fmla="*/ 362097 h 834218"/>
                <a:gd name="connsiteX134" fmla="*/ 832970 w 3024845"/>
                <a:gd name="connsiteY134" fmla="*/ 369664 h 834218"/>
                <a:gd name="connsiteX135" fmla="*/ 834237 w 3024845"/>
                <a:gd name="connsiteY135" fmla="*/ 369664 h 834218"/>
                <a:gd name="connsiteX136" fmla="*/ 843104 w 3024845"/>
                <a:gd name="connsiteY136" fmla="*/ 369664 h 834218"/>
                <a:gd name="connsiteX137" fmla="*/ 843104 w 3024845"/>
                <a:gd name="connsiteY137" fmla="*/ 371825 h 834218"/>
                <a:gd name="connsiteX138" fmla="*/ 843104 w 3024845"/>
                <a:gd name="connsiteY138" fmla="*/ 386958 h 834218"/>
                <a:gd name="connsiteX139" fmla="*/ 847157 w 3024845"/>
                <a:gd name="connsiteY139" fmla="*/ 385066 h 834218"/>
                <a:gd name="connsiteX140" fmla="*/ 847157 w 3024845"/>
                <a:gd name="connsiteY140" fmla="*/ 371825 h 834218"/>
                <a:gd name="connsiteX141" fmla="*/ 848170 w 3024845"/>
                <a:gd name="connsiteY141" fmla="*/ 371825 h 834218"/>
                <a:gd name="connsiteX142" fmla="*/ 855264 w 3024845"/>
                <a:gd name="connsiteY142" fmla="*/ 371825 h 834218"/>
                <a:gd name="connsiteX143" fmla="*/ 855264 w 3024845"/>
                <a:gd name="connsiteY143" fmla="*/ 373447 h 834218"/>
                <a:gd name="connsiteX144" fmla="*/ 855264 w 3024845"/>
                <a:gd name="connsiteY144" fmla="*/ 384796 h 834218"/>
                <a:gd name="connsiteX145" fmla="*/ 856024 w 3024845"/>
                <a:gd name="connsiteY145" fmla="*/ 384796 h 834218"/>
                <a:gd name="connsiteX146" fmla="*/ 861344 w 3024845"/>
                <a:gd name="connsiteY146" fmla="*/ 384796 h 834218"/>
                <a:gd name="connsiteX147" fmla="*/ 909984 w 3024845"/>
                <a:gd name="connsiteY147" fmla="*/ 380473 h 834218"/>
                <a:gd name="connsiteX148" fmla="*/ 909984 w 3024845"/>
                <a:gd name="connsiteY148" fmla="*/ 381824 h 834218"/>
                <a:gd name="connsiteX149" fmla="*/ 909984 w 3024845"/>
                <a:gd name="connsiteY149" fmla="*/ 391281 h 834218"/>
                <a:gd name="connsiteX150" fmla="*/ 910744 w 3024845"/>
                <a:gd name="connsiteY150" fmla="*/ 391281 h 834218"/>
                <a:gd name="connsiteX151" fmla="*/ 916065 w 3024845"/>
                <a:gd name="connsiteY151" fmla="*/ 391281 h 834218"/>
                <a:gd name="connsiteX152" fmla="*/ 916065 w 3024845"/>
                <a:gd name="connsiteY152" fmla="*/ 393443 h 834218"/>
                <a:gd name="connsiteX153" fmla="*/ 916065 w 3024845"/>
                <a:gd name="connsiteY153" fmla="*/ 408576 h 834218"/>
                <a:gd name="connsiteX154" fmla="*/ 918091 w 3024845"/>
                <a:gd name="connsiteY154" fmla="*/ 407225 h 834218"/>
                <a:gd name="connsiteX155" fmla="*/ 932278 w 3024845"/>
                <a:gd name="connsiteY155" fmla="*/ 397767 h 834218"/>
                <a:gd name="connsiteX156" fmla="*/ 938358 w 3024845"/>
                <a:gd name="connsiteY156" fmla="*/ 356693 h 834218"/>
                <a:gd name="connsiteX157" fmla="*/ 939118 w 3024845"/>
                <a:gd name="connsiteY157" fmla="*/ 356423 h 834218"/>
                <a:gd name="connsiteX158" fmla="*/ 944438 w 3024845"/>
                <a:gd name="connsiteY158" fmla="*/ 354531 h 834218"/>
                <a:gd name="connsiteX159" fmla="*/ 946465 w 3024845"/>
                <a:gd name="connsiteY159" fmla="*/ 285354 h 834218"/>
                <a:gd name="connsiteX160" fmla="*/ 948492 w 3024845"/>
                <a:gd name="connsiteY160" fmla="*/ 354531 h 834218"/>
                <a:gd name="connsiteX161" fmla="*/ 949252 w 3024845"/>
                <a:gd name="connsiteY161" fmla="*/ 354801 h 834218"/>
                <a:gd name="connsiteX162" fmla="*/ 954572 w 3024845"/>
                <a:gd name="connsiteY162" fmla="*/ 356693 h 834218"/>
                <a:gd name="connsiteX163" fmla="*/ 954572 w 3024845"/>
                <a:gd name="connsiteY163" fmla="*/ 270222 h 834218"/>
                <a:gd name="connsiteX164" fmla="*/ 958625 w 3024845"/>
                <a:gd name="connsiteY164" fmla="*/ 237795 h 834218"/>
                <a:gd name="connsiteX165" fmla="*/ 997132 w 3024845"/>
                <a:gd name="connsiteY165" fmla="*/ 237795 h 834218"/>
                <a:gd name="connsiteX166" fmla="*/ 997132 w 3024845"/>
                <a:gd name="connsiteY166" fmla="*/ 270222 h 834218"/>
                <a:gd name="connsiteX167" fmla="*/ 997892 w 3024845"/>
                <a:gd name="connsiteY167" fmla="*/ 270222 h 834218"/>
                <a:gd name="connsiteX168" fmla="*/ 1003212 w 3024845"/>
                <a:gd name="connsiteY168" fmla="*/ 270222 h 834218"/>
                <a:gd name="connsiteX169" fmla="*/ 1003212 w 3024845"/>
                <a:gd name="connsiteY169" fmla="*/ 188074 h 834218"/>
                <a:gd name="connsiteX170" fmla="*/ 1004986 w 3024845"/>
                <a:gd name="connsiteY170" fmla="*/ 188074 h 834218"/>
                <a:gd name="connsiteX171" fmla="*/ 1017399 w 3024845"/>
                <a:gd name="connsiteY171" fmla="*/ 188074 h 834218"/>
                <a:gd name="connsiteX172" fmla="*/ 1017399 w 3024845"/>
                <a:gd name="connsiteY172" fmla="*/ 186183 h 834218"/>
                <a:gd name="connsiteX173" fmla="*/ 1017399 w 3024845"/>
                <a:gd name="connsiteY173" fmla="*/ 172942 h 834218"/>
                <a:gd name="connsiteX174" fmla="*/ 1039693 w 3024845"/>
                <a:gd name="connsiteY174" fmla="*/ 172942 h 834218"/>
                <a:gd name="connsiteX175" fmla="*/ 1039693 w 3024845"/>
                <a:gd name="connsiteY175" fmla="*/ 171861 h 834218"/>
                <a:gd name="connsiteX176" fmla="*/ 1039693 w 3024845"/>
                <a:gd name="connsiteY176" fmla="*/ 164295 h 834218"/>
                <a:gd name="connsiteX177" fmla="*/ 1041466 w 3024845"/>
                <a:gd name="connsiteY177" fmla="*/ 164295 h 834218"/>
                <a:gd name="connsiteX178" fmla="*/ 1053880 w 3024845"/>
                <a:gd name="connsiteY178" fmla="*/ 164295 h 834218"/>
                <a:gd name="connsiteX179" fmla="*/ 1053880 w 3024845"/>
                <a:gd name="connsiteY179" fmla="*/ 165376 h 834218"/>
                <a:gd name="connsiteX180" fmla="*/ 1053880 w 3024845"/>
                <a:gd name="connsiteY180" fmla="*/ 172942 h 834218"/>
                <a:gd name="connsiteX181" fmla="*/ 1054640 w 3024845"/>
                <a:gd name="connsiteY181" fmla="*/ 172942 h 834218"/>
                <a:gd name="connsiteX182" fmla="*/ 1059960 w 3024845"/>
                <a:gd name="connsiteY182" fmla="*/ 172942 h 834218"/>
                <a:gd name="connsiteX183" fmla="*/ 1070093 w 3024845"/>
                <a:gd name="connsiteY183" fmla="*/ 168618 h 834218"/>
                <a:gd name="connsiteX184" fmla="*/ 1074146 w 3024845"/>
                <a:gd name="connsiteY184" fmla="*/ 171861 h 834218"/>
                <a:gd name="connsiteX185" fmla="*/ 1074146 w 3024845"/>
                <a:gd name="connsiteY185" fmla="*/ 164295 h 834218"/>
                <a:gd name="connsiteX186" fmla="*/ 1076426 w 3024845"/>
                <a:gd name="connsiteY186" fmla="*/ 164295 h 834218"/>
                <a:gd name="connsiteX187" fmla="*/ 1092387 w 3024845"/>
                <a:gd name="connsiteY187" fmla="*/ 164295 h 834218"/>
                <a:gd name="connsiteX188" fmla="*/ 1092387 w 3024845"/>
                <a:gd name="connsiteY188" fmla="*/ 165376 h 834218"/>
                <a:gd name="connsiteX189" fmla="*/ 1092387 w 3024845"/>
                <a:gd name="connsiteY189" fmla="*/ 172942 h 834218"/>
                <a:gd name="connsiteX190" fmla="*/ 1122787 w 3024845"/>
                <a:gd name="connsiteY190" fmla="*/ 172942 h 834218"/>
                <a:gd name="connsiteX191" fmla="*/ 1122787 w 3024845"/>
                <a:gd name="connsiteY191" fmla="*/ 174563 h 834218"/>
                <a:gd name="connsiteX192" fmla="*/ 1122787 w 3024845"/>
                <a:gd name="connsiteY192" fmla="*/ 185913 h 834218"/>
                <a:gd name="connsiteX193" fmla="*/ 1149134 w 3024845"/>
                <a:gd name="connsiteY193" fmla="*/ 185913 h 834218"/>
                <a:gd name="connsiteX194" fmla="*/ 1149134 w 3024845"/>
                <a:gd name="connsiteY194" fmla="*/ 216177 h 834218"/>
                <a:gd name="connsiteX195" fmla="*/ 1149894 w 3024845"/>
                <a:gd name="connsiteY195" fmla="*/ 216177 h 834218"/>
                <a:gd name="connsiteX196" fmla="*/ 1155214 w 3024845"/>
                <a:gd name="connsiteY196" fmla="*/ 216177 h 834218"/>
                <a:gd name="connsiteX197" fmla="*/ 1155214 w 3024845"/>
                <a:gd name="connsiteY197" fmla="*/ 217258 h 834218"/>
                <a:gd name="connsiteX198" fmla="*/ 1155214 w 3024845"/>
                <a:gd name="connsiteY198" fmla="*/ 224825 h 834218"/>
                <a:gd name="connsiteX199" fmla="*/ 1159268 w 3024845"/>
                <a:gd name="connsiteY199" fmla="*/ 255089 h 834218"/>
                <a:gd name="connsiteX200" fmla="*/ 1160028 w 3024845"/>
                <a:gd name="connsiteY200" fmla="*/ 255089 h 834218"/>
                <a:gd name="connsiteX201" fmla="*/ 1165348 w 3024845"/>
                <a:gd name="connsiteY201" fmla="*/ 255089 h 834218"/>
                <a:gd name="connsiteX202" fmla="*/ 1165348 w 3024845"/>
                <a:gd name="connsiteY202" fmla="*/ 255900 h 834218"/>
                <a:gd name="connsiteX203" fmla="*/ 1165348 w 3024845"/>
                <a:gd name="connsiteY203" fmla="*/ 261575 h 834218"/>
                <a:gd name="connsiteX204" fmla="*/ 1166361 w 3024845"/>
                <a:gd name="connsiteY204" fmla="*/ 261575 h 834218"/>
                <a:gd name="connsiteX205" fmla="*/ 1173454 w 3024845"/>
                <a:gd name="connsiteY205" fmla="*/ 261575 h 834218"/>
                <a:gd name="connsiteX206" fmla="*/ 1173454 w 3024845"/>
                <a:gd name="connsiteY206" fmla="*/ 291840 h 834218"/>
                <a:gd name="connsiteX207" fmla="*/ 1175481 w 3024845"/>
                <a:gd name="connsiteY207" fmla="*/ 291840 h 834218"/>
                <a:gd name="connsiteX208" fmla="*/ 1189668 w 3024845"/>
                <a:gd name="connsiteY208" fmla="*/ 291840 h 834218"/>
                <a:gd name="connsiteX209" fmla="*/ 1189668 w 3024845"/>
                <a:gd name="connsiteY209" fmla="*/ 315619 h 834218"/>
                <a:gd name="connsiteX210" fmla="*/ 1191695 w 3024845"/>
                <a:gd name="connsiteY210" fmla="*/ 317240 h 834218"/>
                <a:gd name="connsiteX211" fmla="*/ 1191695 w 3024845"/>
                <a:gd name="connsiteY211" fmla="*/ 328590 h 834218"/>
                <a:gd name="connsiteX212" fmla="*/ 1192455 w 3024845"/>
                <a:gd name="connsiteY212" fmla="*/ 328590 h 834218"/>
                <a:gd name="connsiteX213" fmla="*/ 1197775 w 3024845"/>
                <a:gd name="connsiteY213" fmla="*/ 328590 h 834218"/>
                <a:gd name="connsiteX214" fmla="*/ 1197775 w 3024845"/>
                <a:gd name="connsiteY214" fmla="*/ 352369 h 834218"/>
                <a:gd name="connsiteX215" fmla="*/ 1199041 w 3024845"/>
                <a:gd name="connsiteY215" fmla="*/ 352369 h 834218"/>
                <a:gd name="connsiteX216" fmla="*/ 1207908 w 3024845"/>
                <a:gd name="connsiteY216" fmla="*/ 352369 h 834218"/>
                <a:gd name="connsiteX217" fmla="*/ 1209935 w 3024845"/>
                <a:gd name="connsiteY217" fmla="*/ 356423 h 834218"/>
                <a:gd name="connsiteX218" fmla="*/ 1209935 w 3024845"/>
                <a:gd name="connsiteY218" fmla="*/ 369664 h 834218"/>
                <a:gd name="connsiteX219" fmla="*/ 1211455 w 3024845"/>
                <a:gd name="connsiteY219" fmla="*/ 367772 h 834218"/>
                <a:gd name="connsiteX220" fmla="*/ 1222095 w 3024845"/>
                <a:gd name="connsiteY220" fmla="*/ 354531 h 834218"/>
                <a:gd name="connsiteX221" fmla="*/ 1250469 w 3024845"/>
                <a:gd name="connsiteY221" fmla="*/ 354531 h 834218"/>
                <a:gd name="connsiteX222" fmla="*/ 1250469 w 3024845"/>
                <a:gd name="connsiteY222" fmla="*/ 441002 h 834218"/>
                <a:gd name="connsiteX223" fmla="*/ 1251229 w 3024845"/>
                <a:gd name="connsiteY223" fmla="*/ 441002 h 834218"/>
                <a:gd name="connsiteX224" fmla="*/ 1256549 w 3024845"/>
                <a:gd name="connsiteY224" fmla="*/ 441002 h 834218"/>
                <a:gd name="connsiteX225" fmla="*/ 1257309 w 3024845"/>
                <a:gd name="connsiteY225" fmla="*/ 439651 h 834218"/>
                <a:gd name="connsiteX226" fmla="*/ 1262629 w 3024845"/>
                <a:gd name="connsiteY226" fmla="*/ 430193 h 834218"/>
                <a:gd name="connsiteX227" fmla="*/ 1262629 w 3024845"/>
                <a:gd name="connsiteY227" fmla="*/ 432085 h 834218"/>
                <a:gd name="connsiteX228" fmla="*/ 1262629 w 3024845"/>
                <a:gd name="connsiteY228" fmla="*/ 445326 h 834218"/>
                <a:gd name="connsiteX229" fmla="*/ 1266682 w 3024845"/>
                <a:gd name="connsiteY229" fmla="*/ 399929 h 834218"/>
                <a:gd name="connsiteX230" fmla="*/ 1267442 w 3024845"/>
                <a:gd name="connsiteY230" fmla="*/ 399929 h 834218"/>
                <a:gd name="connsiteX231" fmla="*/ 1272762 w 3024845"/>
                <a:gd name="connsiteY231" fmla="*/ 399929 h 834218"/>
                <a:gd name="connsiteX232" fmla="*/ 1272762 w 3024845"/>
                <a:gd name="connsiteY232" fmla="*/ 335075 h 834218"/>
                <a:gd name="connsiteX233" fmla="*/ 1273776 w 3024845"/>
                <a:gd name="connsiteY233" fmla="*/ 335075 h 834218"/>
                <a:gd name="connsiteX234" fmla="*/ 1280869 w 3024845"/>
                <a:gd name="connsiteY234" fmla="*/ 335075 h 834218"/>
                <a:gd name="connsiteX235" fmla="*/ 1293029 w 3024845"/>
                <a:gd name="connsiteY235" fmla="*/ 291840 h 834218"/>
                <a:gd name="connsiteX236" fmla="*/ 1294296 w 3024845"/>
                <a:gd name="connsiteY236" fmla="*/ 291840 h 834218"/>
                <a:gd name="connsiteX237" fmla="*/ 1303163 w 3024845"/>
                <a:gd name="connsiteY237" fmla="*/ 291840 h 834218"/>
                <a:gd name="connsiteX238" fmla="*/ 1313296 w 3024845"/>
                <a:gd name="connsiteY238" fmla="*/ 335075 h 834218"/>
                <a:gd name="connsiteX239" fmla="*/ 1314309 w 3024845"/>
                <a:gd name="connsiteY239" fmla="*/ 335075 h 834218"/>
                <a:gd name="connsiteX240" fmla="*/ 1321403 w 3024845"/>
                <a:gd name="connsiteY240" fmla="*/ 335075 h 834218"/>
                <a:gd name="connsiteX241" fmla="*/ 1321403 w 3024845"/>
                <a:gd name="connsiteY241" fmla="*/ 373987 h 834218"/>
                <a:gd name="connsiteX242" fmla="*/ 1323176 w 3024845"/>
                <a:gd name="connsiteY242" fmla="*/ 373987 h 834218"/>
                <a:gd name="connsiteX243" fmla="*/ 1335590 w 3024845"/>
                <a:gd name="connsiteY243" fmla="*/ 373987 h 834218"/>
                <a:gd name="connsiteX244" fmla="*/ 1335590 w 3024845"/>
                <a:gd name="connsiteY244" fmla="*/ 376149 h 834218"/>
                <a:gd name="connsiteX245" fmla="*/ 1335590 w 3024845"/>
                <a:gd name="connsiteY245" fmla="*/ 391281 h 834218"/>
                <a:gd name="connsiteX246" fmla="*/ 1339643 w 3024845"/>
                <a:gd name="connsiteY246" fmla="*/ 389120 h 834218"/>
                <a:gd name="connsiteX247" fmla="*/ 1339643 w 3024845"/>
                <a:gd name="connsiteY247" fmla="*/ 373987 h 834218"/>
                <a:gd name="connsiteX248" fmla="*/ 1341163 w 3024845"/>
                <a:gd name="connsiteY248" fmla="*/ 373987 h 834218"/>
                <a:gd name="connsiteX249" fmla="*/ 1351803 w 3024845"/>
                <a:gd name="connsiteY249" fmla="*/ 373987 h 834218"/>
                <a:gd name="connsiteX250" fmla="*/ 1351803 w 3024845"/>
                <a:gd name="connsiteY250" fmla="*/ 375608 h 834218"/>
                <a:gd name="connsiteX251" fmla="*/ 1351803 w 3024845"/>
                <a:gd name="connsiteY251" fmla="*/ 386958 h 834218"/>
                <a:gd name="connsiteX252" fmla="*/ 1382204 w 3024845"/>
                <a:gd name="connsiteY252" fmla="*/ 386958 h 834218"/>
                <a:gd name="connsiteX253" fmla="*/ 1382204 w 3024845"/>
                <a:gd name="connsiteY253" fmla="*/ 350208 h 834218"/>
                <a:gd name="connsiteX254" fmla="*/ 1383470 w 3024845"/>
                <a:gd name="connsiteY254" fmla="*/ 350208 h 834218"/>
                <a:gd name="connsiteX255" fmla="*/ 1392337 w 3024845"/>
                <a:gd name="connsiteY255" fmla="*/ 350208 h 834218"/>
                <a:gd name="connsiteX256" fmla="*/ 1392337 w 3024845"/>
                <a:gd name="connsiteY256" fmla="*/ 371825 h 834218"/>
                <a:gd name="connsiteX257" fmla="*/ 1394364 w 3024845"/>
                <a:gd name="connsiteY257" fmla="*/ 339399 h 834218"/>
                <a:gd name="connsiteX258" fmla="*/ 1416657 w 3024845"/>
                <a:gd name="connsiteY258" fmla="*/ 339399 h 834218"/>
                <a:gd name="connsiteX259" fmla="*/ 1416657 w 3024845"/>
                <a:gd name="connsiteY259" fmla="*/ 337777 h 834218"/>
                <a:gd name="connsiteX260" fmla="*/ 1416657 w 3024845"/>
                <a:gd name="connsiteY260" fmla="*/ 326428 h 834218"/>
                <a:gd name="connsiteX261" fmla="*/ 1417417 w 3024845"/>
                <a:gd name="connsiteY261" fmla="*/ 326428 h 834218"/>
                <a:gd name="connsiteX262" fmla="*/ 1422737 w 3024845"/>
                <a:gd name="connsiteY262" fmla="*/ 326428 h 834218"/>
                <a:gd name="connsiteX263" fmla="*/ 1422737 w 3024845"/>
                <a:gd name="connsiteY263" fmla="*/ 324537 h 834218"/>
                <a:gd name="connsiteX264" fmla="*/ 1422737 w 3024845"/>
                <a:gd name="connsiteY264" fmla="*/ 311296 h 834218"/>
                <a:gd name="connsiteX265" fmla="*/ 1426791 w 3024845"/>
                <a:gd name="connsiteY265" fmla="*/ 317781 h 834218"/>
                <a:gd name="connsiteX266" fmla="*/ 1429071 w 3024845"/>
                <a:gd name="connsiteY266" fmla="*/ 317781 h 834218"/>
                <a:gd name="connsiteX267" fmla="*/ 1445031 w 3024845"/>
                <a:gd name="connsiteY267" fmla="*/ 317781 h 834218"/>
                <a:gd name="connsiteX268" fmla="*/ 1445031 w 3024845"/>
                <a:gd name="connsiteY268" fmla="*/ 316970 h 834218"/>
                <a:gd name="connsiteX269" fmla="*/ 1445031 w 3024845"/>
                <a:gd name="connsiteY269" fmla="*/ 311296 h 834218"/>
                <a:gd name="connsiteX270" fmla="*/ 1445791 w 3024845"/>
                <a:gd name="connsiteY270" fmla="*/ 311296 h 834218"/>
                <a:gd name="connsiteX271" fmla="*/ 1451111 w 3024845"/>
                <a:gd name="connsiteY271" fmla="*/ 311296 h 834218"/>
                <a:gd name="connsiteX272" fmla="*/ 1451111 w 3024845"/>
                <a:gd name="connsiteY272" fmla="*/ 312647 h 834218"/>
                <a:gd name="connsiteX273" fmla="*/ 1451111 w 3024845"/>
                <a:gd name="connsiteY273" fmla="*/ 322105 h 834218"/>
                <a:gd name="connsiteX274" fmla="*/ 1489618 w 3024845"/>
                <a:gd name="connsiteY274" fmla="*/ 322105 h 834218"/>
                <a:gd name="connsiteX275" fmla="*/ 1489618 w 3024845"/>
                <a:gd name="connsiteY275" fmla="*/ 460458 h 834218"/>
                <a:gd name="connsiteX276" fmla="*/ 1491138 w 3024845"/>
                <a:gd name="connsiteY276" fmla="*/ 460458 h 834218"/>
                <a:gd name="connsiteX277" fmla="*/ 1501778 w 3024845"/>
                <a:gd name="connsiteY277" fmla="*/ 460458 h 834218"/>
                <a:gd name="connsiteX278" fmla="*/ 1501778 w 3024845"/>
                <a:gd name="connsiteY278" fmla="*/ 447488 h 834218"/>
                <a:gd name="connsiteX279" fmla="*/ 1505832 w 3024845"/>
                <a:gd name="connsiteY279" fmla="*/ 447488 h 834218"/>
                <a:gd name="connsiteX280" fmla="*/ 1505832 w 3024845"/>
                <a:gd name="connsiteY280" fmla="*/ 460458 h 834218"/>
                <a:gd name="connsiteX281" fmla="*/ 1536232 w 3024845"/>
                <a:gd name="connsiteY281" fmla="*/ 460458 h 834218"/>
                <a:gd name="connsiteX282" fmla="*/ 1536232 w 3024845"/>
                <a:gd name="connsiteY282" fmla="*/ 430193 h 834218"/>
                <a:gd name="connsiteX283" fmla="*/ 1548392 w 3024845"/>
                <a:gd name="connsiteY283" fmla="*/ 430193 h 834218"/>
                <a:gd name="connsiteX284" fmla="*/ 1560552 w 3024845"/>
                <a:gd name="connsiteY284" fmla="*/ 428032 h 834218"/>
                <a:gd name="connsiteX285" fmla="*/ 1564606 w 3024845"/>
                <a:gd name="connsiteY285" fmla="*/ 430193 h 834218"/>
                <a:gd name="connsiteX286" fmla="*/ 1574739 w 3024845"/>
                <a:gd name="connsiteY286" fmla="*/ 430193 h 834218"/>
                <a:gd name="connsiteX287" fmla="*/ 1574739 w 3024845"/>
                <a:gd name="connsiteY287" fmla="*/ 460458 h 834218"/>
                <a:gd name="connsiteX288" fmla="*/ 1582846 w 3024845"/>
                <a:gd name="connsiteY288" fmla="*/ 460458 h 834218"/>
                <a:gd name="connsiteX289" fmla="*/ 1582846 w 3024845"/>
                <a:gd name="connsiteY289" fmla="*/ 477753 h 834218"/>
                <a:gd name="connsiteX290" fmla="*/ 1592182 w 3024845"/>
                <a:gd name="connsiteY290" fmla="*/ 478658 h 834218"/>
                <a:gd name="connsiteX291" fmla="*/ 1605140 w 3024845"/>
                <a:gd name="connsiteY291" fmla="*/ 478658 h 834218"/>
                <a:gd name="connsiteX292" fmla="*/ 1605140 w 3024845"/>
                <a:gd name="connsiteY292" fmla="*/ 462620 h 834218"/>
                <a:gd name="connsiteX293" fmla="*/ 1673096 w 3024845"/>
                <a:gd name="connsiteY293" fmla="*/ 462620 h 834218"/>
                <a:gd name="connsiteX294" fmla="*/ 1673096 w 3024845"/>
                <a:gd name="connsiteY294" fmla="*/ 377367 h 834218"/>
                <a:gd name="connsiteX295" fmla="*/ 1745104 w 3024845"/>
                <a:gd name="connsiteY295" fmla="*/ 377367 h 834218"/>
                <a:gd name="connsiteX296" fmla="*/ 1745104 w 3024845"/>
                <a:gd name="connsiteY296" fmla="*/ 456135 h 834218"/>
                <a:gd name="connsiteX297" fmla="*/ 1747008 w 3024845"/>
                <a:gd name="connsiteY297" fmla="*/ 456135 h 834218"/>
                <a:gd name="connsiteX298" fmla="*/ 1748250 w 3024845"/>
                <a:gd name="connsiteY298" fmla="*/ 478658 h 834218"/>
                <a:gd name="connsiteX299" fmla="*/ 1757926 w 3024845"/>
                <a:gd name="connsiteY299" fmla="*/ 478658 h 834218"/>
                <a:gd name="connsiteX300" fmla="*/ 1759168 w 3024845"/>
                <a:gd name="connsiteY300" fmla="*/ 456135 h 834218"/>
                <a:gd name="connsiteX301" fmla="*/ 1765248 w 3024845"/>
                <a:gd name="connsiteY301" fmla="*/ 456135 h 834218"/>
                <a:gd name="connsiteX302" fmla="*/ 1766490 w 3024845"/>
                <a:gd name="connsiteY302" fmla="*/ 478658 h 834218"/>
                <a:gd name="connsiteX303" fmla="*/ 1817112 w 3024845"/>
                <a:gd name="connsiteY303" fmla="*/ 478658 h 834218"/>
                <a:gd name="connsiteX304" fmla="*/ 1817112 w 3024845"/>
                <a:gd name="connsiteY304" fmla="*/ 315630 h 834218"/>
                <a:gd name="connsiteX305" fmla="*/ 2014439 w 3024845"/>
                <a:gd name="connsiteY305" fmla="*/ 315630 h 834218"/>
                <a:gd name="connsiteX306" fmla="*/ 2014439 w 3024845"/>
                <a:gd name="connsiteY306" fmla="*/ 478658 h 834218"/>
                <a:gd name="connsiteX307" fmla="*/ 2033136 w 3024845"/>
                <a:gd name="connsiteY307" fmla="*/ 478658 h 834218"/>
                <a:gd name="connsiteX308" fmla="*/ 2033136 w 3024845"/>
                <a:gd name="connsiteY308" fmla="*/ 395965 h 834218"/>
                <a:gd name="connsiteX309" fmla="*/ 2128256 w 3024845"/>
                <a:gd name="connsiteY309" fmla="*/ 395965 h 834218"/>
                <a:gd name="connsiteX310" fmla="*/ 2180720 w 3024845"/>
                <a:gd name="connsiteY310" fmla="*/ 330752 h 834218"/>
                <a:gd name="connsiteX311" fmla="*/ 2245574 w 3024845"/>
                <a:gd name="connsiteY311" fmla="*/ 330752 h 834218"/>
                <a:gd name="connsiteX312" fmla="*/ 2245574 w 3024845"/>
                <a:gd name="connsiteY312" fmla="*/ 406414 h 834218"/>
                <a:gd name="connsiteX313" fmla="*/ 2253681 w 3024845"/>
                <a:gd name="connsiteY313" fmla="*/ 406414 h 834218"/>
                <a:gd name="connsiteX314" fmla="*/ 2255708 w 3024845"/>
                <a:gd name="connsiteY314" fmla="*/ 399929 h 834218"/>
                <a:gd name="connsiteX315" fmla="*/ 2261788 w 3024845"/>
                <a:gd name="connsiteY315" fmla="*/ 399929 h 834218"/>
                <a:gd name="connsiteX316" fmla="*/ 2263815 w 3024845"/>
                <a:gd name="connsiteY316" fmla="*/ 408576 h 834218"/>
                <a:gd name="connsiteX317" fmla="*/ 2275975 w 3024845"/>
                <a:gd name="connsiteY317" fmla="*/ 408576 h 834218"/>
                <a:gd name="connsiteX318" fmla="*/ 2275975 w 3024845"/>
                <a:gd name="connsiteY318" fmla="*/ 402090 h 834218"/>
                <a:gd name="connsiteX319" fmla="*/ 2298268 w 3024845"/>
                <a:gd name="connsiteY319" fmla="*/ 402090 h 834218"/>
                <a:gd name="connsiteX320" fmla="*/ 2298268 w 3024845"/>
                <a:gd name="connsiteY320" fmla="*/ 408576 h 834218"/>
                <a:gd name="connsiteX321" fmla="*/ 2318535 w 3024845"/>
                <a:gd name="connsiteY321" fmla="*/ 408576 h 834218"/>
                <a:gd name="connsiteX322" fmla="*/ 2318535 w 3024845"/>
                <a:gd name="connsiteY322" fmla="*/ 453973 h 834218"/>
                <a:gd name="connsiteX323" fmla="*/ 2332722 w 3024845"/>
                <a:gd name="connsiteY323" fmla="*/ 453973 h 834218"/>
                <a:gd name="connsiteX324" fmla="*/ 2332722 w 3024845"/>
                <a:gd name="connsiteY324" fmla="*/ 441002 h 834218"/>
                <a:gd name="connsiteX325" fmla="*/ 2348936 w 3024845"/>
                <a:gd name="connsiteY325" fmla="*/ 441002 h 834218"/>
                <a:gd name="connsiteX326" fmla="*/ 2348936 w 3024845"/>
                <a:gd name="connsiteY326" fmla="*/ 261575 h 834218"/>
                <a:gd name="connsiteX327" fmla="*/ 2355016 w 3024845"/>
                <a:gd name="connsiteY327" fmla="*/ 255089 h 834218"/>
                <a:gd name="connsiteX328" fmla="*/ 2427977 w 3024845"/>
                <a:gd name="connsiteY328" fmla="*/ 255089 h 834218"/>
                <a:gd name="connsiteX329" fmla="*/ 2427977 w 3024845"/>
                <a:gd name="connsiteY329" fmla="*/ 263737 h 834218"/>
                <a:gd name="connsiteX330" fmla="*/ 2438110 w 3024845"/>
                <a:gd name="connsiteY330" fmla="*/ 263737 h 834218"/>
                <a:gd name="connsiteX331" fmla="*/ 2438110 w 3024845"/>
                <a:gd name="connsiteY331" fmla="*/ 378311 h 834218"/>
                <a:gd name="connsiteX332" fmla="*/ 2460404 w 3024845"/>
                <a:gd name="connsiteY332" fmla="*/ 378311 h 834218"/>
                <a:gd name="connsiteX333" fmla="*/ 2460404 w 3024845"/>
                <a:gd name="connsiteY333" fmla="*/ 311296 h 834218"/>
                <a:gd name="connsiteX334" fmla="*/ 2486751 w 3024845"/>
                <a:gd name="connsiteY334" fmla="*/ 311296 h 834218"/>
                <a:gd name="connsiteX335" fmla="*/ 2490804 w 3024845"/>
                <a:gd name="connsiteY335" fmla="*/ 306972 h 834218"/>
                <a:gd name="connsiteX336" fmla="*/ 2498911 w 3024845"/>
                <a:gd name="connsiteY336" fmla="*/ 306972 h 834218"/>
                <a:gd name="connsiteX337" fmla="*/ 2502964 w 3024845"/>
                <a:gd name="connsiteY337" fmla="*/ 311296 h 834218"/>
                <a:gd name="connsiteX338" fmla="*/ 2525258 w 3024845"/>
                <a:gd name="connsiteY338" fmla="*/ 311296 h 834218"/>
                <a:gd name="connsiteX339" fmla="*/ 2525258 w 3024845"/>
                <a:gd name="connsiteY339" fmla="*/ 194560 h 834218"/>
                <a:gd name="connsiteX340" fmla="*/ 2582005 w 3024845"/>
                <a:gd name="connsiteY340" fmla="*/ 183751 h 834218"/>
                <a:gd name="connsiteX341" fmla="*/ 2582005 w 3024845"/>
                <a:gd name="connsiteY341" fmla="*/ 184832 h 834218"/>
                <a:gd name="connsiteX342" fmla="*/ 2582005 w 3024845"/>
                <a:gd name="connsiteY342" fmla="*/ 192398 h 834218"/>
                <a:gd name="connsiteX343" fmla="*/ 2608352 w 3024845"/>
                <a:gd name="connsiteY343" fmla="*/ 192398 h 834218"/>
                <a:gd name="connsiteX344" fmla="*/ 2608352 w 3024845"/>
                <a:gd name="connsiteY344" fmla="*/ 447488 h 834218"/>
                <a:gd name="connsiteX345" fmla="*/ 2630646 w 3024845"/>
                <a:gd name="connsiteY345" fmla="*/ 447488 h 834218"/>
                <a:gd name="connsiteX346" fmla="*/ 2630646 w 3024845"/>
                <a:gd name="connsiteY346" fmla="*/ 443164 h 834218"/>
                <a:gd name="connsiteX347" fmla="*/ 2642806 w 3024845"/>
                <a:gd name="connsiteY347" fmla="*/ 443164 h 834218"/>
                <a:gd name="connsiteX348" fmla="*/ 2642806 w 3024845"/>
                <a:gd name="connsiteY348" fmla="*/ 447488 h 834218"/>
                <a:gd name="connsiteX349" fmla="*/ 2667126 w 3024845"/>
                <a:gd name="connsiteY349" fmla="*/ 447488 h 834218"/>
                <a:gd name="connsiteX350" fmla="*/ 2667126 w 3024845"/>
                <a:gd name="connsiteY350" fmla="*/ 434517 h 834218"/>
                <a:gd name="connsiteX351" fmla="*/ 2695500 w 3024845"/>
                <a:gd name="connsiteY351" fmla="*/ 434517 h 834218"/>
                <a:gd name="connsiteX352" fmla="*/ 2707660 w 3024845"/>
                <a:gd name="connsiteY352" fmla="*/ 430193 h 834218"/>
                <a:gd name="connsiteX353" fmla="*/ 2727927 w 3024845"/>
                <a:gd name="connsiteY353" fmla="*/ 434517 h 834218"/>
                <a:gd name="connsiteX354" fmla="*/ 2727927 w 3024845"/>
                <a:gd name="connsiteY354" fmla="*/ 417223 h 834218"/>
                <a:gd name="connsiteX355" fmla="*/ 2736034 w 3024845"/>
                <a:gd name="connsiteY355" fmla="*/ 417223 h 834218"/>
                <a:gd name="connsiteX356" fmla="*/ 2736034 w 3024845"/>
                <a:gd name="connsiteY356" fmla="*/ 404252 h 834218"/>
                <a:gd name="connsiteX357" fmla="*/ 2792781 w 3024845"/>
                <a:gd name="connsiteY357" fmla="*/ 404252 h 834218"/>
                <a:gd name="connsiteX358" fmla="*/ 2792781 w 3024845"/>
                <a:gd name="connsiteY358" fmla="*/ 373987 h 834218"/>
                <a:gd name="connsiteX359" fmla="*/ 2811021 w 3024845"/>
                <a:gd name="connsiteY359" fmla="*/ 373987 h 834218"/>
                <a:gd name="connsiteX360" fmla="*/ 2811021 w 3024845"/>
                <a:gd name="connsiteY360" fmla="*/ 367502 h 834218"/>
                <a:gd name="connsiteX361" fmla="*/ 2823181 w 3024845"/>
                <a:gd name="connsiteY361" fmla="*/ 367502 h 834218"/>
                <a:gd name="connsiteX362" fmla="*/ 2823181 w 3024845"/>
                <a:gd name="connsiteY362" fmla="*/ 373987 h 834218"/>
                <a:gd name="connsiteX363" fmla="*/ 2839395 w 3024845"/>
                <a:gd name="connsiteY363" fmla="*/ 373987 h 834218"/>
                <a:gd name="connsiteX364" fmla="*/ 2839395 w 3024845"/>
                <a:gd name="connsiteY364" fmla="*/ 423708 h 834218"/>
                <a:gd name="connsiteX365" fmla="*/ 2871822 w 3024845"/>
                <a:gd name="connsiteY365" fmla="*/ 423708 h 834218"/>
                <a:gd name="connsiteX366" fmla="*/ 2871822 w 3024845"/>
                <a:gd name="connsiteY366" fmla="*/ 397767 h 834218"/>
                <a:gd name="connsiteX367" fmla="*/ 2910329 w 3024845"/>
                <a:gd name="connsiteY367" fmla="*/ 397767 h 834218"/>
                <a:gd name="connsiteX368" fmla="*/ 2910329 w 3024845"/>
                <a:gd name="connsiteY368" fmla="*/ 367502 h 834218"/>
                <a:gd name="connsiteX369" fmla="*/ 2958970 w 3024845"/>
                <a:gd name="connsiteY369" fmla="*/ 367502 h 834218"/>
                <a:gd name="connsiteX370" fmla="*/ 2958970 w 3024845"/>
                <a:gd name="connsiteY370" fmla="*/ 478658 h 834218"/>
                <a:gd name="connsiteX371" fmla="*/ 2958970 w 3024845"/>
                <a:gd name="connsiteY371" fmla="*/ 492437 h 834218"/>
                <a:gd name="connsiteX372" fmla="*/ 3024845 w 3024845"/>
                <a:gd name="connsiteY372" fmla="*/ 492437 h 834218"/>
                <a:gd name="connsiteX373" fmla="*/ 3024845 w 3024845"/>
                <a:gd name="connsiteY373" fmla="*/ 834218 h 834218"/>
                <a:gd name="connsiteX374" fmla="*/ 2054 w 3024845"/>
                <a:gd name="connsiteY374" fmla="*/ 831885 h 834218"/>
                <a:gd name="connsiteX375" fmla="*/ 0 w 3024845"/>
                <a:gd name="connsiteY375" fmla="*/ 397767 h 834218"/>
                <a:gd name="connsiteX376" fmla="*/ 20267 w 3024845"/>
                <a:gd name="connsiteY376" fmla="*/ 397767 h 834218"/>
                <a:gd name="connsiteX377" fmla="*/ 20774 w 3024845"/>
                <a:gd name="connsiteY377" fmla="*/ 396686 h 834218"/>
                <a:gd name="connsiteX378" fmla="*/ 24320 w 3024845"/>
                <a:gd name="connsiteY378" fmla="*/ 389120 h 834218"/>
                <a:gd name="connsiteX379" fmla="*/ 26094 w 3024845"/>
                <a:gd name="connsiteY379" fmla="*/ 389390 h 834218"/>
                <a:gd name="connsiteX380" fmla="*/ 38507 w 3024845"/>
                <a:gd name="connsiteY380" fmla="*/ 391281 h 834218"/>
                <a:gd name="connsiteX381" fmla="*/ 39014 w 3024845"/>
                <a:gd name="connsiteY381" fmla="*/ 392633 h 834218"/>
                <a:gd name="connsiteX382" fmla="*/ 42560 w 3024845"/>
                <a:gd name="connsiteY382" fmla="*/ 402090 h 834218"/>
                <a:gd name="connsiteX383" fmla="*/ 68907 w 3024845"/>
                <a:gd name="connsiteY383" fmla="*/ 404252 h 834218"/>
                <a:gd name="connsiteX384" fmla="*/ 68907 w 3024845"/>
                <a:gd name="connsiteY384" fmla="*/ 281031 h 834218"/>
                <a:gd name="connsiteX385" fmla="*/ 70934 w 3024845"/>
                <a:gd name="connsiteY385" fmla="*/ 281031 h 834218"/>
                <a:gd name="connsiteX386" fmla="*/ 85121 w 3024845"/>
                <a:gd name="connsiteY386" fmla="*/ 281031 h 834218"/>
                <a:gd name="connsiteX387" fmla="*/ 85121 w 3024845"/>
                <a:gd name="connsiteY387" fmla="*/ 144839 h 834218"/>
                <a:gd name="connsiteX388" fmla="*/ 86894 w 3024845"/>
                <a:gd name="connsiteY388" fmla="*/ 144839 h 834218"/>
                <a:gd name="connsiteX389" fmla="*/ 99308 w 3024845"/>
                <a:gd name="connsiteY389" fmla="*/ 144839 h 834218"/>
                <a:gd name="connsiteX390" fmla="*/ 99308 w 3024845"/>
                <a:gd name="connsiteY390" fmla="*/ 30265 h 834218"/>
                <a:gd name="connsiteX391" fmla="*/ 103361 w 3024845"/>
                <a:gd name="connsiteY391" fmla="*/ 2161 h 834218"/>
                <a:gd name="connsiteX0" fmla="*/ 103361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16856 w 3024845"/>
                <a:gd name="connsiteY4" fmla="*/ 23779 h 834218"/>
                <a:gd name="connsiteX5" fmla="*/ 220909 w 3024845"/>
                <a:gd name="connsiteY5" fmla="*/ 30265 h 834218"/>
                <a:gd name="connsiteX6" fmla="*/ 220909 w 3024845"/>
                <a:gd name="connsiteY6" fmla="*/ 144839 h 834218"/>
                <a:gd name="connsiteX7" fmla="*/ 223189 w 3024845"/>
                <a:gd name="connsiteY7" fmla="*/ 144839 h 834218"/>
                <a:gd name="connsiteX8" fmla="*/ 239150 w 3024845"/>
                <a:gd name="connsiteY8" fmla="*/ 144839 h 834218"/>
                <a:gd name="connsiteX9" fmla="*/ 239150 w 3024845"/>
                <a:gd name="connsiteY9" fmla="*/ 285354 h 834218"/>
                <a:gd name="connsiteX10" fmla="*/ 240670 w 3024845"/>
                <a:gd name="connsiteY10" fmla="*/ 285084 h 834218"/>
                <a:gd name="connsiteX11" fmla="*/ 251310 w 3024845"/>
                <a:gd name="connsiteY11" fmla="*/ 283193 h 834218"/>
                <a:gd name="connsiteX12" fmla="*/ 249283 w 3024845"/>
                <a:gd name="connsiteY12" fmla="*/ 371825 h 834218"/>
                <a:gd name="connsiteX13" fmla="*/ 250803 w 3024845"/>
                <a:gd name="connsiteY13" fmla="*/ 372096 h 834218"/>
                <a:gd name="connsiteX14" fmla="*/ 261443 w 3024845"/>
                <a:gd name="connsiteY14" fmla="*/ 373987 h 834218"/>
                <a:gd name="connsiteX15" fmla="*/ 261696 w 3024845"/>
                <a:gd name="connsiteY15" fmla="*/ 374798 h 834218"/>
                <a:gd name="connsiteX16" fmla="*/ 263470 w 3024845"/>
                <a:gd name="connsiteY16" fmla="*/ 380473 h 834218"/>
                <a:gd name="connsiteX17" fmla="*/ 264230 w 3024845"/>
                <a:gd name="connsiteY17" fmla="*/ 378041 h 834218"/>
                <a:gd name="connsiteX18" fmla="*/ 269550 w 3024845"/>
                <a:gd name="connsiteY18" fmla="*/ 361017 h 834218"/>
                <a:gd name="connsiteX19" fmla="*/ 271323 w 3024845"/>
                <a:gd name="connsiteY19" fmla="*/ 361017 h 834218"/>
                <a:gd name="connsiteX20" fmla="*/ 283737 w 3024845"/>
                <a:gd name="connsiteY20" fmla="*/ 361017 h 834218"/>
                <a:gd name="connsiteX21" fmla="*/ 283737 w 3024845"/>
                <a:gd name="connsiteY21" fmla="*/ 393443 h 834218"/>
                <a:gd name="connsiteX22" fmla="*/ 284750 w 3024845"/>
                <a:gd name="connsiteY22" fmla="*/ 393984 h 834218"/>
                <a:gd name="connsiteX23" fmla="*/ 291844 w 3024845"/>
                <a:gd name="connsiteY23" fmla="*/ 397767 h 834218"/>
                <a:gd name="connsiteX24" fmla="*/ 291844 w 3024845"/>
                <a:gd name="connsiteY24" fmla="*/ 399118 h 834218"/>
                <a:gd name="connsiteX25" fmla="*/ 291844 w 3024845"/>
                <a:gd name="connsiteY25" fmla="*/ 408576 h 834218"/>
                <a:gd name="connsiteX26" fmla="*/ 336431 w 3024845"/>
                <a:gd name="connsiteY26" fmla="*/ 408576 h 834218"/>
                <a:gd name="connsiteX27" fmla="*/ 336431 w 3024845"/>
                <a:gd name="connsiteY27" fmla="*/ 409657 h 834218"/>
                <a:gd name="connsiteX28" fmla="*/ 336431 w 3024845"/>
                <a:gd name="connsiteY28" fmla="*/ 417223 h 834218"/>
                <a:gd name="connsiteX29" fmla="*/ 338457 w 3024845"/>
                <a:gd name="connsiteY29" fmla="*/ 417223 h 834218"/>
                <a:gd name="connsiteX30" fmla="*/ 352644 w 3024845"/>
                <a:gd name="connsiteY30" fmla="*/ 417223 h 834218"/>
                <a:gd name="connsiteX31" fmla="*/ 352644 w 3024845"/>
                <a:gd name="connsiteY31" fmla="*/ 386958 h 834218"/>
                <a:gd name="connsiteX32" fmla="*/ 397231 w 3024845"/>
                <a:gd name="connsiteY32" fmla="*/ 386958 h 834218"/>
                <a:gd name="connsiteX33" fmla="*/ 397231 w 3024845"/>
                <a:gd name="connsiteY33" fmla="*/ 385607 h 834218"/>
                <a:gd name="connsiteX34" fmla="*/ 397231 w 3024845"/>
                <a:gd name="connsiteY34" fmla="*/ 376149 h 834218"/>
                <a:gd name="connsiteX35" fmla="*/ 398245 w 3024845"/>
                <a:gd name="connsiteY35" fmla="*/ 376149 h 834218"/>
                <a:gd name="connsiteX36" fmla="*/ 405338 w 3024845"/>
                <a:gd name="connsiteY36" fmla="*/ 376149 h 834218"/>
                <a:gd name="connsiteX37" fmla="*/ 405338 w 3024845"/>
                <a:gd name="connsiteY37" fmla="*/ 374258 h 834218"/>
                <a:gd name="connsiteX38" fmla="*/ 405338 w 3024845"/>
                <a:gd name="connsiteY38" fmla="*/ 361017 h 834218"/>
                <a:gd name="connsiteX39" fmla="*/ 406098 w 3024845"/>
                <a:gd name="connsiteY39" fmla="*/ 361017 h 834218"/>
                <a:gd name="connsiteX40" fmla="*/ 411418 w 3024845"/>
                <a:gd name="connsiteY40" fmla="*/ 361017 h 834218"/>
                <a:gd name="connsiteX41" fmla="*/ 411418 w 3024845"/>
                <a:gd name="connsiteY41" fmla="*/ 359936 h 834218"/>
                <a:gd name="connsiteX42" fmla="*/ 411418 w 3024845"/>
                <a:gd name="connsiteY42" fmla="*/ 352369 h 834218"/>
                <a:gd name="connsiteX43" fmla="*/ 413445 w 3024845"/>
                <a:gd name="connsiteY43" fmla="*/ 352369 h 834218"/>
                <a:gd name="connsiteX44" fmla="*/ 427632 w 3024845"/>
                <a:gd name="connsiteY44" fmla="*/ 352369 h 834218"/>
                <a:gd name="connsiteX45" fmla="*/ 427632 w 3024845"/>
                <a:gd name="connsiteY45" fmla="*/ 353450 h 834218"/>
                <a:gd name="connsiteX46" fmla="*/ 427632 w 3024845"/>
                <a:gd name="connsiteY46" fmla="*/ 361017 h 834218"/>
                <a:gd name="connsiteX47" fmla="*/ 449925 w 3024845"/>
                <a:gd name="connsiteY47" fmla="*/ 361017 h 834218"/>
                <a:gd name="connsiteX48" fmla="*/ 449925 w 3024845"/>
                <a:gd name="connsiteY48" fmla="*/ 359125 h 834218"/>
                <a:gd name="connsiteX49" fmla="*/ 449925 w 3024845"/>
                <a:gd name="connsiteY49" fmla="*/ 345884 h 834218"/>
                <a:gd name="connsiteX50" fmla="*/ 451699 w 3024845"/>
                <a:gd name="connsiteY50" fmla="*/ 345884 h 834218"/>
                <a:gd name="connsiteX51" fmla="*/ 464112 w 3024845"/>
                <a:gd name="connsiteY51" fmla="*/ 345884 h 834218"/>
                <a:gd name="connsiteX52" fmla="*/ 464112 w 3024845"/>
                <a:gd name="connsiteY52" fmla="*/ 369664 h 834218"/>
                <a:gd name="connsiteX53" fmla="*/ 465126 w 3024845"/>
                <a:gd name="connsiteY53" fmla="*/ 369664 h 834218"/>
                <a:gd name="connsiteX54" fmla="*/ 472219 w 3024845"/>
                <a:gd name="connsiteY54" fmla="*/ 369664 h 834218"/>
                <a:gd name="connsiteX55" fmla="*/ 472219 w 3024845"/>
                <a:gd name="connsiteY55" fmla="*/ 368583 h 834218"/>
                <a:gd name="connsiteX56" fmla="*/ 472219 w 3024845"/>
                <a:gd name="connsiteY56" fmla="*/ 361017 h 834218"/>
                <a:gd name="connsiteX57" fmla="*/ 473992 w 3024845"/>
                <a:gd name="connsiteY57" fmla="*/ 361017 h 834218"/>
                <a:gd name="connsiteX58" fmla="*/ 486406 w 3024845"/>
                <a:gd name="connsiteY58" fmla="*/ 361017 h 834218"/>
                <a:gd name="connsiteX59" fmla="*/ 486406 w 3024845"/>
                <a:gd name="connsiteY59" fmla="*/ 386958 h 834218"/>
                <a:gd name="connsiteX60" fmla="*/ 488433 w 3024845"/>
                <a:gd name="connsiteY60" fmla="*/ 386958 h 834218"/>
                <a:gd name="connsiteX61" fmla="*/ 502619 w 3024845"/>
                <a:gd name="connsiteY61" fmla="*/ 386958 h 834218"/>
                <a:gd name="connsiteX62" fmla="*/ 502619 w 3024845"/>
                <a:gd name="connsiteY62" fmla="*/ 388579 h 834218"/>
                <a:gd name="connsiteX63" fmla="*/ 502619 w 3024845"/>
                <a:gd name="connsiteY63" fmla="*/ 399929 h 834218"/>
                <a:gd name="connsiteX64" fmla="*/ 503379 w 3024845"/>
                <a:gd name="connsiteY64" fmla="*/ 399929 h 834218"/>
                <a:gd name="connsiteX65" fmla="*/ 508700 w 3024845"/>
                <a:gd name="connsiteY65" fmla="*/ 399929 h 834218"/>
                <a:gd name="connsiteX66" fmla="*/ 508700 w 3024845"/>
                <a:gd name="connsiteY66" fmla="*/ 399118 h 834218"/>
                <a:gd name="connsiteX67" fmla="*/ 508700 w 3024845"/>
                <a:gd name="connsiteY67" fmla="*/ 393443 h 834218"/>
                <a:gd name="connsiteX68" fmla="*/ 539100 w 3024845"/>
                <a:gd name="connsiteY68" fmla="*/ 393443 h 834218"/>
                <a:gd name="connsiteX69" fmla="*/ 539100 w 3024845"/>
                <a:gd name="connsiteY69" fmla="*/ 417223 h 834218"/>
                <a:gd name="connsiteX70" fmla="*/ 540113 w 3024845"/>
                <a:gd name="connsiteY70" fmla="*/ 417223 h 834218"/>
                <a:gd name="connsiteX71" fmla="*/ 547207 w 3024845"/>
                <a:gd name="connsiteY71" fmla="*/ 417223 h 834218"/>
                <a:gd name="connsiteX72" fmla="*/ 547207 w 3024845"/>
                <a:gd name="connsiteY72" fmla="*/ 418304 h 834218"/>
                <a:gd name="connsiteX73" fmla="*/ 547207 w 3024845"/>
                <a:gd name="connsiteY73" fmla="*/ 425870 h 834218"/>
                <a:gd name="connsiteX74" fmla="*/ 547967 w 3024845"/>
                <a:gd name="connsiteY74" fmla="*/ 425870 h 834218"/>
                <a:gd name="connsiteX75" fmla="*/ 553287 w 3024845"/>
                <a:gd name="connsiteY75" fmla="*/ 425870 h 834218"/>
                <a:gd name="connsiteX76" fmla="*/ 553287 w 3024845"/>
                <a:gd name="connsiteY76" fmla="*/ 423708 h 834218"/>
                <a:gd name="connsiteX77" fmla="*/ 553287 w 3024845"/>
                <a:gd name="connsiteY77" fmla="*/ 408576 h 834218"/>
                <a:gd name="connsiteX78" fmla="*/ 554300 w 3024845"/>
                <a:gd name="connsiteY78" fmla="*/ 408576 h 834218"/>
                <a:gd name="connsiteX79" fmla="*/ 561394 w 3024845"/>
                <a:gd name="connsiteY79" fmla="*/ 408576 h 834218"/>
                <a:gd name="connsiteX80" fmla="*/ 561394 w 3024845"/>
                <a:gd name="connsiteY80" fmla="*/ 409657 h 834218"/>
                <a:gd name="connsiteX81" fmla="*/ 561394 w 3024845"/>
                <a:gd name="connsiteY81" fmla="*/ 417223 h 834218"/>
                <a:gd name="connsiteX82" fmla="*/ 566714 w 3024845"/>
                <a:gd name="connsiteY82" fmla="*/ 415230 h 834218"/>
                <a:gd name="connsiteX83" fmla="*/ 567474 w 3024845"/>
                <a:gd name="connsiteY83" fmla="*/ 414250 h 834218"/>
                <a:gd name="connsiteX84" fmla="*/ 567474 w 3024845"/>
                <a:gd name="connsiteY84" fmla="*/ 408576 h 834218"/>
                <a:gd name="connsiteX85" fmla="*/ 605981 w 3024845"/>
                <a:gd name="connsiteY85" fmla="*/ 408576 h 834218"/>
                <a:gd name="connsiteX86" fmla="*/ 605981 w 3024845"/>
                <a:gd name="connsiteY86" fmla="*/ 432355 h 834218"/>
                <a:gd name="connsiteX87" fmla="*/ 608007 w 3024845"/>
                <a:gd name="connsiteY87" fmla="*/ 432355 h 834218"/>
                <a:gd name="connsiteX88" fmla="*/ 622194 w 3024845"/>
                <a:gd name="connsiteY88" fmla="*/ 432355 h 834218"/>
                <a:gd name="connsiteX89" fmla="*/ 622194 w 3024845"/>
                <a:gd name="connsiteY89" fmla="*/ 433436 h 834218"/>
                <a:gd name="connsiteX90" fmla="*/ 622194 w 3024845"/>
                <a:gd name="connsiteY90" fmla="*/ 441002 h 834218"/>
                <a:gd name="connsiteX91" fmla="*/ 623968 w 3024845"/>
                <a:gd name="connsiteY91" fmla="*/ 441002 h 834218"/>
                <a:gd name="connsiteX92" fmla="*/ 636381 w 3024845"/>
                <a:gd name="connsiteY92" fmla="*/ 441002 h 834218"/>
                <a:gd name="connsiteX93" fmla="*/ 636381 w 3024845"/>
                <a:gd name="connsiteY93" fmla="*/ 417223 h 834218"/>
                <a:gd name="connsiteX94" fmla="*/ 637394 w 3024845"/>
                <a:gd name="connsiteY94" fmla="*/ 417223 h 834218"/>
                <a:gd name="connsiteX95" fmla="*/ 644488 w 3024845"/>
                <a:gd name="connsiteY95" fmla="*/ 417223 h 834218"/>
                <a:gd name="connsiteX96" fmla="*/ 644488 w 3024845"/>
                <a:gd name="connsiteY96" fmla="*/ 384796 h 834218"/>
                <a:gd name="connsiteX97" fmla="*/ 645501 w 3024845"/>
                <a:gd name="connsiteY97" fmla="*/ 384796 h 834218"/>
                <a:gd name="connsiteX98" fmla="*/ 652595 w 3024845"/>
                <a:gd name="connsiteY98" fmla="*/ 384796 h 834218"/>
                <a:gd name="connsiteX99" fmla="*/ 652595 w 3024845"/>
                <a:gd name="connsiteY99" fmla="*/ 382905 h 834218"/>
                <a:gd name="connsiteX100" fmla="*/ 652595 w 3024845"/>
                <a:gd name="connsiteY100" fmla="*/ 369664 h 834218"/>
                <a:gd name="connsiteX101" fmla="*/ 651328 w 3024845"/>
                <a:gd name="connsiteY101" fmla="*/ 368042 h 834218"/>
                <a:gd name="connsiteX102" fmla="*/ 656648 w 3024845"/>
                <a:gd name="connsiteY102" fmla="*/ 356693 h 834218"/>
                <a:gd name="connsiteX103" fmla="*/ 664755 w 3024845"/>
                <a:gd name="connsiteY103" fmla="*/ 384796 h 834218"/>
                <a:gd name="connsiteX104" fmla="*/ 665515 w 3024845"/>
                <a:gd name="connsiteY104" fmla="*/ 384796 h 834218"/>
                <a:gd name="connsiteX105" fmla="*/ 670835 w 3024845"/>
                <a:gd name="connsiteY105" fmla="*/ 384796 h 834218"/>
                <a:gd name="connsiteX106" fmla="*/ 670835 w 3024845"/>
                <a:gd name="connsiteY106" fmla="*/ 278869 h 834218"/>
                <a:gd name="connsiteX107" fmla="*/ 672355 w 3024845"/>
                <a:gd name="connsiteY107" fmla="*/ 278869 h 834218"/>
                <a:gd name="connsiteX108" fmla="*/ 682995 w 3024845"/>
                <a:gd name="connsiteY108" fmla="*/ 278869 h 834218"/>
                <a:gd name="connsiteX109" fmla="*/ 682995 w 3024845"/>
                <a:gd name="connsiteY109" fmla="*/ 231310 h 834218"/>
                <a:gd name="connsiteX110" fmla="*/ 709342 w 3024845"/>
                <a:gd name="connsiteY110" fmla="*/ 231310 h 834218"/>
                <a:gd name="connsiteX111" fmla="*/ 709342 w 3024845"/>
                <a:gd name="connsiteY111" fmla="*/ 209692 h 834218"/>
                <a:gd name="connsiteX112" fmla="*/ 743796 w 3024845"/>
                <a:gd name="connsiteY112" fmla="*/ 209692 h 834218"/>
                <a:gd name="connsiteX113" fmla="*/ 743796 w 3024845"/>
                <a:gd name="connsiteY113" fmla="*/ 212124 h 834218"/>
                <a:gd name="connsiteX114" fmla="*/ 743796 w 3024845"/>
                <a:gd name="connsiteY114" fmla="*/ 229148 h 834218"/>
                <a:gd name="connsiteX115" fmla="*/ 746076 w 3024845"/>
                <a:gd name="connsiteY115" fmla="*/ 229148 h 834218"/>
                <a:gd name="connsiteX116" fmla="*/ 762036 w 3024845"/>
                <a:gd name="connsiteY116" fmla="*/ 229148 h 834218"/>
                <a:gd name="connsiteX117" fmla="*/ 762036 w 3024845"/>
                <a:gd name="connsiteY117" fmla="*/ 276707 h 834218"/>
                <a:gd name="connsiteX118" fmla="*/ 763049 w 3024845"/>
                <a:gd name="connsiteY118" fmla="*/ 276707 h 834218"/>
                <a:gd name="connsiteX119" fmla="*/ 770143 w 3024845"/>
                <a:gd name="connsiteY119" fmla="*/ 276707 h 834218"/>
                <a:gd name="connsiteX120" fmla="*/ 784330 w 3024845"/>
                <a:gd name="connsiteY120" fmla="*/ 281031 h 834218"/>
                <a:gd name="connsiteX121" fmla="*/ 784330 w 3024845"/>
                <a:gd name="connsiteY121" fmla="*/ 319943 h 834218"/>
                <a:gd name="connsiteX122" fmla="*/ 785343 w 3024845"/>
                <a:gd name="connsiteY122" fmla="*/ 319943 h 834218"/>
                <a:gd name="connsiteX123" fmla="*/ 792436 w 3024845"/>
                <a:gd name="connsiteY123" fmla="*/ 319943 h 834218"/>
                <a:gd name="connsiteX124" fmla="*/ 792436 w 3024845"/>
                <a:gd name="connsiteY124" fmla="*/ 321564 h 834218"/>
                <a:gd name="connsiteX125" fmla="*/ 792436 w 3024845"/>
                <a:gd name="connsiteY125" fmla="*/ 332913 h 834218"/>
                <a:gd name="connsiteX126" fmla="*/ 794463 w 3024845"/>
                <a:gd name="connsiteY126" fmla="*/ 332913 h 834218"/>
                <a:gd name="connsiteX127" fmla="*/ 808650 w 3024845"/>
                <a:gd name="connsiteY127" fmla="*/ 332913 h 834218"/>
                <a:gd name="connsiteX128" fmla="*/ 814730 w 3024845"/>
                <a:gd name="connsiteY128" fmla="*/ 339399 h 834218"/>
                <a:gd name="connsiteX129" fmla="*/ 814730 w 3024845"/>
                <a:gd name="connsiteY129" fmla="*/ 361017 h 834218"/>
                <a:gd name="connsiteX130" fmla="*/ 817010 w 3024845"/>
                <a:gd name="connsiteY130" fmla="*/ 361017 h 834218"/>
                <a:gd name="connsiteX131" fmla="*/ 832970 w 3024845"/>
                <a:gd name="connsiteY131" fmla="*/ 361017 h 834218"/>
                <a:gd name="connsiteX132" fmla="*/ 832970 w 3024845"/>
                <a:gd name="connsiteY132" fmla="*/ 362097 h 834218"/>
                <a:gd name="connsiteX133" fmla="*/ 832970 w 3024845"/>
                <a:gd name="connsiteY133" fmla="*/ 369664 h 834218"/>
                <a:gd name="connsiteX134" fmla="*/ 834237 w 3024845"/>
                <a:gd name="connsiteY134" fmla="*/ 369664 h 834218"/>
                <a:gd name="connsiteX135" fmla="*/ 843104 w 3024845"/>
                <a:gd name="connsiteY135" fmla="*/ 369664 h 834218"/>
                <a:gd name="connsiteX136" fmla="*/ 843104 w 3024845"/>
                <a:gd name="connsiteY136" fmla="*/ 371825 h 834218"/>
                <a:gd name="connsiteX137" fmla="*/ 843104 w 3024845"/>
                <a:gd name="connsiteY137" fmla="*/ 386958 h 834218"/>
                <a:gd name="connsiteX138" fmla="*/ 847157 w 3024845"/>
                <a:gd name="connsiteY138" fmla="*/ 385066 h 834218"/>
                <a:gd name="connsiteX139" fmla="*/ 847157 w 3024845"/>
                <a:gd name="connsiteY139" fmla="*/ 371825 h 834218"/>
                <a:gd name="connsiteX140" fmla="*/ 848170 w 3024845"/>
                <a:gd name="connsiteY140" fmla="*/ 371825 h 834218"/>
                <a:gd name="connsiteX141" fmla="*/ 855264 w 3024845"/>
                <a:gd name="connsiteY141" fmla="*/ 371825 h 834218"/>
                <a:gd name="connsiteX142" fmla="*/ 855264 w 3024845"/>
                <a:gd name="connsiteY142" fmla="*/ 373447 h 834218"/>
                <a:gd name="connsiteX143" fmla="*/ 855264 w 3024845"/>
                <a:gd name="connsiteY143" fmla="*/ 384796 h 834218"/>
                <a:gd name="connsiteX144" fmla="*/ 856024 w 3024845"/>
                <a:gd name="connsiteY144" fmla="*/ 384796 h 834218"/>
                <a:gd name="connsiteX145" fmla="*/ 861344 w 3024845"/>
                <a:gd name="connsiteY145" fmla="*/ 384796 h 834218"/>
                <a:gd name="connsiteX146" fmla="*/ 909984 w 3024845"/>
                <a:gd name="connsiteY146" fmla="*/ 380473 h 834218"/>
                <a:gd name="connsiteX147" fmla="*/ 909984 w 3024845"/>
                <a:gd name="connsiteY147" fmla="*/ 381824 h 834218"/>
                <a:gd name="connsiteX148" fmla="*/ 909984 w 3024845"/>
                <a:gd name="connsiteY148" fmla="*/ 391281 h 834218"/>
                <a:gd name="connsiteX149" fmla="*/ 910744 w 3024845"/>
                <a:gd name="connsiteY149" fmla="*/ 391281 h 834218"/>
                <a:gd name="connsiteX150" fmla="*/ 916065 w 3024845"/>
                <a:gd name="connsiteY150" fmla="*/ 391281 h 834218"/>
                <a:gd name="connsiteX151" fmla="*/ 916065 w 3024845"/>
                <a:gd name="connsiteY151" fmla="*/ 393443 h 834218"/>
                <a:gd name="connsiteX152" fmla="*/ 916065 w 3024845"/>
                <a:gd name="connsiteY152" fmla="*/ 408576 h 834218"/>
                <a:gd name="connsiteX153" fmla="*/ 918091 w 3024845"/>
                <a:gd name="connsiteY153" fmla="*/ 407225 h 834218"/>
                <a:gd name="connsiteX154" fmla="*/ 932278 w 3024845"/>
                <a:gd name="connsiteY154" fmla="*/ 397767 h 834218"/>
                <a:gd name="connsiteX155" fmla="*/ 938358 w 3024845"/>
                <a:gd name="connsiteY155" fmla="*/ 356693 h 834218"/>
                <a:gd name="connsiteX156" fmla="*/ 939118 w 3024845"/>
                <a:gd name="connsiteY156" fmla="*/ 356423 h 834218"/>
                <a:gd name="connsiteX157" fmla="*/ 944438 w 3024845"/>
                <a:gd name="connsiteY157" fmla="*/ 354531 h 834218"/>
                <a:gd name="connsiteX158" fmla="*/ 946465 w 3024845"/>
                <a:gd name="connsiteY158" fmla="*/ 285354 h 834218"/>
                <a:gd name="connsiteX159" fmla="*/ 948492 w 3024845"/>
                <a:gd name="connsiteY159" fmla="*/ 354531 h 834218"/>
                <a:gd name="connsiteX160" fmla="*/ 949252 w 3024845"/>
                <a:gd name="connsiteY160" fmla="*/ 354801 h 834218"/>
                <a:gd name="connsiteX161" fmla="*/ 954572 w 3024845"/>
                <a:gd name="connsiteY161" fmla="*/ 356693 h 834218"/>
                <a:gd name="connsiteX162" fmla="*/ 954572 w 3024845"/>
                <a:gd name="connsiteY162" fmla="*/ 270222 h 834218"/>
                <a:gd name="connsiteX163" fmla="*/ 958625 w 3024845"/>
                <a:gd name="connsiteY163" fmla="*/ 237795 h 834218"/>
                <a:gd name="connsiteX164" fmla="*/ 997132 w 3024845"/>
                <a:gd name="connsiteY164" fmla="*/ 237795 h 834218"/>
                <a:gd name="connsiteX165" fmla="*/ 997132 w 3024845"/>
                <a:gd name="connsiteY165" fmla="*/ 270222 h 834218"/>
                <a:gd name="connsiteX166" fmla="*/ 997892 w 3024845"/>
                <a:gd name="connsiteY166" fmla="*/ 270222 h 834218"/>
                <a:gd name="connsiteX167" fmla="*/ 1003212 w 3024845"/>
                <a:gd name="connsiteY167" fmla="*/ 270222 h 834218"/>
                <a:gd name="connsiteX168" fmla="*/ 1003212 w 3024845"/>
                <a:gd name="connsiteY168" fmla="*/ 188074 h 834218"/>
                <a:gd name="connsiteX169" fmla="*/ 1004986 w 3024845"/>
                <a:gd name="connsiteY169" fmla="*/ 188074 h 834218"/>
                <a:gd name="connsiteX170" fmla="*/ 1017399 w 3024845"/>
                <a:gd name="connsiteY170" fmla="*/ 188074 h 834218"/>
                <a:gd name="connsiteX171" fmla="*/ 1017399 w 3024845"/>
                <a:gd name="connsiteY171" fmla="*/ 186183 h 834218"/>
                <a:gd name="connsiteX172" fmla="*/ 1017399 w 3024845"/>
                <a:gd name="connsiteY172" fmla="*/ 172942 h 834218"/>
                <a:gd name="connsiteX173" fmla="*/ 1039693 w 3024845"/>
                <a:gd name="connsiteY173" fmla="*/ 172942 h 834218"/>
                <a:gd name="connsiteX174" fmla="*/ 1039693 w 3024845"/>
                <a:gd name="connsiteY174" fmla="*/ 171861 h 834218"/>
                <a:gd name="connsiteX175" fmla="*/ 1039693 w 3024845"/>
                <a:gd name="connsiteY175" fmla="*/ 164295 h 834218"/>
                <a:gd name="connsiteX176" fmla="*/ 1041466 w 3024845"/>
                <a:gd name="connsiteY176" fmla="*/ 164295 h 834218"/>
                <a:gd name="connsiteX177" fmla="*/ 1053880 w 3024845"/>
                <a:gd name="connsiteY177" fmla="*/ 164295 h 834218"/>
                <a:gd name="connsiteX178" fmla="*/ 1053880 w 3024845"/>
                <a:gd name="connsiteY178" fmla="*/ 165376 h 834218"/>
                <a:gd name="connsiteX179" fmla="*/ 1053880 w 3024845"/>
                <a:gd name="connsiteY179" fmla="*/ 172942 h 834218"/>
                <a:gd name="connsiteX180" fmla="*/ 1054640 w 3024845"/>
                <a:gd name="connsiteY180" fmla="*/ 172942 h 834218"/>
                <a:gd name="connsiteX181" fmla="*/ 1059960 w 3024845"/>
                <a:gd name="connsiteY181" fmla="*/ 172942 h 834218"/>
                <a:gd name="connsiteX182" fmla="*/ 1070093 w 3024845"/>
                <a:gd name="connsiteY182" fmla="*/ 168618 h 834218"/>
                <a:gd name="connsiteX183" fmla="*/ 1074146 w 3024845"/>
                <a:gd name="connsiteY183" fmla="*/ 171861 h 834218"/>
                <a:gd name="connsiteX184" fmla="*/ 1074146 w 3024845"/>
                <a:gd name="connsiteY184" fmla="*/ 164295 h 834218"/>
                <a:gd name="connsiteX185" fmla="*/ 1076426 w 3024845"/>
                <a:gd name="connsiteY185" fmla="*/ 164295 h 834218"/>
                <a:gd name="connsiteX186" fmla="*/ 1092387 w 3024845"/>
                <a:gd name="connsiteY186" fmla="*/ 164295 h 834218"/>
                <a:gd name="connsiteX187" fmla="*/ 1092387 w 3024845"/>
                <a:gd name="connsiteY187" fmla="*/ 165376 h 834218"/>
                <a:gd name="connsiteX188" fmla="*/ 1092387 w 3024845"/>
                <a:gd name="connsiteY188" fmla="*/ 172942 h 834218"/>
                <a:gd name="connsiteX189" fmla="*/ 1122787 w 3024845"/>
                <a:gd name="connsiteY189" fmla="*/ 172942 h 834218"/>
                <a:gd name="connsiteX190" fmla="*/ 1122787 w 3024845"/>
                <a:gd name="connsiteY190" fmla="*/ 174563 h 834218"/>
                <a:gd name="connsiteX191" fmla="*/ 1122787 w 3024845"/>
                <a:gd name="connsiteY191" fmla="*/ 185913 h 834218"/>
                <a:gd name="connsiteX192" fmla="*/ 1149134 w 3024845"/>
                <a:gd name="connsiteY192" fmla="*/ 185913 h 834218"/>
                <a:gd name="connsiteX193" fmla="*/ 1149134 w 3024845"/>
                <a:gd name="connsiteY193" fmla="*/ 216177 h 834218"/>
                <a:gd name="connsiteX194" fmla="*/ 1149894 w 3024845"/>
                <a:gd name="connsiteY194" fmla="*/ 216177 h 834218"/>
                <a:gd name="connsiteX195" fmla="*/ 1155214 w 3024845"/>
                <a:gd name="connsiteY195" fmla="*/ 216177 h 834218"/>
                <a:gd name="connsiteX196" fmla="*/ 1155214 w 3024845"/>
                <a:gd name="connsiteY196" fmla="*/ 217258 h 834218"/>
                <a:gd name="connsiteX197" fmla="*/ 1155214 w 3024845"/>
                <a:gd name="connsiteY197" fmla="*/ 224825 h 834218"/>
                <a:gd name="connsiteX198" fmla="*/ 1159268 w 3024845"/>
                <a:gd name="connsiteY198" fmla="*/ 255089 h 834218"/>
                <a:gd name="connsiteX199" fmla="*/ 1160028 w 3024845"/>
                <a:gd name="connsiteY199" fmla="*/ 255089 h 834218"/>
                <a:gd name="connsiteX200" fmla="*/ 1165348 w 3024845"/>
                <a:gd name="connsiteY200" fmla="*/ 255089 h 834218"/>
                <a:gd name="connsiteX201" fmla="*/ 1165348 w 3024845"/>
                <a:gd name="connsiteY201" fmla="*/ 255900 h 834218"/>
                <a:gd name="connsiteX202" fmla="*/ 1165348 w 3024845"/>
                <a:gd name="connsiteY202" fmla="*/ 261575 h 834218"/>
                <a:gd name="connsiteX203" fmla="*/ 1166361 w 3024845"/>
                <a:gd name="connsiteY203" fmla="*/ 261575 h 834218"/>
                <a:gd name="connsiteX204" fmla="*/ 1173454 w 3024845"/>
                <a:gd name="connsiteY204" fmla="*/ 261575 h 834218"/>
                <a:gd name="connsiteX205" fmla="*/ 1173454 w 3024845"/>
                <a:gd name="connsiteY205" fmla="*/ 291840 h 834218"/>
                <a:gd name="connsiteX206" fmla="*/ 1175481 w 3024845"/>
                <a:gd name="connsiteY206" fmla="*/ 291840 h 834218"/>
                <a:gd name="connsiteX207" fmla="*/ 1189668 w 3024845"/>
                <a:gd name="connsiteY207" fmla="*/ 291840 h 834218"/>
                <a:gd name="connsiteX208" fmla="*/ 1189668 w 3024845"/>
                <a:gd name="connsiteY208" fmla="*/ 315619 h 834218"/>
                <a:gd name="connsiteX209" fmla="*/ 1191695 w 3024845"/>
                <a:gd name="connsiteY209" fmla="*/ 317240 h 834218"/>
                <a:gd name="connsiteX210" fmla="*/ 1191695 w 3024845"/>
                <a:gd name="connsiteY210" fmla="*/ 328590 h 834218"/>
                <a:gd name="connsiteX211" fmla="*/ 1192455 w 3024845"/>
                <a:gd name="connsiteY211" fmla="*/ 328590 h 834218"/>
                <a:gd name="connsiteX212" fmla="*/ 1197775 w 3024845"/>
                <a:gd name="connsiteY212" fmla="*/ 328590 h 834218"/>
                <a:gd name="connsiteX213" fmla="*/ 1197775 w 3024845"/>
                <a:gd name="connsiteY213" fmla="*/ 352369 h 834218"/>
                <a:gd name="connsiteX214" fmla="*/ 1199041 w 3024845"/>
                <a:gd name="connsiteY214" fmla="*/ 352369 h 834218"/>
                <a:gd name="connsiteX215" fmla="*/ 1207908 w 3024845"/>
                <a:gd name="connsiteY215" fmla="*/ 352369 h 834218"/>
                <a:gd name="connsiteX216" fmla="*/ 1209935 w 3024845"/>
                <a:gd name="connsiteY216" fmla="*/ 356423 h 834218"/>
                <a:gd name="connsiteX217" fmla="*/ 1209935 w 3024845"/>
                <a:gd name="connsiteY217" fmla="*/ 369664 h 834218"/>
                <a:gd name="connsiteX218" fmla="*/ 1211455 w 3024845"/>
                <a:gd name="connsiteY218" fmla="*/ 367772 h 834218"/>
                <a:gd name="connsiteX219" fmla="*/ 1222095 w 3024845"/>
                <a:gd name="connsiteY219" fmla="*/ 354531 h 834218"/>
                <a:gd name="connsiteX220" fmla="*/ 1250469 w 3024845"/>
                <a:gd name="connsiteY220" fmla="*/ 354531 h 834218"/>
                <a:gd name="connsiteX221" fmla="*/ 1250469 w 3024845"/>
                <a:gd name="connsiteY221" fmla="*/ 441002 h 834218"/>
                <a:gd name="connsiteX222" fmla="*/ 1251229 w 3024845"/>
                <a:gd name="connsiteY222" fmla="*/ 441002 h 834218"/>
                <a:gd name="connsiteX223" fmla="*/ 1256549 w 3024845"/>
                <a:gd name="connsiteY223" fmla="*/ 441002 h 834218"/>
                <a:gd name="connsiteX224" fmla="*/ 1257309 w 3024845"/>
                <a:gd name="connsiteY224" fmla="*/ 439651 h 834218"/>
                <a:gd name="connsiteX225" fmla="*/ 1262629 w 3024845"/>
                <a:gd name="connsiteY225" fmla="*/ 430193 h 834218"/>
                <a:gd name="connsiteX226" fmla="*/ 1262629 w 3024845"/>
                <a:gd name="connsiteY226" fmla="*/ 432085 h 834218"/>
                <a:gd name="connsiteX227" fmla="*/ 1262629 w 3024845"/>
                <a:gd name="connsiteY227" fmla="*/ 445326 h 834218"/>
                <a:gd name="connsiteX228" fmla="*/ 1266682 w 3024845"/>
                <a:gd name="connsiteY228" fmla="*/ 399929 h 834218"/>
                <a:gd name="connsiteX229" fmla="*/ 1267442 w 3024845"/>
                <a:gd name="connsiteY229" fmla="*/ 399929 h 834218"/>
                <a:gd name="connsiteX230" fmla="*/ 1272762 w 3024845"/>
                <a:gd name="connsiteY230" fmla="*/ 399929 h 834218"/>
                <a:gd name="connsiteX231" fmla="*/ 1272762 w 3024845"/>
                <a:gd name="connsiteY231" fmla="*/ 335075 h 834218"/>
                <a:gd name="connsiteX232" fmla="*/ 1273776 w 3024845"/>
                <a:gd name="connsiteY232" fmla="*/ 335075 h 834218"/>
                <a:gd name="connsiteX233" fmla="*/ 1280869 w 3024845"/>
                <a:gd name="connsiteY233" fmla="*/ 335075 h 834218"/>
                <a:gd name="connsiteX234" fmla="*/ 1293029 w 3024845"/>
                <a:gd name="connsiteY234" fmla="*/ 291840 h 834218"/>
                <a:gd name="connsiteX235" fmla="*/ 1294296 w 3024845"/>
                <a:gd name="connsiteY235" fmla="*/ 291840 h 834218"/>
                <a:gd name="connsiteX236" fmla="*/ 1303163 w 3024845"/>
                <a:gd name="connsiteY236" fmla="*/ 291840 h 834218"/>
                <a:gd name="connsiteX237" fmla="*/ 1313296 w 3024845"/>
                <a:gd name="connsiteY237" fmla="*/ 335075 h 834218"/>
                <a:gd name="connsiteX238" fmla="*/ 1314309 w 3024845"/>
                <a:gd name="connsiteY238" fmla="*/ 335075 h 834218"/>
                <a:gd name="connsiteX239" fmla="*/ 1321403 w 3024845"/>
                <a:gd name="connsiteY239" fmla="*/ 335075 h 834218"/>
                <a:gd name="connsiteX240" fmla="*/ 1321403 w 3024845"/>
                <a:gd name="connsiteY240" fmla="*/ 373987 h 834218"/>
                <a:gd name="connsiteX241" fmla="*/ 1323176 w 3024845"/>
                <a:gd name="connsiteY241" fmla="*/ 373987 h 834218"/>
                <a:gd name="connsiteX242" fmla="*/ 1335590 w 3024845"/>
                <a:gd name="connsiteY242" fmla="*/ 373987 h 834218"/>
                <a:gd name="connsiteX243" fmla="*/ 1335590 w 3024845"/>
                <a:gd name="connsiteY243" fmla="*/ 376149 h 834218"/>
                <a:gd name="connsiteX244" fmla="*/ 1335590 w 3024845"/>
                <a:gd name="connsiteY244" fmla="*/ 391281 h 834218"/>
                <a:gd name="connsiteX245" fmla="*/ 1339643 w 3024845"/>
                <a:gd name="connsiteY245" fmla="*/ 389120 h 834218"/>
                <a:gd name="connsiteX246" fmla="*/ 1339643 w 3024845"/>
                <a:gd name="connsiteY246" fmla="*/ 373987 h 834218"/>
                <a:gd name="connsiteX247" fmla="*/ 1341163 w 3024845"/>
                <a:gd name="connsiteY247" fmla="*/ 373987 h 834218"/>
                <a:gd name="connsiteX248" fmla="*/ 1351803 w 3024845"/>
                <a:gd name="connsiteY248" fmla="*/ 373987 h 834218"/>
                <a:gd name="connsiteX249" fmla="*/ 1351803 w 3024845"/>
                <a:gd name="connsiteY249" fmla="*/ 375608 h 834218"/>
                <a:gd name="connsiteX250" fmla="*/ 1351803 w 3024845"/>
                <a:gd name="connsiteY250" fmla="*/ 386958 h 834218"/>
                <a:gd name="connsiteX251" fmla="*/ 1382204 w 3024845"/>
                <a:gd name="connsiteY251" fmla="*/ 386958 h 834218"/>
                <a:gd name="connsiteX252" fmla="*/ 1382204 w 3024845"/>
                <a:gd name="connsiteY252" fmla="*/ 350208 h 834218"/>
                <a:gd name="connsiteX253" fmla="*/ 1383470 w 3024845"/>
                <a:gd name="connsiteY253" fmla="*/ 350208 h 834218"/>
                <a:gd name="connsiteX254" fmla="*/ 1392337 w 3024845"/>
                <a:gd name="connsiteY254" fmla="*/ 350208 h 834218"/>
                <a:gd name="connsiteX255" fmla="*/ 1392337 w 3024845"/>
                <a:gd name="connsiteY255" fmla="*/ 371825 h 834218"/>
                <a:gd name="connsiteX256" fmla="*/ 1394364 w 3024845"/>
                <a:gd name="connsiteY256" fmla="*/ 339399 h 834218"/>
                <a:gd name="connsiteX257" fmla="*/ 1416657 w 3024845"/>
                <a:gd name="connsiteY257" fmla="*/ 339399 h 834218"/>
                <a:gd name="connsiteX258" fmla="*/ 1416657 w 3024845"/>
                <a:gd name="connsiteY258" fmla="*/ 337777 h 834218"/>
                <a:gd name="connsiteX259" fmla="*/ 1416657 w 3024845"/>
                <a:gd name="connsiteY259" fmla="*/ 326428 h 834218"/>
                <a:gd name="connsiteX260" fmla="*/ 1417417 w 3024845"/>
                <a:gd name="connsiteY260" fmla="*/ 326428 h 834218"/>
                <a:gd name="connsiteX261" fmla="*/ 1422737 w 3024845"/>
                <a:gd name="connsiteY261" fmla="*/ 326428 h 834218"/>
                <a:gd name="connsiteX262" fmla="*/ 1422737 w 3024845"/>
                <a:gd name="connsiteY262" fmla="*/ 324537 h 834218"/>
                <a:gd name="connsiteX263" fmla="*/ 1422737 w 3024845"/>
                <a:gd name="connsiteY263" fmla="*/ 311296 h 834218"/>
                <a:gd name="connsiteX264" fmla="*/ 1426791 w 3024845"/>
                <a:gd name="connsiteY264" fmla="*/ 317781 h 834218"/>
                <a:gd name="connsiteX265" fmla="*/ 1429071 w 3024845"/>
                <a:gd name="connsiteY265" fmla="*/ 317781 h 834218"/>
                <a:gd name="connsiteX266" fmla="*/ 1445031 w 3024845"/>
                <a:gd name="connsiteY266" fmla="*/ 317781 h 834218"/>
                <a:gd name="connsiteX267" fmla="*/ 1445031 w 3024845"/>
                <a:gd name="connsiteY267" fmla="*/ 316970 h 834218"/>
                <a:gd name="connsiteX268" fmla="*/ 1445031 w 3024845"/>
                <a:gd name="connsiteY268" fmla="*/ 311296 h 834218"/>
                <a:gd name="connsiteX269" fmla="*/ 1445791 w 3024845"/>
                <a:gd name="connsiteY269" fmla="*/ 311296 h 834218"/>
                <a:gd name="connsiteX270" fmla="*/ 1451111 w 3024845"/>
                <a:gd name="connsiteY270" fmla="*/ 311296 h 834218"/>
                <a:gd name="connsiteX271" fmla="*/ 1451111 w 3024845"/>
                <a:gd name="connsiteY271" fmla="*/ 312647 h 834218"/>
                <a:gd name="connsiteX272" fmla="*/ 1451111 w 3024845"/>
                <a:gd name="connsiteY272" fmla="*/ 322105 h 834218"/>
                <a:gd name="connsiteX273" fmla="*/ 1489618 w 3024845"/>
                <a:gd name="connsiteY273" fmla="*/ 322105 h 834218"/>
                <a:gd name="connsiteX274" fmla="*/ 1489618 w 3024845"/>
                <a:gd name="connsiteY274" fmla="*/ 460458 h 834218"/>
                <a:gd name="connsiteX275" fmla="*/ 1491138 w 3024845"/>
                <a:gd name="connsiteY275" fmla="*/ 460458 h 834218"/>
                <a:gd name="connsiteX276" fmla="*/ 1501778 w 3024845"/>
                <a:gd name="connsiteY276" fmla="*/ 460458 h 834218"/>
                <a:gd name="connsiteX277" fmla="*/ 1501778 w 3024845"/>
                <a:gd name="connsiteY277" fmla="*/ 447488 h 834218"/>
                <a:gd name="connsiteX278" fmla="*/ 1505832 w 3024845"/>
                <a:gd name="connsiteY278" fmla="*/ 447488 h 834218"/>
                <a:gd name="connsiteX279" fmla="*/ 1505832 w 3024845"/>
                <a:gd name="connsiteY279" fmla="*/ 460458 h 834218"/>
                <a:gd name="connsiteX280" fmla="*/ 1536232 w 3024845"/>
                <a:gd name="connsiteY280" fmla="*/ 460458 h 834218"/>
                <a:gd name="connsiteX281" fmla="*/ 1536232 w 3024845"/>
                <a:gd name="connsiteY281" fmla="*/ 430193 h 834218"/>
                <a:gd name="connsiteX282" fmla="*/ 1548392 w 3024845"/>
                <a:gd name="connsiteY282" fmla="*/ 430193 h 834218"/>
                <a:gd name="connsiteX283" fmla="*/ 1560552 w 3024845"/>
                <a:gd name="connsiteY283" fmla="*/ 428032 h 834218"/>
                <a:gd name="connsiteX284" fmla="*/ 1564606 w 3024845"/>
                <a:gd name="connsiteY284" fmla="*/ 430193 h 834218"/>
                <a:gd name="connsiteX285" fmla="*/ 1574739 w 3024845"/>
                <a:gd name="connsiteY285" fmla="*/ 430193 h 834218"/>
                <a:gd name="connsiteX286" fmla="*/ 1574739 w 3024845"/>
                <a:gd name="connsiteY286" fmla="*/ 460458 h 834218"/>
                <a:gd name="connsiteX287" fmla="*/ 1582846 w 3024845"/>
                <a:gd name="connsiteY287" fmla="*/ 460458 h 834218"/>
                <a:gd name="connsiteX288" fmla="*/ 1582846 w 3024845"/>
                <a:gd name="connsiteY288" fmla="*/ 477753 h 834218"/>
                <a:gd name="connsiteX289" fmla="*/ 1592182 w 3024845"/>
                <a:gd name="connsiteY289" fmla="*/ 478658 h 834218"/>
                <a:gd name="connsiteX290" fmla="*/ 1605140 w 3024845"/>
                <a:gd name="connsiteY290" fmla="*/ 478658 h 834218"/>
                <a:gd name="connsiteX291" fmla="*/ 1605140 w 3024845"/>
                <a:gd name="connsiteY291" fmla="*/ 462620 h 834218"/>
                <a:gd name="connsiteX292" fmla="*/ 1673096 w 3024845"/>
                <a:gd name="connsiteY292" fmla="*/ 462620 h 834218"/>
                <a:gd name="connsiteX293" fmla="*/ 1673096 w 3024845"/>
                <a:gd name="connsiteY293" fmla="*/ 377367 h 834218"/>
                <a:gd name="connsiteX294" fmla="*/ 1745104 w 3024845"/>
                <a:gd name="connsiteY294" fmla="*/ 377367 h 834218"/>
                <a:gd name="connsiteX295" fmla="*/ 1745104 w 3024845"/>
                <a:gd name="connsiteY295" fmla="*/ 456135 h 834218"/>
                <a:gd name="connsiteX296" fmla="*/ 1747008 w 3024845"/>
                <a:gd name="connsiteY296" fmla="*/ 456135 h 834218"/>
                <a:gd name="connsiteX297" fmla="*/ 1748250 w 3024845"/>
                <a:gd name="connsiteY297" fmla="*/ 478658 h 834218"/>
                <a:gd name="connsiteX298" fmla="*/ 1757926 w 3024845"/>
                <a:gd name="connsiteY298" fmla="*/ 478658 h 834218"/>
                <a:gd name="connsiteX299" fmla="*/ 1759168 w 3024845"/>
                <a:gd name="connsiteY299" fmla="*/ 456135 h 834218"/>
                <a:gd name="connsiteX300" fmla="*/ 1765248 w 3024845"/>
                <a:gd name="connsiteY300" fmla="*/ 456135 h 834218"/>
                <a:gd name="connsiteX301" fmla="*/ 1766490 w 3024845"/>
                <a:gd name="connsiteY301" fmla="*/ 478658 h 834218"/>
                <a:gd name="connsiteX302" fmla="*/ 1817112 w 3024845"/>
                <a:gd name="connsiteY302" fmla="*/ 478658 h 834218"/>
                <a:gd name="connsiteX303" fmla="*/ 1817112 w 3024845"/>
                <a:gd name="connsiteY303" fmla="*/ 315630 h 834218"/>
                <a:gd name="connsiteX304" fmla="*/ 2014439 w 3024845"/>
                <a:gd name="connsiteY304" fmla="*/ 315630 h 834218"/>
                <a:gd name="connsiteX305" fmla="*/ 2014439 w 3024845"/>
                <a:gd name="connsiteY305" fmla="*/ 478658 h 834218"/>
                <a:gd name="connsiteX306" fmla="*/ 2033136 w 3024845"/>
                <a:gd name="connsiteY306" fmla="*/ 478658 h 834218"/>
                <a:gd name="connsiteX307" fmla="*/ 2033136 w 3024845"/>
                <a:gd name="connsiteY307" fmla="*/ 395965 h 834218"/>
                <a:gd name="connsiteX308" fmla="*/ 2128256 w 3024845"/>
                <a:gd name="connsiteY308" fmla="*/ 395965 h 834218"/>
                <a:gd name="connsiteX309" fmla="*/ 2180720 w 3024845"/>
                <a:gd name="connsiteY309" fmla="*/ 330752 h 834218"/>
                <a:gd name="connsiteX310" fmla="*/ 2245574 w 3024845"/>
                <a:gd name="connsiteY310" fmla="*/ 330752 h 834218"/>
                <a:gd name="connsiteX311" fmla="*/ 2245574 w 3024845"/>
                <a:gd name="connsiteY311" fmla="*/ 406414 h 834218"/>
                <a:gd name="connsiteX312" fmla="*/ 2253681 w 3024845"/>
                <a:gd name="connsiteY312" fmla="*/ 406414 h 834218"/>
                <a:gd name="connsiteX313" fmla="*/ 2255708 w 3024845"/>
                <a:gd name="connsiteY313" fmla="*/ 399929 h 834218"/>
                <a:gd name="connsiteX314" fmla="*/ 2261788 w 3024845"/>
                <a:gd name="connsiteY314" fmla="*/ 399929 h 834218"/>
                <a:gd name="connsiteX315" fmla="*/ 2263815 w 3024845"/>
                <a:gd name="connsiteY315" fmla="*/ 408576 h 834218"/>
                <a:gd name="connsiteX316" fmla="*/ 2275975 w 3024845"/>
                <a:gd name="connsiteY316" fmla="*/ 408576 h 834218"/>
                <a:gd name="connsiteX317" fmla="*/ 2275975 w 3024845"/>
                <a:gd name="connsiteY317" fmla="*/ 402090 h 834218"/>
                <a:gd name="connsiteX318" fmla="*/ 2298268 w 3024845"/>
                <a:gd name="connsiteY318" fmla="*/ 402090 h 834218"/>
                <a:gd name="connsiteX319" fmla="*/ 2298268 w 3024845"/>
                <a:gd name="connsiteY319" fmla="*/ 408576 h 834218"/>
                <a:gd name="connsiteX320" fmla="*/ 2318535 w 3024845"/>
                <a:gd name="connsiteY320" fmla="*/ 408576 h 834218"/>
                <a:gd name="connsiteX321" fmla="*/ 2318535 w 3024845"/>
                <a:gd name="connsiteY321" fmla="*/ 453973 h 834218"/>
                <a:gd name="connsiteX322" fmla="*/ 2332722 w 3024845"/>
                <a:gd name="connsiteY322" fmla="*/ 453973 h 834218"/>
                <a:gd name="connsiteX323" fmla="*/ 2332722 w 3024845"/>
                <a:gd name="connsiteY323" fmla="*/ 441002 h 834218"/>
                <a:gd name="connsiteX324" fmla="*/ 2348936 w 3024845"/>
                <a:gd name="connsiteY324" fmla="*/ 441002 h 834218"/>
                <a:gd name="connsiteX325" fmla="*/ 2348936 w 3024845"/>
                <a:gd name="connsiteY325" fmla="*/ 261575 h 834218"/>
                <a:gd name="connsiteX326" fmla="*/ 2355016 w 3024845"/>
                <a:gd name="connsiteY326" fmla="*/ 255089 h 834218"/>
                <a:gd name="connsiteX327" fmla="*/ 2427977 w 3024845"/>
                <a:gd name="connsiteY327" fmla="*/ 255089 h 834218"/>
                <a:gd name="connsiteX328" fmla="*/ 2427977 w 3024845"/>
                <a:gd name="connsiteY328" fmla="*/ 263737 h 834218"/>
                <a:gd name="connsiteX329" fmla="*/ 2438110 w 3024845"/>
                <a:gd name="connsiteY329" fmla="*/ 263737 h 834218"/>
                <a:gd name="connsiteX330" fmla="*/ 2438110 w 3024845"/>
                <a:gd name="connsiteY330" fmla="*/ 378311 h 834218"/>
                <a:gd name="connsiteX331" fmla="*/ 2460404 w 3024845"/>
                <a:gd name="connsiteY331" fmla="*/ 378311 h 834218"/>
                <a:gd name="connsiteX332" fmla="*/ 2460404 w 3024845"/>
                <a:gd name="connsiteY332" fmla="*/ 311296 h 834218"/>
                <a:gd name="connsiteX333" fmla="*/ 2486751 w 3024845"/>
                <a:gd name="connsiteY333" fmla="*/ 311296 h 834218"/>
                <a:gd name="connsiteX334" fmla="*/ 2490804 w 3024845"/>
                <a:gd name="connsiteY334" fmla="*/ 306972 h 834218"/>
                <a:gd name="connsiteX335" fmla="*/ 2498911 w 3024845"/>
                <a:gd name="connsiteY335" fmla="*/ 306972 h 834218"/>
                <a:gd name="connsiteX336" fmla="*/ 2502964 w 3024845"/>
                <a:gd name="connsiteY336" fmla="*/ 311296 h 834218"/>
                <a:gd name="connsiteX337" fmla="*/ 2525258 w 3024845"/>
                <a:gd name="connsiteY337" fmla="*/ 311296 h 834218"/>
                <a:gd name="connsiteX338" fmla="*/ 2525258 w 3024845"/>
                <a:gd name="connsiteY338" fmla="*/ 194560 h 834218"/>
                <a:gd name="connsiteX339" fmla="*/ 2582005 w 3024845"/>
                <a:gd name="connsiteY339" fmla="*/ 183751 h 834218"/>
                <a:gd name="connsiteX340" fmla="*/ 2582005 w 3024845"/>
                <a:gd name="connsiteY340" fmla="*/ 184832 h 834218"/>
                <a:gd name="connsiteX341" fmla="*/ 2582005 w 3024845"/>
                <a:gd name="connsiteY341" fmla="*/ 192398 h 834218"/>
                <a:gd name="connsiteX342" fmla="*/ 2608352 w 3024845"/>
                <a:gd name="connsiteY342" fmla="*/ 192398 h 834218"/>
                <a:gd name="connsiteX343" fmla="*/ 2608352 w 3024845"/>
                <a:gd name="connsiteY343" fmla="*/ 447488 h 834218"/>
                <a:gd name="connsiteX344" fmla="*/ 2630646 w 3024845"/>
                <a:gd name="connsiteY344" fmla="*/ 447488 h 834218"/>
                <a:gd name="connsiteX345" fmla="*/ 2630646 w 3024845"/>
                <a:gd name="connsiteY345" fmla="*/ 443164 h 834218"/>
                <a:gd name="connsiteX346" fmla="*/ 2642806 w 3024845"/>
                <a:gd name="connsiteY346" fmla="*/ 443164 h 834218"/>
                <a:gd name="connsiteX347" fmla="*/ 2642806 w 3024845"/>
                <a:gd name="connsiteY347" fmla="*/ 447488 h 834218"/>
                <a:gd name="connsiteX348" fmla="*/ 2667126 w 3024845"/>
                <a:gd name="connsiteY348" fmla="*/ 447488 h 834218"/>
                <a:gd name="connsiteX349" fmla="*/ 2667126 w 3024845"/>
                <a:gd name="connsiteY349" fmla="*/ 434517 h 834218"/>
                <a:gd name="connsiteX350" fmla="*/ 2695500 w 3024845"/>
                <a:gd name="connsiteY350" fmla="*/ 434517 h 834218"/>
                <a:gd name="connsiteX351" fmla="*/ 2707660 w 3024845"/>
                <a:gd name="connsiteY351" fmla="*/ 430193 h 834218"/>
                <a:gd name="connsiteX352" fmla="*/ 2727927 w 3024845"/>
                <a:gd name="connsiteY352" fmla="*/ 434517 h 834218"/>
                <a:gd name="connsiteX353" fmla="*/ 2727927 w 3024845"/>
                <a:gd name="connsiteY353" fmla="*/ 417223 h 834218"/>
                <a:gd name="connsiteX354" fmla="*/ 2736034 w 3024845"/>
                <a:gd name="connsiteY354" fmla="*/ 417223 h 834218"/>
                <a:gd name="connsiteX355" fmla="*/ 2736034 w 3024845"/>
                <a:gd name="connsiteY355" fmla="*/ 404252 h 834218"/>
                <a:gd name="connsiteX356" fmla="*/ 2792781 w 3024845"/>
                <a:gd name="connsiteY356" fmla="*/ 404252 h 834218"/>
                <a:gd name="connsiteX357" fmla="*/ 2792781 w 3024845"/>
                <a:gd name="connsiteY357" fmla="*/ 373987 h 834218"/>
                <a:gd name="connsiteX358" fmla="*/ 2811021 w 3024845"/>
                <a:gd name="connsiteY358" fmla="*/ 373987 h 834218"/>
                <a:gd name="connsiteX359" fmla="*/ 2811021 w 3024845"/>
                <a:gd name="connsiteY359" fmla="*/ 367502 h 834218"/>
                <a:gd name="connsiteX360" fmla="*/ 2823181 w 3024845"/>
                <a:gd name="connsiteY360" fmla="*/ 367502 h 834218"/>
                <a:gd name="connsiteX361" fmla="*/ 2823181 w 3024845"/>
                <a:gd name="connsiteY361" fmla="*/ 373987 h 834218"/>
                <a:gd name="connsiteX362" fmla="*/ 2839395 w 3024845"/>
                <a:gd name="connsiteY362" fmla="*/ 373987 h 834218"/>
                <a:gd name="connsiteX363" fmla="*/ 2839395 w 3024845"/>
                <a:gd name="connsiteY363" fmla="*/ 423708 h 834218"/>
                <a:gd name="connsiteX364" fmla="*/ 2871822 w 3024845"/>
                <a:gd name="connsiteY364" fmla="*/ 423708 h 834218"/>
                <a:gd name="connsiteX365" fmla="*/ 2871822 w 3024845"/>
                <a:gd name="connsiteY365" fmla="*/ 397767 h 834218"/>
                <a:gd name="connsiteX366" fmla="*/ 2910329 w 3024845"/>
                <a:gd name="connsiteY366" fmla="*/ 397767 h 834218"/>
                <a:gd name="connsiteX367" fmla="*/ 2910329 w 3024845"/>
                <a:gd name="connsiteY367" fmla="*/ 367502 h 834218"/>
                <a:gd name="connsiteX368" fmla="*/ 2958970 w 3024845"/>
                <a:gd name="connsiteY368" fmla="*/ 367502 h 834218"/>
                <a:gd name="connsiteX369" fmla="*/ 2958970 w 3024845"/>
                <a:gd name="connsiteY369" fmla="*/ 478658 h 834218"/>
                <a:gd name="connsiteX370" fmla="*/ 2958970 w 3024845"/>
                <a:gd name="connsiteY370" fmla="*/ 492437 h 834218"/>
                <a:gd name="connsiteX371" fmla="*/ 3024845 w 3024845"/>
                <a:gd name="connsiteY371" fmla="*/ 492437 h 834218"/>
                <a:gd name="connsiteX372" fmla="*/ 3024845 w 3024845"/>
                <a:gd name="connsiteY372" fmla="*/ 834218 h 834218"/>
                <a:gd name="connsiteX373" fmla="*/ 2054 w 3024845"/>
                <a:gd name="connsiteY373" fmla="*/ 831885 h 834218"/>
                <a:gd name="connsiteX374" fmla="*/ 0 w 3024845"/>
                <a:gd name="connsiteY374" fmla="*/ 397767 h 834218"/>
                <a:gd name="connsiteX375" fmla="*/ 20267 w 3024845"/>
                <a:gd name="connsiteY375" fmla="*/ 397767 h 834218"/>
                <a:gd name="connsiteX376" fmla="*/ 20774 w 3024845"/>
                <a:gd name="connsiteY376" fmla="*/ 396686 h 834218"/>
                <a:gd name="connsiteX377" fmla="*/ 24320 w 3024845"/>
                <a:gd name="connsiteY377" fmla="*/ 389120 h 834218"/>
                <a:gd name="connsiteX378" fmla="*/ 26094 w 3024845"/>
                <a:gd name="connsiteY378" fmla="*/ 389390 h 834218"/>
                <a:gd name="connsiteX379" fmla="*/ 38507 w 3024845"/>
                <a:gd name="connsiteY379" fmla="*/ 391281 h 834218"/>
                <a:gd name="connsiteX380" fmla="*/ 39014 w 3024845"/>
                <a:gd name="connsiteY380" fmla="*/ 392633 h 834218"/>
                <a:gd name="connsiteX381" fmla="*/ 42560 w 3024845"/>
                <a:gd name="connsiteY381" fmla="*/ 402090 h 834218"/>
                <a:gd name="connsiteX382" fmla="*/ 68907 w 3024845"/>
                <a:gd name="connsiteY382" fmla="*/ 404252 h 834218"/>
                <a:gd name="connsiteX383" fmla="*/ 68907 w 3024845"/>
                <a:gd name="connsiteY383" fmla="*/ 281031 h 834218"/>
                <a:gd name="connsiteX384" fmla="*/ 70934 w 3024845"/>
                <a:gd name="connsiteY384" fmla="*/ 281031 h 834218"/>
                <a:gd name="connsiteX385" fmla="*/ 85121 w 3024845"/>
                <a:gd name="connsiteY385" fmla="*/ 281031 h 834218"/>
                <a:gd name="connsiteX386" fmla="*/ 85121 w 3024845"/>
                <a:gd name="connsiteY386" fmla="*/ 144839 h 834218"/>
                <a:gd name="connsiteX387" fmla="*/ 86894 w 3024845"/>
                <a:gd name="connsiteY387" fmla="*/ 144839 h 834218"/>
                <a:gd name="connsiteX388" fmla="*/ 99308 w 3024845"/>
                <a:gd name="connsiteY388" fmla="*/ 144839 h 834218"/>
                <a:gd name="connsiteX389" fmla="*/ 99308 w 3024845"/>
                <a:gd name="connsiteY389" fmla="*/ 30265 h 834218"/>
                <a:gd name="connsiteX390" fmla="*/ 103361 w 3024845"/>
                <a:gd name="connsiteY390" fmla="*/ 2161 h 834218"/>
                <a:gd name="connsiteX0" fmla="*/ 103361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20909 w 3024845"/>
                <a:gd name="connsiteY4" fmla="*/ 30265 h 834218"/>
                <a:gd name="connsiteX5" fmla="*/ 220909 w 3024845"/>
                <a:gd name="connsiteY5" fmla="*/ 144839 h 834218"/>
                <a:gd name="connsiteX6" fmla="*/ 223189 w 3024845"/>
                <a:gd name="connsiteY6" fmla="*/ 144839 h 834218"/>
                <a:gd name="connsiteX7" fmla="*/ 239150 w 3024845"/>
                <a:gd name="connsiteY7" fmla="*/ 144839 h 834218"/>
                <a:gd name="connsiteX8" fmla="*/ 239150 w 3024845"/>
                <a:gd name="connsiteY8" fmla="*/ 285354 h 834218"/>
                <a:gd name="connsiteX9" fmla="*/ 240670 w 3024845"/>
                <a:gd name="connsiteY9" fmla="*/ 285084 h 834218"/>
                <a:gd name="connsiteX10" fmla="*/ 251310 w 3024845"/>
                <a:gd name="connsiteY10" fmla="*/ 283193 h 834218"/>
                <a:gd name="connsiteX11" fmla="*/ 249283 w 3024845"/>
                <a:gd name="connsiteY11" fmla="*/ 371825 h 834218"/>
                <a:gd name="connsiteX12" fmla="*/ 250803 w 3024845"/>
                <a:gd name="connsiteY12" fmla="*/ 372096 h 834218"/>
                <a:gd name="connsiteX13" fmla="*/ 261443 w 3024845"/>
                <a:gd name="connsiteY13" fmla="*/ 373987 h 834218"/>
                <a:gd name="connsiteX14" fmla="*/ 261696 w 3024845"/>
                <a:gd name="connsiteY14" fmla="*/ 374798 h 834218"/>
                <a:gd name="connsiteX15" fmla="*/ 263470 w 3024845"/>
                <a:gd name="connsiteY15" fmla="*/ 380473 h 834218"/>
                <a:gd name="connsiteX16" fmla="*/ 264230 w 3024845"/>
                <a:gd name="connsiteY16" fmla="*/ 378041 h 834218"/>
                <a:gd name="connsiteX17" fmla="*/ 269550 w 3024845"/>
                <a:gd name="connsiteY17" fmla="*/ 361017 h 834218"/>
                <a:gd name="connsiteX18" fmla="*/ 271323 w 3024845"/>
                <a:gd name="connsiteY18" fmla="*/ 361017 h 834218"/>
                <a:gd name="connsiteX19" fmla="*/ 283737 w 3024845"/>
                <a:gd name="connsiteY19" fmla="*/ 361017 h 834218"/>
                <a:gd name="connsiteX20" fmla="*/ 283737 w 3024845"/>
                <a:gd name="connsiteY20" fmla="*/ 393443 h 834218"/>
                <a:gd name="connsiteX21" fmla="*/ 284750 w 3024845"/>
                <a:gd name="connsiteY21" fmla="*/ 393984 h 834218"/>
                <a:gd name="connsiteX22" fmla="*/ 291844 w 3024845"/>
                <a:gd name="connsiteY22" fmla="*/ 397767 h 834218"/>
                <a:gd name="connsiteX23" fmla="*/ 291844 w 3024845"/>
                <a:gd name="connsiteY23" fmla="*/ 399118 h 834218"/>
                <a:gd name="connsiteX24" fmla="*/ 291844 w 3024845"/>
                <a:gd name="connsiteY24" fmla="*/ 408576 h 834218"/>
                <a:gd name="connsiteX25" fmla="*/ 336431 w 3024845"/>
                <a:gd name="connsiteY25" fmla="*/ 408576 h 834218"/>
                <a:gd name="connsiteX26" fmla="*/ 336431 w 3024845"/>
                <a:gd name="connsiteY26" fmla="*/ 409657 h 834218"/>
                <a:gd name="connsiteX27" fmla="*/ 336431 w 3024845"/>
                <a:gd name="connsiteY27" fmla="*/ 417223 h 834218"/>
                <a:gd name="connsiteX28" fmla="*/ 338457 w 3024845"/>
                <a:gd name="connsiteY28" fmla="*/ 417223 h 834218"/>
                <a:gd name="connsiteX29" fmla="*/ 352644 w 3024845"/>
                <a:gd name="connsiteY29" fmla="*/ 417223 h 834218"/>
                <a:gd name="connsiteX30" fmla="*/ 352644 w 3024845"/>
                <a:gd name="connsiteY30" fmla="*/ 386958 h 834218"/>
                <a:gd name="connsiteX31" fmla="*/ 397231 w 3024845"/>
                <a:gd name="connsiteY31" fmla="*/ 386958 h 834218"/>
                <a:gd name="connsiteX32" fmla="*/ 397231 w 3024845"/>
                <a:gd name="connsiteY32" fmla="*/ 385607 h 834218"/>
                <a:gd name="connsiteX33" fmla="*/ 397231 w 3024845"/>
                <a:gd name="connsiteY33" fmla="*/ 376149 h 834218"/>
                <a:gd name="connsiteX34" fmla="*/ 398245 w 3024845"/>
                <a:gd name="connsiteY34" fmla="*/ 376149 h 834218"/>
                <a:gd name="connsiteX35" fmla="*/ 405338 w 3024845"/>
                <a:gd name="connsiteY35" fmla="*/ 376149 h 834218"/>
                <a:gd name="connsiteX36" fmla="*/ 405338 w 3024845"/>
                <a:gd name="connsiteY36" fmla="*/ 374258 h 834218"/>
                <a:gd name="connsiteX37" fmla="*/ 405338 w 3024845"/>
                <a:gd name="connsiteY37" fmla="*/ 361017 h 834218"/>
                <a:gd name="connsiteX38" fmla="*/ 406098 w 3024845"/>
                <a:gd name="connsiteY38" fmla="*/ 361017 h 834218"/>
                <a:gd name="connsiteX39" fmla="*/ 411418 w 3024845"/>
                <a:gd name="connsiteY39" fmla="*/ 361017 h 834218"/>
                <a:gd name="connsiteX40" fmla="*/ 411418 w 3024845"/>
                <a:gd name="connsiteY40" fmla="*/ 359936 h 834218"/>
                <a:gd name="connsiteX41" fmla="*/ 411418 w 3024845"/>
                <a:gd name="connsiteY41" fmla="*/ 352369 h 834218"/>
                <a:gd name="connsiteX42" fmla="*/ 413445 w 3024845"/>
                <a:gd name="connsiteY42" fmla="*/ 352369 h 834218"/>
                <a:gd name="connsiteX43" fmla="*/ 427632 w 3024845"/>
                <a:gd name="connsiteY43" fmla="*/ 352369 h 834218"/>
                <a:gd name="connsiteX44" fmla="*/ 427632 w 3024845"/>
                <a:gd name="connsiteY44" fmla="*/ 353450 h 834218"/>
                <a:gd name="connsiteX45" fmla="*/ 427632 w 3024845"/>
                <a:gd name="connsiteY45" fmla="*/ 361017 h 834218"/>
                <a:gd name="connsiteX46" fmla="*/ 449925 w 3024845"/>
                <a:gd name="connsiteY46" fmla="*/ 361017 h 834218"/>
                <a:gd name="connsiteX47" fmla="*/ 449925 w 3024845"/>
                <a:gd name="connsiteY47" fmla="*/ 359125 h 834218"/>
                <a:gd name="connsiteX48" fmla="*/ 449925 w 3024845"/>
                <a:gd name="connsiteY48" fmla="*/ 345884 h 834218"/>
                <a:gd name="connsiteX49" fmla="*/ 451699 w 3024845"/>
                <a:gd name="connsiteY49" fmla="*/ 345884 h 834218"/>
                <a:gd name="connsiteX50" fmla="*/ 464112 w 3024845"/>
                <a:gd name="connsiteY50" fmla="*/ 345884 h 834218"/>
                <a:gd name="connsiteX51" fmla="*/ 464112 w 3024845"/>
                <a:gd name="connsiteY51" fmla="*/ 369664 h 834218"/>
                <a:gd name="connsiteX52" fmla="*/ 465126 w 3024845"/>
                <a:gd name="connsiteY52" fmla="*/ 369664 h 834218"/>
                <a:gd name="connsiteX53" fmla="*/ 472219 w 3024845"/>
                <a:gd name="connsiteY53" fmla="*/ 369664 h 834218"/>
                <a:gd name="connsiteX54" fmla="*/ 472219 w 3024845"/>
                <a:gd name="connsiteY54" fmla="*/ 368583 h 834218"/>
                <a:gd name="connsiteX55" fmla="*/ 472219 w 3024845"/>
                <a:gd name="connsiteY55" fmla="*/ 361017 h 834218"/>
                <a:gd name="connsiteX56" fmla="*/ 473992 w 3024845"/>
                <a:gd name="connsiteY56" fmla="*/ 361017 h 834218"/>
                <a:gd name="connsiteX57" fmla="*/ 486406 w 3024845"/>
                <a:gd name="connsiteY57" fmla="*/ 361017 h 834218"/>
                <a:gd name="connsiteX58" fmla="*/ 486406 w 3024845"/>
                <a:gd name="connsiteY58" fmla="*/ 386958 h 834218"/>
                <a:gd name="connsiteX59" fmla="*/ 488433 w 3024845"/>
                <a:gd name="connsiteY59" fmla="*/ 386958 h 834218"/>
                <a:gd name="connsiteX60" fmla="*/ 502619 w 3024845"/>
                <a:gd name="connsiteY60" fmla="*/ 386958 h 834218"/>
                <a:gd name="connsiteX61" fmla="*/ 502619 w 3024845"/>
                <a:gd name="connsiteY61" fmla="*/ 388579 h 834218"/>
                <a:gd name="connsiteX62" fmla="*/ 502619 w 3024845"/>
                <a:gd name="connsiteY62" fmla="*/ 399929 h 834218"/>
                <a:gd name="connsiteX63" fmla="*/ 503379 w 3024845"/>
                <a:gd name="connsiteY63" fmla="*/ 399929 h 834218"/>
                <a:gd name="connsiteX64" fmla="*/ 508700 w 3024845"/>
                <a:gd name="connsiteY64" fmla="*/ 399929 h 834218"/>
                <a:gd name="connsiteX65" fmla="*/ 508700 w 3024845"/>
                <a:gd name="connsiteY65" fmla="*/ 399118 h 834218"/>
                <a:gd name="connsiteX66" fmla="*/ 508700 w 3024845"/>
                <a:gd name="connsiteY66" fmla="*/ 393443 h 834218"/>
                <a:gd name="connsiteX67" fmla="*/ 539100 w 3024845"/>
                <a:gd name="connsiteY67" fmla="*/ 393443 h 834218"/>
                <a:gd name="connsiteX68" fmla="*/ 539100 w 3024845"/>
                <a:gd name="connsiteY68" fmla="*/ 417223 h 834218"/>
                <a:gd name="connsiteX69" fmla="*/ 540113 w 3024845"/>
                <a:gd name="connsiteY69" fmla="*/ 417223 h 834218"/>
                <a:gd name="connsiteX70" fmla="*/ 547207 w 3024845"/>
                <a:gd name="connsiteY70" fmla="*/ 417223 h 834218"/>
                <a:gd name="connsiteX71" fmla="*/ 547207 w 3024845"/>
                <a:gd name="connsiteY71" fmla="*/ 418304 h 834218"/>
                <a:gd name="connsiteX72" fmla="*/ 547207 w 3024845"/>
                <a:gd name="connsiteY72" fmla="*/ 425870 h 834218"/>
                <a:gd name="connsiteX73" fmla="*/ 547967 w 3024845"/>
                <a:gd name="connsiteY73" fmla="*/ 425870 h 834218"/>
                <a:gd name="connsiteX74" fmla="*/ 553287 w 3024845"/>
                <a:gd name="connsiteY74" fmla="*/ 425870 h 834218"/>
                <a:gd name="connsiteX75" fmla="*/ 553287 w 3024845"/>
                <a:gd name="connsiteY75" fmla="*/ 423708 h 834218"/>
                <a:gd name="connsiteX76" fmla="*/ 553287 w 3024845"/>
                <a:gd name="connsiteY76" fmla="*/ 408576 h 834218"/>
                <a:gd name="connsiteX77" fmla="*/ 554300 w 3024845"/>
                <a:gd name="connsiteY77" fmla="*/ 408576 h 834218"/>
                <a:gd name="connsiteX78" fmla="*/ 561394 w 3024845"/>
                <a:gd name="connsiteY78" fmla="*/ 408576 h 834218"/>
                <a:gd name="connsiteX79" fmla="*/ 561394 w 3024845"/>
                <a:gd name="connsiteY79" fmla="*/ 409657 h 834218"/>
                <a:gd name="connsiteX80" fmla="*/ 561394 w 3024845"/>
                <a:gd name="connsiteY80" fmla="*/ 417223 h 834218"/>
                <a:gd name="connsiteX81" fmla="*/ 566714 w 3024845"/>
                <a:gd name="connsiteY81" fmla="*/ 415230 h 834218"/>
                <a:gd name="connsiteX82" fmla="*/ 567474 w 3024845"/>
                <a:gd name="connsiteY82" fmla="*/ 414250 h 834218"/>
                <a:gd name="connsiteX83" fmla="*/ 567474 w 3024845"/>
                <a:gd name="connsiteY83" fmla="*/ 408576 h 834218"/>
                <a:gd name="connsiteX84" fmla="*/ 605981 w 3024845"/>
                <a:gd name="connsiteY84" fmla="*/ 408576 h 834218"/>
                <a:gd name="connsiteX85" fmla="*/ 605981 w 3024845"/>
                <a:gd name="connsiteY85" fmla="*/ 432355 h 834218"/>
                <a:gd name="connsiteX86" fmla="*/ 608007 w 3024845"/>
                <a:gd name="connsiteY86" fmla="*/ 432355 h 834218"/>
                <a:gd name="connsiteX87" fmla="*/ 622194 w 3024845"/>
                <a:gd name="connsiteY87" fmla="*/ 432355 h 834218"/>
                <a:gd name="connsiteX88" fmla="*/ 622194 w 3024845"/>
                <a:gd name="connsiteY88" fmla="*/ 433436 h 834218"/>
                <a:gd name="connsiteX89" fmla="*/ 622194 w 3024845"/>
                <a:gd name="connsiteY89" fmla="*/ 441002 h 834218"/>
                <a:gd name="connsiteX90" fmla="*/ 623968 w 3024845"/>
                <a:gd name="connsiteY90" fmla="*/ 441002 h 834218"/>
                <a:gd name="connsiteX91" fmla="*/ 636381 w 3024845"/>
                <a:gd name="connsiteY91" fmla="*/ 441002 h 834218"/>
                <a:gd name="connsiteX92" fmla="*/ 636381 w 3024845"/>
                <a:gd name="connsiteY92" fmla="*/ 417223 h 834218"/>
                <a:gd name="connsiteX93" fmla="*/ 637394 w 3024845"/>
                <a:gd name="connsiteY93" fmla="*/ 417223 h 834218"/>
                <a:gd name="connsiteX94" fmla="*/ 644488 w 3024845"/>
                <a:gd name="connsiteY94" fmla="*/ 417223 h 834218"/>
                <a:gd name="connsiteX95" fmla="*/ 644488 w 3024845"/>
                <a:gd name="connsiteY95" fmla="*/ 384796 h 834218"/>
                <a:gd name="connsiteX96" fmla="*/ 645501 w 3024845"/>
                <a:gd name="connsiteY96" fmla="*/ 384796 h 834218"/>
                <a:gd name="connsiteX97" fmla="*/ 652595 w 3024845"/>
                <a:gd name="connsiteY97" fmla="*/ 384796 h 834218"/>
                <a:gd name="connsiteX98" fmla="*/ 652595 w 3024845"/>
                <a:gd name="connsiteY98" fmla="*/ 382905 h 834218"/>
                <a:gd name="connsiteX99" fmla="*/ 652595 w 3024845"/>
                <a:gd name="connsiteY99" fmla="*/ 369664 h 834218"/>
                <a:gd name="connsiteX100" fmla="*/ 651328 w 3024845"/>
                <a:gd name="connsiteY100" fmla="*/ 368042 h 834218"/>
                <a:gd name="connsiteX101" fmla="*/ 656648 w 3024845"/>
                <a:gd name="connsiteY101" fmla="*/ 356693 h 834218"/>
                <a:gd name="connsiteX102" fmla="*/ 664755 w 3024845"/>
                <a:gd name="connsiteY102" fmla="*/ 384796 h 834218"/>
                <a:gd name="connsiteX103" fmla="*/ 665515 w 3024845"/>
                <a:gd name="connsiteY103" fmla="*/ 384796 h 834218"/>
                <a:gd name="connsiteX104" fmla="*/ 670835 w 3024845"/>
                <a:gd name="connsiteY104" fmla="*/ 384796 h 834218"/>
                <a:gd name="connsiteX105" fmla="*/ 670835 w 3024845"/>
                <a:gd name="connsiteY105" fmla="*/ 278869 h 834218"/>
                <a:gd name="connsiteX106" fmla="*/ 672355 w 3024845"/>
                <a:gd name="connsiteY106" fmla="*/ 278869 h 834218"/>
                <a:gd name="connsiteX107" fmla="*/ 682995 w 3024845"/>
                <a:gd name="connsiteY107" fmla="*/ 278869 h 834218"/>
                <a:gd name="connsiteX108" fmla="*/ 682995 w 3024845"/>
                <a:gd name="connsiteY108" fmla="*/ 231310 h 834218"/>
                <a:gd name="connsiteX109" fmla="*/ 709342 w 3024845"/>
                <a:gd name="connsiteY109" fmla="*/ 231310 h 834218"/>
                <a:gd name="connsiteX110" fmla="*/ 709342 w 3024845"/>
                <a:gd name="connsiteY110" fmla="*/ 209692 h 834218"/>
                <a:gd name="connsiteX111" fmla="*/ 743796 w 3024845"/>
                <a:gd name="connsiteY111" fmla="*/ 209692 h 834218"/>
                <a:gd name="connsiteX112" fmla="*/ 743796 w 3024845"/>
                <a:gd name="connsiteY112" fmla="*/ 212124 h 834218"/>
                <a:gd name="connsiteX113" fmla="*/ 743796 w 3024845"/>
                <a:gd name="connsiteY113" fmla="*/ 229148 h 834218"/>
                <a:gd name="connsiteX114" fmla="*/ 746076 w 3024845"/>
                <a:gd name="connsiteY114" fmla="*/ 229148 h 834218"/>
                <a:gd name="connsiteX115" fmla="*/ 762036 w 3024845"/>
                <a:gd name="connsiteY115" fmla="*/ 229148 h 834218"/>
                <a:gd name="connsiteX116" fmla="*/ 762036 w 3024845"/>
                <a:gd name="connsiteY116" fmla="*/ 276707 h 834218"/>
                <a:gd name="connsiteX117" fmla="*/ 763049 w 3024845"/>
                <a:gd name="connsiteY117" fmla="*/ 276707 h 834218"/>
                <a:gd name="connsiteX118" fmla="*/ 770143 w 3024845"/>
                <a:gd name="connsiteY118" fmla="*/ 276707 h 834218"/>
                <a:gd name="connsiteX119" fmla="*/ 784330 w 3024845"/>
                <a:gd name="connsiteY119" fmla="*/ 281031 h 834218"/>
                <a:gd name="connsiteX120" fmla="*/ 784330 w 3024845"/>
                <a:gd name="connsiteY120" fmla="*/ 319943 h 834218"/>
                <a:gd name="connsiteX121" fmla="*/ 785343 w 3024845"/>
                <a:gd name="connsiteY121" fmla="*/ 319943 h 834218"/>
                <a:gd name="connsiteX122" fmla="*/ 792436 w 3024845"/>
                <a:gd name="connsiteY122" fmla="*/ 319943 h 834218"/>
                <a:gd name="connsiteX123" fmla="*/ 792436 w 3024845"/>
                <a:gd name="connsiteY123" fmla="*/ 321564 h 834218"/>
                <a:gd name="connsiteX124" fmla="*/ 792436 w 3024845"/>
                <a:gd name="connsiteY124" fmla="*/ 332913 h 834218"/>
                <a:gd name="connsiteX125" fmla="*/ 794463 w 3024845"/>
                <a:gd name="connsiteY125" fmla="*/ 332913 h 834218"/>
                <a:gd name="connsiteX126" fmla="*/ 808650 w 3024845"/>
                <a:gd name="connsiteY126" fmla="*/ 332913 h 834218"/>
                <a:gd name="connsiteX127" fmla="*/ 814730 w 3024845"/>
                <a:gd name="connsiteY127" fmla="*/ 339399 h 834218"/>
                <a:gd name="connsiteX128" fmla="*/ 814730 w 3024845"/>
                <a:gd name="connsiteY128" fmla="*/ 361017 h 834218"/>
                <a:gd name="connsiteX129" fmla="*/ 817010 w 3024845"/>
                <a:gd name="connsiteY129" fmla="*/ 361017 h 834218"/>
                <a:gd name="connsiteX130" fmla="*/ 832970 w 3024845"/>
                <a:gd name="connsiteY130" fmla="*/ 361017 h 834218"/>
                <a:gd name="connsiteX131" fmla="*/ 832970 w 3024845"/>
                <a:gd name="connsiteY131" fmla="*/ 362097 h 834218"/>
                <a:gd name="connsiteX132" fmla="*/ 832970 w 3024845"/>
                <a:gd name="connsiteY132" fmla="*/ 369664 h 834218"/>
                <a:gd name="connsiteX133" fmla="*/ 834237 w 3024845"/>
                <a:gd name="connsiteY133" fmla="*/ 369664 h 834218"/>
                <a:gd name="connsiteX134" fmla="*/ 843104 w 3024845"/>
                <a:gd name="connsiteY134" fmla="*/ 369664 h 834218"/>
                <a:gd name="connsiteX135" fmla="*/ 843104 w 3024845"/>
                <a:gd name="connsiteY135" fmla="*/ 371825 h 834218"/>
                <a:gd name="connsiteX136" fmla="*/ 843104 w 3024845"/>
                <a:gd name="connsiteY136" fmla="*/ 386958 h 834218"/>
                <a:gd name="connsiteX137" fmla="*/ 847157 w 3024845"/>
                <a:gd name="connsiteY137" fmla="*/ 385066 h 834218"/>
                <a:gd name="connsiteX138" fmla="*/ 847157 w 3024845"/>
                <a:gd name="connsiteY138" fmla="*/ 371825 h 834218"/>
                <a:gd name="connsiteX139" fmla="*/ 848170 w 3024845"/>
                <a:gd name="connsiteY139" fmla="*/ 371825 h 834218"/>
                <a:gd name="connsiteX140" fmla="*/ 855264 w 3024845"/>
                <a:gd name="connsiteY140" fmla="*/ 371825 h 834218"/>
                <a:gd name="connsiteX141" fmla="*/ 855264 w 3024845"/>
                <a:gd name="connsiteY141" fmla="*/ 373447 h 834218"/>
                <a:gd name="connsiteX142" fmla="*/ 855264 w 3024845"/>
                <a:gd name="connsiteY142" fmla="*/ 384796 h 834218"/>
                <a:gd name="connsiteX143" fmla="*/ 856024 w 3024845"/>
                <a:gd name="connsiteY143" fmla="*/ 384796 h 834218"/>
                <a:gd name="connsiteX144" fmla="*/ 861344 w 3024845"/>
                <a:gd name="connsiteY144" fmla="*/ 384796 h 834218"/>
                <a:gd name="connsiteX145" fmla="*/ 909984 w 3024845"/>
                <a:gd name="connsiteY145" fmla="*/ 380473 h 834218"/>
                <a:gd name="connsiteX146" fmla="*/ 909984 w 3024845"/>
                <a:gd name="connsiteY146" fmla="*/ 381824 h 834218"/>
                <a:gd name="connsiteX147" fmla="*/ 909984 w 3024845"/>
                <a:gd name="connsiteY147" fmla="*/ 391281 h 834218"/>
                <a:gd name="connsiteX148" fmla="*/ 910744 w 3024845"/>
                <a:gd name="connsiteY148" fmla="*/ 391281 h 834218"/>
                <a:gd name="connsiteX149" fmla="*/ 916065 w 3024845"/>
                <a:gd name="connsiteY149" fmla="*/ 391281 h 834218"/>
                <a:gd name="connsiteX150" fmla="*/ 916065 w 3024845"/>
                <a:gd name="connsiteY150" fmla="*/ 393443 h 834218"/>
                <a:gd name="connsiteX151" fmla="*/ 916065 w 3024845"/>
                <a:gd name="connsiteY151" fmla="*/ 408576 h 834218"/>
                <a:gd name="connsiteX152" fmla="*/ 918091 w 3024845"/>
                <a:gd name="connsiteY152" fmla="*/ 407225 h 834218"/>
                <a:gd name="connsiteX153" fmla="*/ 932278 w 3024845"/>
                <a:gd name="connsiteY153" fmla="*/ 397767 h 834218"/>
                <a:gd name="connsiteX154" fmla="*/ 938358 w 3024845"/>
                <a:gd name="connsiteY154" fmla="*/ 356693 h 834218"/>
                <a:gd name="connsiteX155" fmla="*/ 939118 w 3024845"/>
                <a:gd name="connsiteY155" fmla="*/ 356423 h 834218"/>
                <a:gd name="connsiteX156" fmla="*/ 944438 w 3024845"/>
                <a:gd name="connsiteY156" fmla="*/ 354531 h 834218"/>
                <a:gd name="connsiteX157" fmla="*/ 946465 w 3024845"/>
                <a:gd name="connsiteY157" fmla="*/ 285354 h 834218"/>
                <a:gd name="connsiteX158" fmla="*/ 948492 w 3024845"/>
                <a:gd name="connsiteY158" fmla="*/ 354531 h 834218"/>
                <a:gd name="connsiteX159" fmla="*/ 949252 w 3024845"/>
                <a:gd name="connsiteY159" fmla="*/ 354801 h 834218"/>
                <a:gd name="connsiteX160" fmla="*/ 954572 w 3024845"/>
                <a:gd name="connsiteY160" fmla="*/ 356693 h 834218"/>
                <a:gd name="connsiteX161" fmla="*/ 954572 w 3024845"/>
                <a:gd name="connsiteY161" fmla="*/ 270222 h 834218"/>
                <a:gd name="connsiteX162" fmla="*/ 958625 w 3024845"/>
                <a:gd name="connsiteY162" fmla="*/ 237795 h 834218"/>
                <a:gd name="connsiteX163" fmla="*/ 997132 w 3024845"/>
                <a:gd name="connsiteY163" fmla="*/ 237795 h 834218"/>
                <a:gd name="connsiteX164" fmla="*/ 997132 w 3024845"/>
                <a:gd name="connsiteY164" fmla="*/ 270222 h 834218"/>
                <a:gd name="connsiteX165" fmla="*/ 997892 w 3024845"/>
                <a:gd name="connsiteY165" fmla="*/ 270222 h 834218"/>
                <a:gd name="connsiteX166" fmla="*/ 1003212 w 3024845"/>
                <a:gd name="connsiteY166" fmla="*/ 270222 h 834218"/>
                <a:gd name="connsiteX167" fmla="*/ 1003212 w 3024845"/>
                <a:gd name="connsiteY167" fmla="*/ 188074 h 834218"/>
                <a:gd name="connsiteX168" fmla="*/ 1004986 w 3024845"/>
                <a:gd name="connsiteY168" fmla="*/ 188074 h 834218"/>
                <a:gd name="connsiteX169" fmla="*/ 1017399 w 3024845"/>
                <a:gd name="connsiteY169" fmla="*/ 188074 h 834218"/>
                <a:gd name="connsiteX170" fmla="*/ 1017399 w 3024845"/>
                <a:gd name="connsiteY170" fmla="*/ 186183 h 834218"/>
                <a:gd name="connsiteX171" fmla="*/ 1017399 w 3024845"/>
                <a:gd name="connsiteY171" fmla="*/ 172942 h 834218"/>
                <a:gd name="connsiteX172" fmla="*/ 1039693 w 3024845"/>
                <a:gd name="connsiteY172" fmla="*/ 172942 h 834218"/>
                <a:gd name="connsiteX173" fmla="*/ 1039693 w 3024845"/>
                <a:gd name="connsiteY173" fmla="*/ 171861 h 834218"/>
                <a:gd name="connsiteX174" fmla="*/ 1039693 w 3024845"/>
                <a:gd name="connsiteY174" fmla="*/ 164295 h 834218"/>
                <a:gd name="connsiteX175" fmla="*/ 1041466 w 3024845"/>
                <a:gd name="connsiteY175" fmla="*/ 164295 h 834218"/>
                <a:gd name="connsiteX176" fmla="*/ 1053880 w 3024845"/>
                <a:gd name="connsiteY176" fmla="*/ 164295 h 834218"/>
                <a:gd name="connsiteX177" fmla="*/ 1053880 w 3024845"/>
                <a:gd name="connsiteY177" fmla="*/ 165376 h 834218"/>
                <a:gd name="connsiteX178" fmla="*/ 1053880 w 3024845"/>
                <a:gd name="connsiteY178" fmla="*/ 172942 h 834218"/>
                <a:gd name="connsiteX179" fmla="*/ 1054640 w 3024845"/>
                <a:gd name="connsiteY179" fmla="*/ 172942 h 834218"/>
                <a:gd name="connsiteX180" fmla="*/ 1059960 w 3024845"/>
                <a:gd name="connsiteY180" fmla="*/ 172942 h 834218"/>
                <a:gd name="connsiteX181" fmla="*/ 1070093 w 3024845"/>
                <a:gd name="connsiteY181" fmla="*/ 168618 h 834218"/>
                <a:gd name="connsiteX182" fmla="*/ 1074146 w 3024845"/>
                <a:gd name="connsiteY182" fmla="*/ 171861 h 834218"/>
                <a:gd name="connsiteX183" fmla="*/ 1074146 w 3024845"/>
                <a:gd name="connsiteY183" fmla="*/ 164295 h 834218"/>
                <a:gd name="connsiteX184" fmla="*/ 1076426 w 3024845"/>
                <a:gd name="connsiteY184" fmla="*/ 164295 h 834218"/>
                <a:gd name="connsiteX185" fmla="*/ 1092387 w 3024845"/>
                <a:gd name="connsiteY185" fmla="*/ 164295 h 834218"/>
                <a:gd name="connsiteX186" fmla="*/ 1092387 w 3024845"/>
                <a:gd name="connsiteY186" fmla="*/ 165376 h 834218"/>
                <a:gd name="connsiteX187" fmla="*/ 1092387 w 3024845"/>
                <a:gd name="connsiteY187" fmla="*/ 172942 h 834218"/>
                <a:gd name="connsiteX188" fmla="*/ 1122787 w 3024845"/>
                <a:gd name="connsiteY188" fmla="*/ 172942 h 834218"/>
                <a:gd name="connsiteX189" fmla="*/ 1122787 w 3024845"/>
                <a:gd name="connsiteY189" fmla="*/ 174563 h 834218"/>
                <a:gd name="connsiteX190" fmla="*/ 1122787 w 3024845"/>
                <a:gd name="connsiteY190" fmla="*/ 185913 h 834218"/>
                <a:gd name="connsiteX191" fmla="*/ 1149134 w 3024845"/>
                <a:gd name="connsiteY191" fmla="*/ 185913 h 834218"/>
                <a:gd name="connsiteX192" fmla="*/ 1149134 w 3024845"/>
                <a:gd name="connsiteY192" fmla="*/ 216177 h 834218"/>
                <a:gd name="connsiteX193" fmla="*/ 1149894 w 3024845"/>
                <a:gd name="connsiteY193" fmla="*/ 216177 h 834218"/>
                <a:gd name="connsiteX194" fmla="*/ 1155214 w 3024845"/>
                <a:gd name="connsiteY194" fmla="*/ 216177 h 834218"/>
                <a:gd name="connsiteX195" fmla="*/ 1155214 w 3024845"/>
                <a:gd name="connsiteY195" fmla="*/ 217258 h 834218"/>
                <a:gd name="connsiteX196" fmla="*/ 1155214 w 3024845"/>
                <a:gd name="connsiteY196" fmla="*/ 224825 h 834218"/>
                <a:gd name="connsiteX197" fmla="*/ 1159268 w 3024845"/>
                <a:gd name="connsiteY197" fmla="*/ 255089 h 834218"/>
                <a:gd name="connsiteX198" fmla="*/ 1160028 w 3024845"/>
                <a:gd name="connsiteY198" fmla="*/ 255089 h 834218"/>
                <a:gd name="connsiteX199" fmla="*/ 1165348 w 3024845"/>
                <a:gd name="connsiteY199" fmla="*/ 255089 h 834218"/>
                <a:gd name="connsiteX200" fmla="*/ 1165348 w 3024845"/>
                <a:gd name="connsiteY200" fmla="*/ 255900 h 834218"/>
                <a:gd name="connsiteX201" fmla="*/ 1165348 w 3024845"/>
                <a:gd name="connsiteY201" fmla="*/ 261575 h 834218"/>
                <a:gd name="connsiteX202" fmla="*/ 1166361 w 3024845"/>
                <a:gd name="connsiteY202" fmla="*/ 261575 h 834218"/>
                <a:gd name="connsiteX203" fmla="*/ 1173454 w 3024845"/>
                <a:gd name="connsiteY203" fmla="*/ 261575 h 834218"/>
                <a:gd name="connsiteX204" fmla="*/ 1173454 w 3024845"/>
                <a:gd name="connsiteY204" fmla="*/ 291840 h 834218"/>
                <a:gd name="connsiteX205" fmla="*/ 1175481 w 3024845"/>
                <a:gd name="connsiteY205" fmla="*/ 291840 h 834218"/>
                <a:gd name="connsiteX206" fmla="*/ 1189668 w 3024845"/>
                <a:gd name="connsiteY206" fmla="*/ 291840 h 834218"/>
                <a:gd name="connsiteX207" fmla="*/ 1189668 w 3024845"/>
                <a:gd name="connsiteY207" fmla="*/ 315619 h 834218"/>
                <a:gd name="connsiteX208" fmla="*/ 1191695 w 3024845"/>
                <a:gd name="connsiteY208" fmla="*/ 317240 h 834218"/>
                <a:gd name="connsiteX209" fmla="*/ 1191695 w 3024845"/>
                <a:gd name="connsiteY209" fmla="*/ 328590 h 834218"/>
                <a:gd name="connsiteX210" fmla="*/ 1192455 w 3024845"/>
                <a:gd name="connsiteY210" fmla="*/ 328590 h 834218"/>
                <a:gd name="connsiteX211" fmla="*/ 1197775 w 3024845"/>
                <a:gd name="connsiteY211" fmla="*/ 328590 h 834218"/>
                <a:gd name="connsiteX212" fmla="*/ 1197775 w 3024845"/>
                <a:gd name="connsiteY212" fmla="*/ 352369 h 834218"/>
                <a:gd name="connsiteX213" fmla="*/ 1199041 w 3024845"/>
                <a:gd name="connsiteY213" fmla="*/ 352369 h 834218"/>
                <a:gd name="connsiteX214" fmla="*/ 1207908 w 3024845"/>
                <a:gd name="connsiteY214" fmla="*/ 352369 h 834218"/>
                <a:gd name="connsiteX215" fmla="*/ 1209935 w 3024845"/>
                <a:gd name="connsiteY215" fmla="*/ 356423 h 834218"/>
                <a:gd name="connsiteX216" fmla="*/ 1209935 w 3024845"/>
                <a:gd name="connsiteY216" fmla="*/ 369664 h 834218"/>
                <a:gd name="connsiteX217" fmla="*/ 1211455 w 3024845"/>
                <a:gd name="connsiteY217" fmla="*/ 367772 h 834218"/>
                <a:gd name="connsiteX218" fmla="*/ 1222095 w 3024845"/>
                <a:gd name="connsiteY218" fmla="*/ 354531 h 834218"/>
                <a:gd name="connsiteX219" fmla="*/ 1250469 w 3024845"/>
                <a:gd name="connsiteY219" fmla="*/ 354531 h 834218"/>
                <a:gd name="connsiteX220" fmla="*/ 1250469 w 3024845"/>
                <a:gd name="connsiteY220" fmla="*/ 441002 h 834218"/>
                <a:gd name="connsiteX221" fmla="*/ 1251229 w 3024845"/>
                <a:gd name="connsiteY221" fmla="*/ 441002 h 834218"/>
                <a:gd name="connsiteX222" fmla="*/ 1256549 w 3024845"/>
                <a:gd name="connsiteY222" fmla="*/ 441002 h 834218"/>
                <a:gd name="connsiteX223" fmla="*/ 1257309 w 3024845"/>
                <a:gd name="connsiteY223" fmla="*/ 439651 h 834218"/>
                <a:gd name="connsiteX224" fmla="*/ 1262629 w 3024845"/>
                <a:gd name="connsiteY224" fmla="*/ 430193 h 834218"/>
                <a:gd name="connsiteX225" fmla="*/ 1262629 w 3024845"/>
                <a:gd name="connsiteY225" fmla="*/ 432085 h 834218"/>
                <a:gd name="connsiteX226" fmla="*/ 1262629 w 3024845"/>
                <a:gd name="connsiteY226" fmla="*/ 445326 h 834218"/>
                <a:gd name="connsiteX227" fmla="*/ 1266682 w 3024845"/>
                <a:gd name="connsiteY227" fmla="*/ 399929 h 834218"/>
                <a:gd name="connsiteX228" fmla="*/ 1267442 w 3024845"/>
                <a:gd name="connsiteY228" fmla="*/ 399929 h 834218"/>
                <a:gd name="connsiteX229" fmla="*/ 1272762 w 3024845"/>
                <a:gd name="connsiteY229" fmla="*/ 399929 h 834218"/>
                <a:gd name="connsiteX230" fmla="*/ 1272762 w 3024845"/>
                <a:gd name="connsiteY230" fmla="*/ 335075 h 834218"/>
                <a:gd name="connsiteX231" fmla="*/ 1273776 w 3024845"/>
                <a:gd name="connsiteY231" fmla="*/ 335075 h 834218"/>
                <a:gd name="connsiteX232" fmla="*/ 1280869 w 3024845"/>
                <a:gd name="connsiteY232" fmla="*/ 335075 h 834218"/>
                <a:gd name="connsiteX233" fmla="*/ 1293029 w 3024845"/>
                <a:gd name="connsiteY233" fmla="*/ 291840 h 834218"/>
                <a:gd name="connsiteX234" fmla="*/ 1294296 w 3024845"/>
                <a:gd name="connsiteY234" fmla="*/ 291840 h 834218"/>
                <a:gd name="connsiteX235" fmla="*/ 1303163 w 3024845"/>
                <a:gd name="connsiteY235" fmla="*/ 291840 h 834218"/>
                <a:gd name="connsiteX236" fmla="*/ 1313296 w 3024845"/>
                <a:gd name="connsiteY236" fmla="*/ 335075 h 834218"/>
                <a:gd name="connsiteX237" fmla="*/ 1314309 w 3024845"/>
                <a:gd name="connsiteY237" fmla="*/ 335075 h 834218"/>
                <a:gd name="connsiteX238" fmla="*/ 1321403 w 3024845"/>
                <a:gd name="connsiteY238" fmla="*/ 335075 h 834218"/>
                <a:gd name="connsiteX239" fmla="*/ 1321403 w 3024845"/>
                <a:gd name="connsiteY239" fmla="*/ 373987 h 834218"/>
                <a:gd name="connsiteX240" fmla="*/ 1323176 w 3024845"/>
                <a:gd name="connsiteY240" fmla="*/ 373987 h 834218"/>
                <a:gd name="connsiteX241" fmla="*/ 1335590 w 3024845"/>
                <a:gd name="connsiteY241" fmla="*/ 373987 h 834218"/>
                <a:gd name="connsiteX242" fmla="*/ 1335590 w 3024845"/>
                <a:gd name="connsiteY242" fmla="*/ 376149 h 834218"/>
                <a:gd name="connsiteX243" fmla="*/ 1335590 w 3024845"/>
                <a:gd name="connsiteY243" fmla="*/ 391281 h 834218"/>
                <a:gd name="connsiteX244" fmla="*/ 1339643 w 3024845"/>
                <a:gd name="connsiteY244" fmla="*/ 389120 h 834218"/>
                <a:gd name="connsiteX245" fmla="*/ 1339643 w 3024845"/>
                <a:gd name="connsiteY245" fmla="*/ 373987 h 834218"/>
                <a:gd name="connsiteX246" fmla="*/ 1341163 w 3024845"/>
                <a:gd name="connsiteY246" fmla="*/ 373987 h 834218"/>
                <a:gd name="connsiteX247" fmla="*/ 1351803 w 3024845"/>
                <a:gd name="connsiteY247" fmla="*/ 373987 h 834218"/>
                <a:gd name="connsiteX248" fmla="*/ 1351803 w 3024845"/>
                <a:gd name="connsiteY248" fmla="*/ 375608 h 834218"/>
                <a:gd name="connsiteX249" fmla="*/ 1351803 w 3024845"/>
                <a:gd name="connsiteY249" fmla="*/ 386958 h 834218"/>
                <a:gd name="connsiteX250" fmla="*/ 1382204 w 3024845"/>
                <a:gd name="connsiteY250" fmla="*/ 386958 h 834218"/>
                <a:gd name="connsiteX251" fmla="*/ 1382204 w 3024845"/>
                <a:gd name="connsiteY251" fmla="*/ 350208 h 834218"/>
                <a:gd name="connsiteX252" fmla="*/ 1383470 w 3024845"/>
                <a:gd name="connsiteY252" fmla="*/ 350208 h 834218"/>
                <a:gd name="connsiteX253" fmla="*/ 1392337 w 3024845"/>
                <a:gd name="connsiteY253" fmla="*/ 350208 h 834218"/>
                <a:gd name="connsiteX254" fmla="*/ 1392337 w 3024845"/>
                <a:gd name="connsiteY254" fmla="*/ 371825 h 834218"/>
                <a:gd name="connsiteX255" fmla="*/ 1394364 w 3024845"/>
                <a:gd name="connsiteY255" fmla="*/ 339399 h 834218"/>
                <a:gd name="connsiteX256" fmla="*/ 1416657 w 3024845"/>
                <a:gd name="connsiteY256" fmla="*/ 339399 h 834218"/>
                <a:gd name="connsiteX257" fmla="*/ 1416657 w 3024845"/>
                <a:gd name="connsiteY257" fmla="*/ 337777 h 834218"/>
                <a:gd name="connsiteX258" fmla="*/ 1416657 w 3024845"/>
                <a:gd name="connsiteY258" fmla="*/ 326428 h 834218"/>
                <a:gd name="connsiteX259" fmla="*/ 1417417 w 3024845"/>
                <a:gd name="connsiteY259" fmla="*/ 326428 h 834218"/>
                <a:gd name="connsiteX260" fmla="*/ 1422737 w 3024845"/>
                <a:gd name="connsiteY260" fmla="*/ 326428 h 834218"/>
                <a:gd name="connsiteX261" fmla="*/ 1422737 w 3024845"/>
                <a:gd name="connsiteY261" fmla="*/ 324537 h 834218"/>
                <a:gd name="connsiteX262" fmla="*/ 1422737 w 3024845"/>
                <a:gd name="connsiteY262" fmla="*/ 311296 h 834218"/>
                <a:gd name="connsiteX263" fmla="*/ 1426791 w 3024845"/>
                <a:gd name="connsiteY263" fmla="*/ 317781 h 834218"/>
                <a:gd name="connsiteX264" fmla="*/ 1429071 w 3024845"/>
                <a:gd name="connsiteY264" fmla="*/ 317781 h 834218"/>
                <a:gd name="connsiteX265" fmla="*/ 1445031 w 3024845"/>
                <a:gd name="connsiteY265" fmla="*/ 317781 h 834218"/>
                <a:gd name="connsiteX266" fmla="*/ 1445031 w 3024845"/>
                <a:gd name="connsiteY266" fmla="*/ 316970 h 834218"/>
                <a:gd name="connsiteX267" fmla="*/ 1445031 w 3024845"/>
                <a:gd name="connsiteY267" fmla="*/ 311296 h 834218"/>
                <a:gd name="connsiteX268" fmla="*/ 1445791 w 3024845"/>
                <a:gd name="connsiteY268" fmla="*/ 311296 h 834218"/>
                <a:gd name="connsiteX269" fmla="*/ 1451111 w 3024845"/>
                <a:gd name="connsiteY269" fmla="*/ 311296 h 834218"/>
                <a:gd name="connsiteX270" fmla="*/ 1451111 w 3024845"/>
                <a:gd name="connsiteY270" fmla="*/ 312647 h 834218"/>
                <a:gd name="connsiteX271" fmla="*/ 1451111 w 3024845"/>
                <a:gd name="connsiteY271" fmla="*/ 322105 h 834218"/>
                <a:gd name="connsiteX272" fmla="*/ 1489618 w 3024845"/>
                <a:gd name="connsiteY272" fmla="*/ 322105 h 834218"/>
                <a:gd name="connsiteX273" fmla="*/ 1489618 w 3024845"/>
                <a:gd name="connsiteY273" fmla="*/ 460458 h 834218"/>
                <a:gd name="connsiteX274" fmla="*/ 1491138 w 3024845"/>
                <a:gd name="connsiteY274" fmla="*/ 460458 h 834218"/>
                <a:gd name="connsiteX275" fmla="*/ 1501778 w 3024845"/>
                <a:gd name="connsiteY275" fmla="*/ 460458 h 834218"/>
                <a:gd name="connsiteX276" fmla="*/ 1501778 w 3024845"/>
                <a:gd name="connsiteY276" fmla="*/ 447488 h 834218"/>
                <a:gd name="connsiteX277" fmla="*/ 1505832 w 3024845"/>
                <a:gd name="connsiteY277" fmla="*/ 447488 h 834218"/>
                <a:gd name="connsiteX278" fmla="*/ 1505832 w 3024845"/>
                <a:gd name="connsiteY278" fmla="*/ 460458 h 834218"/>
                <a:gd name="connsiteX279" fmla="*/ 1536232 w 3024845"/>
                <a:gd name="connsiteY279" fmla="*/ 460458 h 834218"/>
                <a:gd name="connsiteX280" fmla="*/ 1536232 w 3024845"/>
                <a:gd name="connsiteY280" fmla="*/ 430193 h 834218"/>
                <a:gd name="connsiteX281" fmla="*/ 1548392 w 3024845"/>
                <a:gd name="connsiteY281" fmla="*/ 430193 h 834218"/>
                <a:gd name="connsiteX282" fmla="*/ 1560552 w 3024845"/>
                <a:gd name="connsiteY282" fmla="*/ 428032 h 834218"/>
                <a:gd name="connsiteX283" fmla="*/ 1564606 w 3024845"/>
                <a:gd name="connsiteY283" fmla="*/ 430193 h 834218"/>
                <a:gd name="connsiteX284" fmla="*/ 1574739 w 3024845"/>
                <a:gd name="connsiteY284" fmla="*/ 430193 h 834218"/>
                <a:gd name="connsiteX285" fmla="*/ 1574739 w 3024845"/>
                <a:gd name="connsiteY285" fmla="*/ 460458 h 834218"/>
                <a:gd name="connsiteX286" fmla="*/ 1582846 w 3024845"/>
                <a:gd name="connsiteY286" fmla="*/ 460458 h 834218"/>
                <a:gd name="connsiteX287" fmla="*/ 1582846 w 3024845"/>
                <a:gd name="connsiteY287" fmla="*/ 477753 h 834218"/>
                <a:gd name="connsiteX288" fmla="*/ 1592182 w 3024845"/>
                <a:gd name="connsiteY288" fmla="*/ 478658 h 834218"/>
                <a:gd name="connsiteX289" fmla="*/ 1605140 w 3024845"/>
                <a:gd name="connsiteY289" fmla="*/ 478658 h 834218"/>
                <a:gd name="connsiteX290" fmla="*/ 1605140 w 3024845"/>
                <a:gd name="connsiteY290" fmla="*/ 462620 h 834218"/>
                <a:gd name="connsiteX291" fmla="*/ 1673096 w 3024845"/>
                <a:gd name="connsiteY291" fmla="*/ 462620 h 834218"/>
                <a:gd name="connsiteX292" fmla="*/ 1673096 w 3024845"/>
                <a:gd name="connsiteY292" fmla="*/ 377367 h 834218"/>
                <a:gd name="connsiteX293" fmla="*/ 1745104 w 3024845"/>
                <a:gd name="connsiteY293" fmla="*/ 377367 h 834218"/>
                <a:gd name="connsiteX294" fmla="*/ 1745104 w 3024845"/>
                <a:gd name="connsiteY294" fmla="*/ 456135 h 834218"/>
                <a:gd name="connsiteX295" fmla="*/ 1747008 w 3024845"/>
                <a:gd name="connsiteY295" fmla="*/ 456135 h 834218"/>
                <a:gd name="connsiteX296" fmla="*/ 1748250 w 3024845"/>
                <a:gd name="connsiteY296" fmla="*/ 478658 h 834218"/>
                <a:gd name="connsiteX297" fmla="*/ 1757926 w 3024845"/>
                <a:gd name="connsiteY297" fmla="*/ 478658 h 834218"/>
                <a:gd name="connsiteX298" fmla="*/ 1759168 w 3024845"/>
                <a:gd name="connsiteY298" fmla="*/ 456135 h 834218"/>
                <a:gd name="connsiteX299" fmla="*/ 1765248 w 3024845"/>
                <a:gd name="connsiteY299" fmla="*/ 456135 h 834218"/>
                <a:gd name="connsiteX300" fmla="*/ 1766490 w 3024845"/>
                <a:gd name="connsiteY300" fmla="*/ 478658 h 834218"/>
                <a:gd name="connsiteX301" fmla="*/ 1817112 w 3024845"/>
                <a:gd name="connsiteY301" fmla="*/ 478658 h 834218"/>
                <a:gd name="connsiteX302" fmla="*/ 1817112 w 3024845"/>
                <a:gd name="connsiteY302" fmla="*/ 315630 h 834218"/>
                <a:gd name="connsiteX303" fmla="*/ 2014439 w 3024845"/>
                <a:gd name="connsiteY303" fmla="*/ 315630 h 834218"/>
                <a:gd name="connsiteX304" fmla="*/ 2014439 w 3024845"/>
                <a:gd name="connsiteY304" fmla="*/ 478658 h 834218"/>
                <a:gd name="connsiteX305" fmla="*/ 2033136 w 3024845"/>
                <a:gd name="connsiteY305" fmla="*/ 478658 h 834218"/>
                <a:gd name="connsiteX306" fmla="*/ 2033136 w 3024845"/>
                <a:gd name="connsiteY306" fmla="*/ 395965 h 834218"/>
                <a:gd name="connsiteX307" fmla="*/ 2128256 w 3024845"/>
                <a:gd name="connsiteY307" fmla="*/ 395965 h 834218"/>
                <a:gd name="connsiteX308" fmla="*/ 2180720 w 3024845"/>
                <a:gd name="connsiteY308" fmla="*/ 330752 h 834218"/>
                <a:gd name="connsiteX309" fmla="*/ 2245574 w 3024845"/>
                <a:gd name="connsiteY309" fmla="*/ 330752 h 834218"/>
                <a:gd name="connsiteX310" fmla="*/ 2245574 w 3024845"/>
                <a:gd name="connsiteY310" fmla="*/ 406414 h 834218"/>
                <a:gd name="connsiteX311" fmla="*/ 2253681 w 3024845"/>
                <a:gd name="connsiteY311" fmla="*/ 406414 h 834218"/>
                <a:gd name="connsiteX312" fmla="*/ 2255708 w 3024845"/>
                <a:gd name="connsiteY312" fmla="*/ 399929 h 834218"/>
                <a:gd name="connsiteX313" fmla="*/ 2261788 w 3024845"/>
                <a:gd name="connsiteY313" fmla="*/ 399929 h 834218"/>
                <a:gd name="connsiteX314" fmla="*/ 2263815 w 3024845"/>
                <a:gd name="connsiteY314" fmla="*/ 408576 h 834218"/>
                <a:gd name="connsiteX315" fmla="*/ 2275975 w 3024845"/>
                <a:gd name="connsiteY315" fmla="*/ 408576 h 834218"/>
                <a:gd name="connsiteX316" fmla="*/ 2275975 w 3024845"/>
                <a:gd name="connsiteY316" fmla="*/ 402090 h 834218"/>
                <a:gd name="connsiteX317" fmla="*/ 2298268 w 3024845"/>
                <a:gd name="connsiteY317" fmla="*/ 402090 h 834218"/>
                <a:gd name="connsiteX318" fmla="*/ 2298268 w 3024845"/>
                <a:gd name="connsiteY318" fmla="*/ 408576 h 834218"/>
                <a:gd name="connsiteX319" fmla="*/ 2318535 w 3024845"/>
                <a:gd name="connsiteY319" fmla="*/ 408576 h 834218"/>
                <a:gd name="connsiteX320" fmla="*/ 2318535 w 3024845"/>
                <a:gd name="connsiteY320" fmla="*/ 453973 h 834218"/>
                <a:gd name="connsiteX321" fmla="*/ 2332722 w 3024845"/>
                <a:gd name="connsiteY321" fmla="*/ 453973 h 834218"/>
                <a:gd name="connsiteX322" fmla="*/ 2332722 w 3024845"/>
                <a:gd name="connsiteY322" fmla="*/ 441002 h 834218"/>
                <a:gd name="connsiteX323" fmla="*/ 2348936 w 3024845"/>
                <a:gd name="connsiteY323" fmla="*/ 441002 h 834218"/>
                <a:gd name="connsiteX324" fmla="*/ 2348936 w 3024845"/>
                <a:gd name="connsiteY324" fmla="*/ 261575 h 834218"/>
                <a:gd name="connsiteX325" fmla="*/ 2355016 w 3024845"/>
                <a:gd name="connsiteY325" fmla="*/ 255089 h 834218"/>
                <a:gd name="connsiteX326" fmla="*/ 2427977 w 3024845"/>
                <a:gd name="connsiteY326" fmla="*/ 255089 h 834218"/>
                <a:gd name="connsiteX327" fmla="*/ 2427977 w 3024845"/>
                <a:gd name="connsiteY327" fmla="*/ 263737 h 834218"/>
                <a:gd name="connsiteX328" fmla="*/ 2438110 w 3024845"/>
                <a:gd name="connsiteY328" fmla="*/ 263737 h 834218"/>
                <a:gd name="connsiteX329" fmla="*/ 2438110 w 3024845"/>
                <a:gd name="connsiteY329" fmla="*/ 378311 h 834218"/>
                <a:gd name="connsiteX330" fmla="*/ 2460404 w 3024845"/>
                <a:gd name="connsiteY330" fmla="*/ 378311 h 834218"/>
                <a:gd name="connsiteX331" fmla="*/ 2460404 w 3024845"/>
                <a:gd name="connsiteY331" fmla="*/ 311296 h 834218"/>
                <a:gd name="connsiteX332" fmla="*/ 2486751 w 3024845"/>
                <a:gd name="connsiteY332" fmla="*/ 311296 h 834218"/>
                <a:gd name="connsiteX333" fmla="*/ 2490804 w 3024845"/>
                <a:gd name="connsiteY333" fmla="*/ 306972 h 834218"/>
                <a:gd name="connsiteX334" fmla="*/ 2498911 w 3024845"/>
                <a:gd name="connsiteY334" fmla="*/ 306972 h 834218"/>
                <a:gd name="connsiteX335" fmla="*/ 2502964 w 3024845"/>
                <a:gd name="connsiteY335" fmla="*/ 311296 h 834218"/>
                <a:gd name="connsiteX336" fmla="*/ 2525258 w 3024845"/>
                <a:gd name="connsiteY336" fmla="*/ 311296 h 834218"/>
                <a:gd name="connsiteX337" fmla="*/ 2525258 w 3024845"/>
                <a:gd name="connsiteY337" fmla="*/ 194560 h 834218"/>
                <a:gd name="connsiteX338" fmla="*/ 2582005 w 3024845"/>
                <a:gd name="connsiteY338" fmla="*/ 183751 h 834218"/>
                <a:gd name="connsiteX339" fmla="*/ 2582005 w 3024845"/>
                <a:gd name="connsiteY339" fmla="*/ 184832 h 834218"/>
                <a:gd name="connsiteX340" fmla="*/ 2582005 w 3024845"/>
                <a:gd name="connsiteY340" fmla="*/ 192398 h 834218"/>
                <a:gd name="connsiteX341" fmla="*/ 2608352 w 3024845"/>
                <a:gd name="connsiteY341" fmla="*/ 192398 h 834218"/>
                <a:gd name="connsiteX342" fmla="*/ 2608352 w 3024845"/>
                <a:gd name="connsiteY342" fmla="*/ 447488 h 834218"/>
                <a:gd name="connsiteX343" fmla="*/ 2630646 w 3024845"/>
                <a:gd name="connsiteY343" fmla="*/ 447488 h 834218"/>
                <a:gd name="connsiteX344" fmla="*/ 2630646 w 3024845"/>
                <a:gd name="connsiteY344" fmla="*/ 443164 h 834218"/>
                <a:gd name="connsiteX345" fmla="*/ 2642806 w 3024845"/>
                <a:gd name="connsiteY345" fmla="*/ 443164 h 834218"/>
                <a:gd name="connsiteX346" fmla="*/ 2642806 w 3024845"/>
                <a:gd name="connsiteY346" fmla="*/ 447488 h 834218"/>
                <a:gd name="connsiteX347" fmla="*/ 2667126 w 3024845"/>
                <a:gd name="connsiteY347" fmla="*/ 447488 h 834218"/>
                <a:gd name="connsiteX348" fmla="*/ 2667126 w 3024845"/>
                <a:gd name="connsiteY348" fmla="*/ 434517 h 834218"/>
                <a:gd name="connsiteX349" fmla="*/ 2695500 w 3024845"/>
                <a:gd name="connsiteY349" fmla="*/ 434517 h 834218"/>
                <a:gd name="connsiteX350" fmla="*/ 2707660 w 3024845"/>
                <a:gd name="connsiteY350" fmla="*/ 430193 h 834218"/>
                <a:gd name="connsiteX351" fmla="*/ 2727927 w 3024845"/>
                <a:gd name="connsiteY351" fmla="*/ 434517 h 834218"/>
                <a:gd name="connsiteX352" fmla="*/ 2727927 w 3024845"/>
                <a:gd name="connsiteY352" fmla="*/ 417223 h 834218"/>
                <a:gd name="connsiteX353" fmla="*/ 2736034 w 3024845"/>
                <a:gd name="connsiteY353" fmla="*/ 417223 h 834218"/>
                <a:gd name="connsiteX354" fmla="*/ 2736034 w 3024845"/>
                <a:gd name="connsiteY354" fmla="*/ 404252 h 834218"/>
                <a:gd name="connsiteX355" fmla="*/ 2792781 w 3024845"/>
                <a:gd name="connsiteY355" fmla="*/ 404252 h 834218"/>
                <a:gd name="connsiteX356" fmla="*/ 2792781 w 3024845"/>
                <a:gd name="connsiteY356" fmla="*/ 373987 h 834218"/>
                <a:gd name="connsiteX357" fmla="*/ 2811021 w 3024845"/>
                <a:gd name="connsiteY357" fmla="*/ 373987 h 834218"/>
                <a:gd name="connsiteX358" fmla="*/ 2811021 w 3024845"/>
                <a:gd name="connsiteY358" fmla="*/ 367502 h 834218"/>
                <a:gd name="connsiteX359" fmla="*/ 2823181 w 3024845"/>
                <a:gd name="connsiteY359" fmla="*/ 367502 h 834218"/>
                <a:gd name="connsiteX360" fmla="*/ 2823181 w 3024845"/>
                <a:gd name="connsiteY360" fmla="*/ 373987 h 834218"/>
                <a:gd name="connsiteX361" fmla="*/ 2839395 w 3024845"/>
                <a:gd name="connsiteY361" fmla="*/ 373987 h 834218"/>
                <a:gd name="connsiteX362" fmla="*/ 2839395 w 3024845"/>
                <a:gd name="connsiteY362" fmla="*/ 423708 h 834218"/>
                <a:gd name="connsiteX363" fmla="*/ 2871822 w 3024845"/>
                <a:gd name="connsiteY363" fmla="*/ 423708 h 834218"/>
                <a:gd name="connsiteX364" fmla="*/ 2871822 w 3024845"/>
                <a:gd name="connsiteY364" fmla="*/ 397767 h 834218"/>
                <a:gd name="connsiteX365" fmla="*/ 2910329 w 3024845"/>
                <a:gd name="connsiteY365" fmla="*/ 397767 h 834218"/>
                <a:gd name="connsiteX366" fmla="*/ 2910329 w 3024845"/>
                <a:gd name="connsiteY366" fmla="*/ 367502 h 834218"/>
                <a:gd name="connsiteX367" fmla="*/ 2958970 w 3024845"/>
                <a:gd name="connsiteY367" fmla="*/ 367502 h 834218"/>
                <a:gd name="connsiteX368" fmla="*/ 2958970 w 3024845"/>
                <a:gd name="connsiteY368" fmla="*/ 478658 h 834218"/>
                <a:gd name="connsiteX369" fmla="*/ 2958970 w 3024845"/>
                <a:gd name="connsiteY369" fmla="*/ 492437 h 834218"/>
                <a:gd name="connsiteX370" fmla="*/ 3024845 w 3024845"/>
                <a:gd name="connsiteY370" fmla="*/ 492437 h 834218"/>
                <a:gd name="connsiteX371" fmla="*/ 3024845 w 3024845"/>
                <a:gd name="connsiteY371" fmla="*/ 834218 h 834218"/>
                <a:gd name="connsiteX372" fmla="*/ 2054 w 3024845"/>
                <a:gd name="connsiteY372" fmla="*/ 831885 h 834218"/>
                <a:gd name="connsiteX373" fmla="*/ 0 w 3024845"/>
                <a:gd name="connsiteY373" fmla="*/ 397767 h 834218"/>
                <a:gd name="connsiteX374" fmla="*/ 20267 w 3024845"/>
                <a:gd name="connsiteY374" fmla="*/ 397767 h 834218"/>
                <a:gd name="connsiteX375" fmla="*/ 20774 w 3024845"/>
                <a:gd name="connsiteY375" fmla="*/ 396686 h 834218"/>
                <a:gd name="connsiteX376" fmla="*/ 24320 w 3024845"/>
                <a:gd name="connsiteY376" fmla="*/ 389120 h 834218"/>
                <a:gd name="connsiteX377" fmla="*/ 26094 w 3024845"/>
                <a:gd name="connsiteY377" fmla="*/ 389390 h 834218"/>
                <a:gd name="connsiteX378" fmla="*/ 38507 w 3024845"/>
                <a:gd name="connsiteY378" fmla="*/ 391281 h 834218"/>
                <a:gd name="connsiteX379" fmla="*/ 39014 w 3024845"/>
                <a:gd name="connsiteY379" fmla="*/ 392633 h 834218"/>
                <a:gd name="connsiteX380" fmla="*/ 42560 w 3024845"/>
                <a:gd name="connsiteY380" fmla="*/ 402090 h 834218"/>
                <a:gd name="connsiteX381" fmla="*/ 68907 w 3024845"/>
                <a:gd name="connsiteY381" fmla="*/ 404252 h 834218"/>
                <a:gd name="connsiteX382" fmla="*/ 68907 w 3024845"/>
                <a:gd name="connsiteY382" fmla="*/ 281031 h 834218"/>
                <a:gd name="connsiteX383" fmla="*/ 70934 w 3024845"/>
                <a:gd name="connsiteY383" fmla="*/ 281031 h 834218"/>
                <a:gd name="connsiteX384" fmla="*/ 85121 w 3024845"/>
                <a:gd name="connsiteY384" fmla="*/ 281031 h 834218"/>
                <a:gd name="connsiteX385" fmla="*/ 85121 w 3024845"/>
                <a:gd name="connsiteY385" fmla="*/ 144839 h 834218"/>
                <a:gd name="connsiteX386" fmla="*/ 86894 w 3024845"/>
                <a:gd name="connsiteY386" fmla="*/ 144839 h 834218"/>
                <a:gd name="connsiteX387" fmla="*/ 99308 w 3024845"/>
                <a:gd name="connsiteY387" fmla="*/ 144839 h 834218"/>
                <a:gd name="connsiteX388" fmla="*/ 99308 w 3024845"/>
                <a:gd name="connsiteY388" fmla="*/ 30265 h 834218"/>
                <a:gd name="connsiteX389" fmla="*/ 103361 w 3024845"/>
                <a:gd name="connsiteY389" fmla="*/ 2161 h 834218"/>
                <a:gd name="connsiteX0" fmla="*/ 103361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20909 w 3024845"/>
                <a:gd name="connsiteY4" fmla="*/ 144839 h 834218"/>
                <a:gd name="connsiteX5" fmla="*/ 223189 w 3024845"/>
                <a:gd name="connsiteY5" fmla="*/ 144839 h 834218"/>
                <a:gd name="connsiteX6" fmla="*/ 239150 w 3024845"/>
                <a:gd name="connsiteY6" fmla="*/ 144839 h 834218"/>
                <a:gd name="connsiteX7" fmla="*/ 239150 w 3024845"/>
                <a:gd name="connsiteY7" fmla="*/ 285354 h 834218"/>
                <a:gd name="connsiteX8" fmla="*/ 240670 w 3024845"/>
                <a:gd name="connsiteY8" fmla="*/ 285084 h 834218"/>
                <a:gd name="connsiteX9" fmla="*/ 251310 w 3024845"/>
                <a:gd name="connsiteY9" fmla="*/ 283193 h 834218"/>
                <a:gd name="connsiteX10" fmla="*/ 249283 w 3024845"/>
                <a:gd name="connsiteY10" fmla="*/ 371825 h 834218"/>
                <a:gd name="connsiteX11" fmla="*/ 250803 w 3024845"/>
                <a:gd name="connsiteY11" fmla="*/ 372096 h 834218"/>
                <a:gd name="connsiteX12" fmla="*/ 261443 w 3024845"/>
                <a:gd name="connsiteY12" fmla="*/ 373987 h 834218"/>
                <a:gd name="connsiteX13" fmla="*/ 261696 w 3024845"/>
                <a:gd name="connsiteY13" fmla="*/ 374798 h 834218"/>
                <a:gd name="connsiteX14" fmla="*/ 263470 w 3024845"/>
                <a:gd name="connsiteY14" fmla="*/ 380473 h 834218"/>
                <a:gd name="connsiteX15" fmla="*/ 264230 w 3024845"/>
                <a:gd name="connsiteY15" fmla="*/ 378041 h 834218"/>
                <a:gd name="connsiteX16" fmla="*/ 269550 w 3024845"/>
                <a:gd name="connsiteY16" fmla="*/ 361017 h 834218"/>
                <a:gd name="connsiteX17" fmla="*/ 271323 w 3024845"/>
                <a:gd name="connsiteY17" fmla="*/ 361017 h 834218"/>
                <a:gd name="connsiteX18" fmla="*/ 283737 w 3024845"/>
                <a:gd name="connsiteY18" fmla="*/ 361017 h 834218"/>
                <a:gd name="connsiteX19" fmla="*/ 283737 w 3024845"/>
                <a:gd name="connsiteY19" fmla="*/ 393443 h 834218"/>
                <a:gd name="connsiteX20" fmla="*/ 284750 w 3024845"/>
                <a:gd name="connsiteY20" fmla="*/ 393984 h 834218"/>
                <a:gd name="connsiteX21" fmla="*/ 291844 w 3024845"/>
                <a:gd name="connsiteY21" fmla="*/ 397767 h 834218"/>
                <a:gd name="connsiteX22" fmla="*/ 291844 w 3024845"/>
                <a:gd name="connsiteY22" fmla="*/ 399118 h 834218"/>
                <a:gd name="connsiteX23" fmla="*/ 291844 w 3024845"/>
                <a:gd name="connsiteY23" fmla="*/ 408576 h 834218"/>
                <a:gd name="connsiteX24" fmla="*/ 336431 w 3024845"/>
                <a:gd name="connsiteY24" fmla="*/ 408576 h 834218"/>
                <a:gd name="connsiteX25" fmla="*/ 336431 w 3024845"/>
                <a:gd name="connsiteY25" fmla="*/ 409657 h 834218"/>
                <a:gd name="connsiteX26" fmla="*/ 336431 w 3024845"/>
                <a:gd name="connsiteY26" fmla="*/ 417223 h 834218"/>
                <a:gd name="connsiteX27" fmla="*/ 338457 w 3024845"/>
                <a:gd name="connsiteY27" fmla="*/ 417223 h 834218"/>
                <a:gd name="connsiteX28" fmla="*/ 352644 w 3024845"/>
                <a:gd name="connsiteY28" fmla="*/ 417223 h 834218"/>
                <a:gd name="connsiteX29" fmla="*/ 352644 w 3024845"/>
                <a:gd name="connsiteY29" fmla="*/ 386958 h 834218"/>
                <a:gd name="connsiteX30" fmla="*/ 397231 w 3024845"/>
                <a:gd name="connsiteY30" fmla="*/ 386958 h 834218"/>
                <a:gd name="connsiteX31" fmla="*/ 397231 w 3024845"/>
                <a:gd name="connsiteY31" fmla="*/ 385607 h 834218"/>
                <a:gd name="connsiteX32" fmla="*/ 397231 w 3024845"/>
                <a:gd name="connsiteY32" fmla="*/ 376149 h 834218"/>
                <a:gd name="connsiteX33" fmla="*/ 398245 w 3024845"/>
                <a:gd name="connsiteY33" fmla="*/ 376149 h 834218"/>
                <a:gd name="connsiteX34" fmla="*/ 405338 w 3024845"/>
                <a:gd name="connsiteY34" fmla="*/ 376149 h 834218"/>
                <a:gd name="connsiteX35" fmla="*/ 405338 w 3024845"/>
                <a:gd name="connsiteY35" fmla="*/ 374258 h 834218"/>
                <a:gd name="connsiteX36" fmla="*/ 405338 w 3024845"/>
                <a:gd name="connsiteY36" fmla="*/ 361017 h 834218"/>
                <a:gd name="connsiteX37" fmla="*/ 406098 w 3024845"/>
                <a:gd name="connsiteY37" fmla="*/ 361017 h 834218"/>
                <a:gd name="connsiteX38" fmla="*/ 411418 w 3024845"/>
                <a:gd name="connsiteY38" fmla="*/ 361017 h 834218"/>
                <a:gd name="connsiteX39" fmla="*/ 411418 w 3024845"/>
                <a:gd name="connsiteY39" fmla="*/ 359936 h 834218"/>
                <a:gd name="connsiteX40" fmla="*/ 411418 w 3024845"/>
                <a:gd name="connsiteY40" fmla="*/ 352369 h 834218"/>
                <a:gd name="connsiteX41" fmla="*/ 413445 w 3024845"/>
                <a:gd name="connsiteY41" fmla="*/ 352369 h 834218"/>
                <a:gd name="connsiteX42" fmla="*/ 427632 w 3024845"/>
                <a:gd name="connsiteY42" fmla="*/ 352369 h 834218"/>
                <a:gd name="connsiteX43" fmla="*/ 427632 w 3024845"/>
                <a:gd name="connsiteY43" fmla="*/ 353450 h 834218"/>
                <a:gd name="connsiteX44" fmla="*/ 427632 w 3024845"/>
                <a:gd name="connsiteY44" fmla="*/ 361017 h 834218"/>
                <a:gd name="connsiteX45" fmla="*/ 449925 w 3024845"/>
                <a:gd name="connsiteY45" fmla="*/ 361017 h 834218"/>
                <a:gd name="connsiteX46" fmla="*/ 449925 w 3024845"/>
                <a:gd name="connsiteY46" fmla="*/ 359125 h 834218"/>
                <a:gd name="connsiteX47" fmla="*/ 449925 w 3024845"/>
                <a:gd name="connsiteY47" fmla="*/ 345884 h 834218"/>
                <a:gd name="connsiteX48" fmla="*/ 451699 w 3024845"/>
                <a:gd name="connsiteY48" fmla="*/ 345884 h 834218"/>
                <a:gd name="connsiteX49" fmla="*/ 464112 w 3024845"/>
                <a:gd name="connsiteY49" fmla="*/ 345884 h 834218"/>
                <a:gd name="connsiteX50" fmla="*/ 464112 w 3024845"/>
                <a:gd name="connsiteY50" fmla="*/ 369664 h 834218"/>
                <a:gd name="connsiteX51" fmla="*/ 465126 w 3024845"/>
                <a:gd name="connsiteY51" fmla="*/ 369664 h 834218"/>
                <a:gd name="connsiteX52" fmla="*/ 472219 w 3024845"/>
                <a:gd name="connsiteY52" fmla="*/ 369664 h 834218"/>
                <a:gd name="connsiteX53" fmla="*/ 472219 w 3024845"/>
                <a:gd name="connsiteY53" fmla="*/ 368583 h 834218"/>
                <a:gd name="connsiteX54" fmla="*/ 472219 w 3024845"/>
                <a:gd name="connsiteY54" fmla="*/ 361017 h 834218"/>
                <a:gd name="connsiteX55" fmla="*/ 473992 w 3024845"/>
                <a:gd name="connsiteY55" fmla="*/ 361017 h 834218"/>
                <a:gd name="connsiteX56" fmla="*/ 486406 w 3024845"/>
                <a:gd name="connsiteY56" fmla="*/ 361017 h 834218"/>
                <a:gd name="connsiteX57" fmla="*/ 486406 w 3024845"/>
                <a:gd name="connsiteY57" fmla="*/ 386958 h 834218"/>
                <a:gd name="connsiteX58" fmla="*/ 488433 w 3024845"/>
                <a:gd name="connsiteY58" fmla="*/ 386958 h 834218"/>
                <a:gd name="connsiteX59" fmla="*/ 502619 w 3024845"/>
                <a:gd name="connsiteY59" fmla="*/ 386958 h 834218"/>
                <a:gd name="connsiteX60" fmla="*/ 502619 w 3024845"/>
                <a:gd name="connsiteY60" fmla="*/ 388579 h 834218"/>
                <a:gd name="connsiteX61" fmla="*/ 502619 w 3024845"/>
                <a:gd name="connsiteY61" fmla="*/ 399929 h 834218"/>
                <a:gd name="connsiteX62" fmla="*/ 503379 w 3024845"/>
                <a:gd name="connsiteY62" fmla="*/ 399929 h 834218"/>
                <a:gd name="connsiteX63" fmla="*/ 508700 w 3024845"/>
                <a:gd name="connsiteY63" fmla="*/ 399929 h 834218"/>
                <a:gd name="connsiteX64" fmla="*/ 508700 w 3024845"/>
                <a:gd name="connsiteY64" fmla="*/ 399118 h 834218"/>
                <a:gd name="connsiteX65" fmla="*/ 508700 w 3024845"/>
                <a:gd name="connsiteY65" fmla="*/ 393443 h 834218"/>
                <a:gd name="connsiteX66" fmla="*/ 539100 w 3024845"/>
                <a:gd name="connsiteY66" fmla="*/ 393443 h 834218"/>
                <a:gd name="connsiteX67" fmla="*/ 539100 w 3024845"/>
                <a:gd name="connsiteY67" fmla="*/ 417223 h 834218"/>
                <a:gd name="connsiteX68" fmla="*/ 540113 w 3024845"/>
                <a:gd name="connsiteY68" fmla="*/ 417223 h 834218"/>
                <a:gd name="connsiteX69" fmla="*/ 547207 w 3024845"/>
                <a:gd name="connsiteY69" fmla="*/ 417223 h 834218"/>
                <a:gd name="connsiteX70" fmla="*/ 547207 w 3024845"/>
                <a:gd name="connsiteY70" fmla="*/ 418304 h 834218"/>
                <a:gd name="connsiteX71" fmla="*/ 547207 w 3024845"/>
                <a:gd name="connsiteY71" fmla="*/ 425870 h 834218"/>
                <a:gd name="connsiteX72" fmla="*/ 547967 w 3024845"/>
                <a:gd name="connsiteY72" fmla="*/ 425870 h 834218"/>
                <a:gd name="connsiteX73" fmla="*/ 553287 w 3024845"/>
                <a:gd name="connsiteY73" fmla="*/ 425870 h 834218"/>
                <a:gd name="connsiteX74" fmla="*/ 553287 w 3024845"/>
                <a:gd name="connsiteY74" fmla="*/ 423708 h 834218"/>
                <a:gd name="connsiteX75" fmla="*/ 553287 w 3024845"/>
                <a:gd name="connsiteY75" fmla="*/ 408576 h 834218"/>
                <a:gd name="connsiteX76" fmla="*/ 554300 w 3024845"/>
                <a:gd name="connsiteY76" fmla="*/ 408576 h 834218"/>
                <a:gd name="connsiteX77" fmla="*/ 561394 w 3024845"/>
                <a:gd name="connsiteY77" fmla="*/ 408576 h 834218"/>
                <a:gd name="connsiteX78" fmla="*/ 561394 w 3024845"/>
                <a:gd name="connsiteY78" fmla="*/ 409657 h 834218"/>
                <a:gd name="connsiteX79" fmla="*/ 561394 w 3024845"/>
                <a:gd name="connsiteY79" fmla="*/ 417223 h 834218"/>
                <a:gd name="connsiteX80" fmla="*/ 566714 w 3024845"/>
                <a:gd name="connsiteY80" fmla="*/ 415230 h 834218"/>
                <a:gd name="connsiteX81" fmla="*/ 567474 w 3024845"/>
                <a:gd name="connsiteY81" fmla="*/ 414250 h 834218"/>
                <a:gd name="connsiteX82" fmla="*/ 567474 w 3024845"/>
                <a:gd name="connsiteY82" fmla="*/ 408576 h 834218"/>
                <a:gd name="connsiteX83" fmla="*/ 605981 w 3024845"/>
                <a:gd name="connsiteY83" fmla="*/ 408576 h 834218"/>
                <a:gd name="connsiteX84" fmla="*/ 605981 w 3024845"/>
                <a:gd name="connsiteY84" fmla="*/ 432355 h 834218"/>
                <a:gd name="connsiteX85" fmla="*/ 608007 w 3024845"/>
                <a:gd name="connsiteY85" fmla="*/ 432355 h 834218"/>
                <a:gd name="connsiteX86" fmla="*/ 622194 w 3024845"/>
                <a:gd name="connsiteY86" fmla="*/ 432355 h 834218"/>
                <a:gd name="connsiteX87" fmla="*/ 622194 w 3024845"/>
                <a:gd name="connsiteY87" fmla="*/ 433436 h 834218"/>
                <a:gd name="connsiteX88" fmla="*/ 622194 w 3024845"/>
                <a:gd name="connsiteY88" fmla="*/ 441002 h 834218"/>
                <a:gd name="connsiteX89" fmla="*/ 623968 w 3024845"/>
                <a:gd name="connsiteY89" fmla="*/ 441002 h 834218"/>
                <a:gd name="connsiteX90" fmla="*/ 636381 w 3024845"/>
                <a:gd name="connsiteY90" fmla="*/ 441002 h 834218"/>
                <a:gd name="connsiteX91" fmla="*/ 636381 w 3024845"/>
                <a:gd name="connsiteY91" fmla="*/ 417223 h 834218"/>
                <a:gd name="connsiteX92" fmla="*/ 637394 w 3024845"/>
                <a:gd name="connsiteY92" fmla="*/ 417223 h 834218"/>
                <a:gd name="connsiteX93" fmla="*/ 644488 w 3024845"/>
                <a:gd name="connsiteY93" fmla="*/ 417223 h 834218"/>
                <a:gd name="connsiteX94" fmla="*/ 644488 w 3024845"/>
                <a:gd name="connsiteY94" fmla="*/ 384796 h 834218"/>
                <a:gd name="connsiteX95" fmla="*/ 645501 w 3024845"/>
                <a:gd name="connsiteY95" fmla="*/ 384796 h 834218"/>
                <a:gd name="connsiteX96" fmla="*/ 652595 w 3024845"/>
                <a:gd name="connsiteY96" fmla="*/ 384796 h 834218"/>
                <a:gd name="connsiteX97" fmla="*/ 652595 w 3024845"/>
                <a:gd name="connsiteY97" fmla="*/ 382905 h 834218"/>
                <a:gd name="connsiteX98" fmla="*/ 652595 w 3024845"/>
                <a:gd name="connsiteY98" fmla="*/ 369664 h 834218"/>
                <a:gd name="connsiteX99" fmla="*/ 651328 w 3024845"/>
                <a:gd name="connsiteY99" fmla="*/ 368042 h 834218"/>
                <a:gd name="connsiteX100" fmla="*/ 656648 w 3024845"/>
                <a:gd name="connsiteY100" fmla="*/ 356693 h 834218"/>
                <a:gd name="connsiteX101" fmla="*/ 664755 w 3024845"/>
                <a:gd name="connsiteY101" fmla="*/ 384796 h 834218"/>
                <a:gd name="connsiteX102" fmla="*/ 665515 w 3024845"/>
                <a:gd name="connsiteY102" fmla="*/ 384796 h 834218"/>
                <a:gd name="connsiteX103" fmla="*/ 670835 w 3024845"/>
                <a:gd name="connsiteY103" fmla="*/ 384796 h 834218"/>
                <a:gd name="connsiteX104" fmla="*/ 670835 w 3024845"/>
                <a:gd name="connsiteY104" fmla="*/ 278869 h 834218"/>
                <a:gd name="connsiteX105" fmla="*/ 672355 w 3024845"/>
                <a:gd name="connsiteY105" fmla="*/ 278869 h 834218"/>
                <a:gd name="connsiteX106" fmla="*/ 682995 w 3024845"/>
                <a:gd name="connsiteY106" fmla="*/ 278869 h 834218"/>
                <a:gd name="connsiteX107" fmla="*/ 682995 w 3024845"/>
                <a:gd name="connsiteY107" fmla="*/ 231310 h 834218"/>
                <a:gd name="connsiteX108" fmla="*/ 709342 w 3024845"/>
                <a:gd name="connsiteY108" fmla="*/ 231310 h 834218"/>
                <a:gd name="connsiteX109" fmla="*/ 709342 w 3024845"/>
                <a:gd name="connsiteY109" fmla="*/ 209692 h 834218"/>
                <a:gd name="connsiteX110" fmla="*/ 743796 w 3024845"/>
                <a:gd name="connsiteY110" fmla="*/ 209692 h 834218"/>
                <a:gd name="connsiteX111" fmla="*/ 743796 w 3024845"/>
                <a:gd name="connsiteY111" fmla="*/ 212124 h 834218"/>
                <a:gd name="connsiteX112" fmla="*/ 743796 w 3024845"/>
                <a:gd name="connsiteY112" fmla="*/ 229148 h 834218"/>
                <a:gd name="connsiteX113" fmla="*/ 746076 w 3024845"/>
                <a:gd name="connsiteY113" fmla="*/ 229148 h 834218"/>
                <a:gd name="connsiteX114" fmla="*/ 762036 w 3024845"/>
                <a:gd name="connsiteY114" fmla="*/ 229148 h 834218"/>
                <a:gd name="connsiteX115" fmla="*/ 762036 w 3024845"/>
                <a:gd name="connsiteY115" fmla="*/ 276707 h 834218"/>
                <a:gd name="connsiteX116" fmla="*/ 763049 w 3024845"/>
                <a:gd name="connsiteY116" fmla="*/ 276707 h 834218"/>
                <a:gd name="connsiteX117" fmla="*/ 770143 w 3024845"/>
                <a:gd name="connsiteY117" fmla="*/ 276707 h 834218"/>
                <a:gd name="connsiteX118" fmla="*/ 784330 w 3024845"/>
                <a:gd name="connsiteY118" fmla="*/ 281031 h 834218"/>
                <a:gd name="connsiteX119" fmla="*/ 784330 w 3024845"/>
                <a:gd name="connsiteY119" fmla="*/ 319943 h 834218"/>
                <a:gd name="connsiteX120" fmla="*/ 785343 w 3024845"/>
                <a:gd name="connsiteY120" fmla="*/ 319943 h 834218"/>
                <a:gd name="connsiteX121" fmla="*/ 792436 w 3024845"/>
                <a:gd name="connsiteY121" fmla="*/ 319943 h 834218"/>
                <a:gd name="connsiteX122" fmla="*/ 792436 w 3024845"/>
                <a:gd name="connsiteY122" fmla="*/ 321564 h 834218"/>
                <a:gd name="connsiteX123" fmla="*/ 792436 w 3024845"/>
                <a:gd name="connsiteY123" fmla="*/ 332913 h 834218"/>
                <a:gd name="connsiteX124" fmla="*/ 794463 w 3024845"/>
                <a:gd name="connsiteY124" fmla="*/ 332913 h 834218"/>
                <a:gd name="connsiteX125" fmla="*/ 808650 w 3024845"/>
                <a:gd name="connsiteY125" fmla="*/ 332913 h 834218"/>
                <a:gd name="connsiteX126" fmla="*/ 814730 w 3024845"/>
                <a:gd name="connsiteY126" fmla="*/ 339399 h 834218"/>
                <a:gd name="connsiteX127" fmla="*/ 814730 w 3024845"/>
                <a:gd name="connsiteY127" fmla="*/ 361017 h 834218"/>
                <a:gd name="connsiteX128" fmla="*/ 817010 w 3024845"/>
                <a:gd name="connsiteY128" fmla="*/ 361017 h 834218"/>
                <a:gd name="connsiteX129" fmla="*/ 832970 w 3024845"/>
                <a:gd name="connsiteY129" fmla="*/ 361017 h 834218"/>
                <a:gd name="connsiteX130" fmla="*/ 832970 w 3024845"/>
                <a:gd name="connsiteY130" fmla="*/ 362097 h 834218"/>
                <a:gd name="connsiteX131" fmla="*/ 832970 w 3024845"/>
                <a:gd name="connsiteY131" fmla="*/ 369664 h 834218"/>
                <a:gd name="connsiteX132" fmla="*/ 834237 w 3024845"/>
                <a:gd name="connsiteY132" fmla="*/ 369664 h 834218"/>
                <a:gd name="connsiteX133" fmla="*/ 843104 w 3024845"/>
                <a:gd name="connsiteY133" fmla="*/ 369664 h 834218"/>
                <a:gd name="connsiteX134" fmla="*/ 843104 w 3024845"/>
                <a:gd name="connsiteY134" fmla="*/ 371825 h 834218"/>
                <a:gd name="connsiteX135" fmla="*/ 843104 w 3024845"/>
                <a:gd name="connsiteY135" fmla="*/ 386958 h 834218"/>
                <a:gd name="connsiteX136" fmla="*/ 847157 w 3024845"/>
                <a:gd name="connsiteY136" fmla="*/ 385066 h 834218"/>
                <a:gd name="connsiteX137" fmla="*/ 847157 w 3024845"/>
                <a:gd name="connsiteY137" fmla="*/ 371825 h 834218"/>
                <a:gd name="connsiteX138" fmla="*/ 848170 w 3024845"/>
                <a:gd name="connsiteY138" fmla="*/ 371825 h 834218"/>
                <a:gd name="connsiteX139" fmla="*/ 855264 w 3024845"/>
                <a:gd name="connsiteY139" fmla="*/ 371825 h 834218"/>
                <a:gd name="connsiteX140" fmla="*/ 855264 w 3024845"/>
                <a:gd name="connsiteY140" fmla="*/ 373447 h 834218"/>
                <a:gd name="connsiteX141" fmla="*/ 855264 w 3024845"/>
                <a:gd name="connsiteY141" fmla="*/ 384796 h 834218"/>
                <a:gd name="connsiteX142" fmla="*/ 856024 w 3024845"/>
                <a:gd name="connsiteY142" fmla="*/ 384796 h 834218"/>
                <a:gd name="connsiteX143" fmla="*/ 861344 w 3024845"/>
                <a:gd name="connsiteY143" fmla="*/ 384796 h 834218"/>
                <a:gd name="connsiteX144" fmla="*/ 909984 w 3024845"/>
                <a:gd name="connsiteY144" fmla="*/ 380473 h 834218"/>
                <a:gd name="connsiteX145" fmla="*/ 909984 w 3024845"/>
                <a:gd name="connsiteY145" fmla="*/ 381824 h 834218"/>
                <a:gd name="connsiteX146" fmla="*/ 909984 w 3024845"/>
                <a:gd name="connsiteY146" fmla="*/ 391281 h 834218"/>
                <a:gd name="connsiteX147" fmla="*/ 910744 w 3024845"/>
                <a:gd name="connsiteY147" fmla="*/ 391281 h 834218"/>
                <a:gd name="connsiteX148" fmla="*/ 916065 w 3024845"/>
                <a:gd name="connsiteY148" fmla="*/ 391281 h 834218"/>
                <a:gd name="connsiteX149" fmla="*/ 916065 w 3024845"/>
                <a:gd name="connsiteY149" fmla="*/ 393443 h 834218"/>
                <a:gd name="connsiteX150" fmla="*/ 916065 w 3024845"/>
                <a:gd name="connsiteY150" fmla="*/ 408576 h 834218"/>
                <a:gd name="connsiteX151" fmla="*/ 918091 w 3024845"/>
                <a:gd name="connsiteY151" fmla="*/ 407225 h 834218"/>
                <a:gd name="connsiteX152" fmla="*/ 932278 w 3024845"/>
                <a:gd name="connsiteY152" fmla="*/ 397767 h 834218"/>
                <a:gd name="connsiteX153" fmla="*/ 938358 w 3024845"/>
                <a:gd name="connsiteY153" fmla="*/ 356693 h 834218"/>
                <a:gd name="connsiteX154" fmla="*/ 939118 w 3024845"/>
                <a:gd name="connsiteY154" fmla="*/ 356423 h 834218"/>
                <a:gd name="connsiteX155" fmla="*/ 944438 w 3024845"/>
                <a:gd name="connsiteY155" fmla="*/ 354531 h 834218"/>
                <a:gd name="connsiteX156" fmla="*/ 946465 w 3024845"/>
                <a:gd name="connsiteY156" fmla="*/ 285354 h 834218"/>
                <a:gd name="connsiteX157" fmla="*/ 948492 w 3024845"/>
                <a:gd name="connsiteY157" fmla="*/ 354531 h 834218"/>
                <a:gd name="connsiteX158" fmla="*/ 949252 w 3024845"/>
                <a:gd name="connsiteY158" fmla="*/ 354801 h 834218"/>
                <a:gd name="connsiteX159" fmla="*/ 954572 w 3024845"/>
                <a:gd name="connsiteY159" fmla="*/ 356693 h 834218"/>
                <a:gd name="connsiteX160" fmla="*/ 954572 w 3024845"/>
                <a:gd name="connsiteY160" fmla="*/ 270222 h 834218"/>
                <a:gd name="connsiteX161" fmla="*/ 958625 w 3024845"/>
                <a:gd name="connsiteY161" fmla="*/ 237795 h 834218"/>
                <a:gd name="connsiteX162" fmla="*/ 997132 w 3024845"/>
                <a:gd name="connsiteY162" fmla="*/ 237795 h 834218"/>
                <a:gd name="connsiteX163" fmla="*/ 997132 w 3024845"/>
                <a:gd name="connsiteY163" fmla="*/ 270222 h 834218"/>
                <a:gd name="connsiteX164" fmla="*/ 997892 w 3024845"/>
                <a:gd name="connsiteY164" fmla="*/ 270222 h 834218"/>
                <a:gd name="connsiteX165" fmla="*/ 1003212 w 3024845"/>
                <a:gd name="connsiteY165" fmla="*/ 270222 h 834218"/>
                <a:gd name="connsiteX166" fmla="*/ 1003212 w 3024845"/>
                <a:gd name="connsiteY166" fmla="*/ 188074 h 834218"/>
                <a:gd name="connsiteX167" fmla="*/ 1004986 w 3024845"/>
                <a:gd name="connsiteY167" fmla="*/ 188074 h 834218"/>
                <a:gd name="connsiteX168" fmla="*/ 1017399 w 3024845"/>
                <a:gd name="connsiteY168" fmla="*/ 188074 h 834218"/>
                <a:gd name="connsiteX169" fmla="*/ 1017399 w 3024845"/>
                <a:gd name="connsiteY169" fmla="*/ 186183 h 834218"/>
                <a:gd name="connsiteX170" fmla="*/ 1017399 w 3024845"/>
                <a:gd name="connsiteY170" fmla="*/ 172942 h 834218"/>
                <a:gd name="connsiteX171" fmla="*/ 1039693 w 3024845"/>
                <a:gd name="connsiteY171" fmla="*/ 172942 h 834218"/>
                <a:gd name="connsiteX172" fmla="*/ 1039693 w 3024845"/>
                <a:gd name="connsiteY172" fmla="*/ 171861 h 834218"/>
                <a:gd name="connsiteX173" fmla="*/ 1039693 w 3024845"/>
                <a:gd name="connsiteY173" fmla="*/ 164295 h 834218"/>
                <a:gd name="connsiteX174" fmla="*/ 1041466 w 3024845"/>
                <a:gd name="connsiteY174" fmla="*/ 164295 h 834218"/>
                <a:gd name="connsiteX175" fmla="*/ 1053880 w 3024845"/>
                <a:gd name="connsiteY175" fmla="*/ 164295 h 834218"/>
                <a:gd name="connsiteX176" fmla="*/ 1053880 w 3024845"/>
                <a:gd name="connsiteY176" fmla="*/ 165376 h 834218"/>
                <a:gd name="connsiteX177" fmla="*/ 1053880 w 3024845"/>
                <a:gd name="connsiteY177" fmla="*/ 172942 h 834218"/>
                <a:gd name="connsiteX178" fmla="*/ 1054640 w 3024845"/>
                <a:gd name="connsiteY178" fmla="*/ 172942 h 834218"/>
                <a:gd name="connsiteX179" fmla="*/ 1059960 w 3024845"/>
                <a:gd name="connsiteY179" fmla="*/ 172942 h 834218"/>
                <a:gd name="connsiteX180" fmla="*/ 1070093 w 3024845"/>
                <a:gd name="connsiteY180" fmla="*/ 168618 h 834218"/>
                <a:gd name="connsiteX181" fmla="*/ 1074146 w 3024845"/>
                <a:gd name="connsiteY181" fmla="*/ 171861 h 834218"/>
                <a:gd name="connsiteX182" fmla="*/ 1074146 w 3024845"/>
                <a:gd name="connsiteY182" fmla="*/ 164295 h 834218"/>
                <a:gd name="connsiteX183" fmla="*/ 1076426 w 3024845"/>
                <a:gd name="connsiteY183" fmla="*/ 164295 h 834218"/>
                <a:gd name="connsiteX184" fmla="*/ 1092387 w 3024845"/>
                <a:gd name="connsiteY184" fmla="*/ 164295 h 834218"/>
                <a:gd name="connsiteX185" fmla="*/ 1092387 w 3024845"/>
                <a:gd name="connsiteY185" fmla="*/ 165376 h 834218"/>
                <a:gd name="connsiteX186" fmla="*/ 1092387 w 3024845"/>
                <a:gd name="connsiteY186" fmla="*/ 172942 h 834218"/>
                <a:gd name="connsiteX187" fmla="*/ 1122787 w 3024845"/>
                <a:gd name="connsiteY187" fmla="*/ 172942 h 834218"/>
                <a:gd name="connsiteX188" fmla="*/ 1122787 w 3024845"/>
                <a:gd name="connsiteY188" fmla="*/ 174563 h 834218"/>
                <a:gd name="connsiteX189" fmla="*/ 1122787 w 3024845"/>
                <a:gd name="connsiteY189" fmla="*/ 185913 h 834218"/>
                <a:gd name="connsiteX190" fmla="*/ 1149134 w 3024845"/>
                <a:gd name="connsiteY190" fmla="*/ 185913 h 834218"/>
                <a:gd name="connsiteX191" fmla="*/ 1149134 w 3024845"/>
                <a:gd name="connsiteY191" fmla="*/ 216177 h 834218"/>
                <a:gd name="connsiteX192" fmla="*/ 1149894 w 3024845"/>
                <a:gd name="connsiteY192" fmla="*/ 216177 h 834218"/>
                <a:gd name="connsiteX193" fmla="*/ 1155214 w 3024845"/>
                <a:gd name="connsiteY193" fmla="*/ 216177 h 834218"/>
                <a:gd name="connsiteX194" fmla="*/ 1155214 w 3024845"/>
                <a:gd name="connsiteY194" fmla="*/ 217258 h 834218"/>
                <a:gd name="connsiteX195" fmla="*/ 1155214 w 3024845"/>
                <a:gd name="connsiteY195" fmla="*/ 224825 h 834218"/>
                <a:gd name="connsiteX196" fmla="*/ 1159268 w 3024845"/>
                <a:gd name="connsiteY196" fmla="*/ 255089 h 834218"/>
                <a:gd name="connsiteX197" fmla="*/ 1160028 w 3024845"/>
                <a:gd name="connsiteY197" fmla="*/ 255089 h 834218"/>
                <a:gd name="connsiteX198" fmla="*/ 1165348 w 3024845"/>
                <a:gd name="connsiteY198" fmla="*/ 255089 h 834218"/>
                <a:gd name="connsiteX199" fmla="*/ 1165348 w 3024845"/>
                <a:gd name="connsiteY199" fmla="*/ 255900 h 834218"/>
                <a:gd name="connsiteX200" fmla="*/ 1165348 w 3024845"/>
                <a:gd name="connsiteY200" fmla="*/ 261575 h 834218"/>
                <a:gd name="connsiteX201" fmla="*/ 1166361 w 3024845"/>
                <a:gd name="connsiteY201" fmla="*/ 261575 h 834218"/>
                <a:gd name="connsiteX202" fmla="*/ 1173454 w 3024845"/>
                <a:gd name="connsiteY202" fmla="*/ 261575 h 834218"/>
                <a:gd name="connsiteX203" fmla="*/ 1173454 w 3024845"/>
                <a:gd name="connsiteY203" fmla="*/ 291840 h 834218"/>
                <a:gd name="connsiteX204" fmla="*/ 1175481 w 3024845"/>
                <a:gd name="connsiteY204" fmla="*/ 291840 h 834218"/>
                <a:gd name="connsiteX205" fmla="*/ 1189668 w 3024845"/>
                <a:gd name="connsiteY205" fmla="*/ 291840 h 834218"/>
                <a:gd name="connsiteX206" fmla="*/ 1189668 w 3024845"/>
                <a:gd name="connsiteY206" fmla="*/ 315619 h 834218"/>
                <a:gd name="connsiteX207" fmla="*/ 1191695 w 3024845"/>
                <a:gd name="connsiteY207" fmla="*/ 317240 h 834218"/>
                <a:gd name="connsiteX208" fmla="*/ 1191695 w 3024845"/>
                <a:gd name="connsiteY208" fmla="*/ 328590 h 834218"/>
                <a:gd name="connsiteX209" fmla="*/ 1192455 w 3024845"/>
                <a:gd name="connsiteY209" fmla="*/ 328590 h 834218"/>
                <a:gd name="connsiteX210" fmla="*/ 1197775 w 3024845"/>
                <a:gd name="connsiteY210" fmla="*/ 328590 h 834218"/>
                <a:gd name="connsiteX211" fmla="*/ 1197775 w 3024845"/>
                <a:gd name="connsiteY211" fmla="*/ 352369 h 834218"/>
                <a:gd name="connsiteX212" fmla="*/ 1199041 w 3024845"/>
                <a:gd name="connsiteY212" fmla="*/ 352369 h 834218"/>
                <a:gd name="connsiteX213" fmla="*/ 1207908 w 3024845"/>
                <a:gd name="connsiteY213" fmla="*/ 352369 h 834218"/>
                <a:gd name="connsiteX214" fmla="*/ 1209935 w 3024845"/>
                <a:gd name="connsiteY214" fmla="*/ 356423 h 834218"/>
                <a:gd name="connsiteX215" fmla="*/ 1209935 w 3024845"/>
                <a:gd name="connsiteY215" fmla="*/ 369664 h 834218"/>
                <a:gd name="connsiteX216" fmla="*/ 1211455 w 3024845"/>
                <a:gd name="connsiteY216" fmla="*/ 367772 h 834218"/>
                <a:gd name="connsiteX217" fmla="*/ 1222095 w 3024845"/>
                <a:gd name="connsiteY217" fmla="*/ 354531 h 834218"/>
                <a:gd name="connsiteX218" fmla="*/ 1250469 w 3024845"/>
                <a:gd name="connsiteY218" fmla="*/ 354531 h 834218"/>
                <a:gd name="connsiteX219" fmla="*/ 1250469 w 3024845"/>
                <a:gd name="connsiteY219" fmla="*/ 441002 h 834218"/>
                <a:gd name="connsiteX220" fmla="*/ 1251229 w 3024845"/>
                <a:gd name="connsiteY220" fmla="*/ 441002 h 834218"/>
                <a:gd name="connsiteX221" fmla="*/ 1256549 w 3024845"/>
                <a:gd name="connsiteY221" fmla="*/ 441002 h 834218"/>
                <a:gd name="connsiteX222" fmla="*/ 1257309 w 3024845"/>
                <a:gd name="connsiteY222" fmla="*/ 439651 h 834218"/>
                <a:gd name="connsiteX223" fmla="*/ 1262629 w 3024845"/>
                <a:gd name="connsiteY223" fmla="*/ 430193 h 834218"/>
                <a:gd name="connsiteX224" fmla="*/ 1262629 w 3024845"/>
                <a:gd name="connsiteY224" fmla="*/ 432085 h 834218"/>
                <a:gd name="connsiteX225" fmla="*/ 1262629 w 3024845"/>
                <a:gd name="connsiteY225" fmla="*/ 445326 h 834218"/>
                <a:gd name="connsiteX226" fmla="*/ 1266682 w 3024845"/>
                <a:gd name="connsiteY226" fmla="*/ 399929 h 834218"/>
                <a:gd name="connsiteX227" fmla="*/ 1267442 w 3024845"/>
                <a:gd name="connsiteY227" fmla="*/ 399929 h 834218"/>
                <a:gd name="connsiteX228" fmla="*/ 1272762 w 3024845"/>
                <a:gd name="connsiteY228" fmla="*/ 399929 h 834218"/>
                <a:gd name="connsiteX229" fmla="*/ 1272762 w 3024845"/>
                <a:gd name="connsiteY229" fmla="*/ 335075 h 834218"/>
                <a:gd name="connsiteX230" fmla="*/ 1273776 w 3024845"/>
                <a:gd name="connsiteY230" fmla="*/ 335075 h 834218"/>
                <a:gd name="connsiteX231" fmla="*/ 1280869 w 3024845"/>
                <a:gd name="connsiteY231" fmla="*/ 335075 h 834218"/>
                <a:gd name="connsiteX232" fmla="*/ 1293029 w 3024845"/>
                <a:gd name="connsiteY232" fmla="*/ 291840 h 834218"/>
                <a:gd name="connsiteX233" fmla="*/ 1294296 w 3024845"/>
                <a:gd name="connsiteY233" fmla="*/ 291840 h 834218"/>
                <a:gd name="connsiteX234" fmla="*/ 1303163 w 3024845"/>
                <a:gd name="connsiteY234" fmla="*/ 291840 h 834218"/>
                <a:gd name="connsiteX235" fmla="*/ 1313296 w 3024845"/>
                <a:gd name="connsiteY235" fmla="*/ 335075 h 834218"/>
                <a:gd name="connsiteX236" fmla="*/ 1314309 w 3024845"/>
                <a:gd name="connsiteY236" fmla="*/ 335075 h 834218"/>
                <a:gd name="connsiteX237" fmla="*/ 1321403 w 3024845"/>
                <a:gd name="connsiteY237" fmla="*/ 335075 h 834218"/>
                <a:gd name="connsiteX238" fmla="*/ 1321403 w 3024845"/>
                <a:gd name="connsiteY238" fmla="*/ 373987 h 834218"/>
                <a:gd name="connsiteX239" fmla="*/ 1323176 w 3024845"/>
                <a:gd name="connsiteY239" fmla="*/ 373987 h 834218"/>
                <a:gd name="connsiteX240" fmla="*/ 1335590 w 3024845"/>
                <a:gd name="connsiteY240" fmla="*/ 373987 h 834218"/>
                <a:gd name="connsiteX241" fmla="*/ 1335590 w 3024845"/>
                <a:gd name="connsiteY241" fmla="*/ 376149 h 834218"/>
                <a:gd name="connsiteX242" fmla="*/ 1335590 w 3024845"/>
                <a:gd name="connsiteY242" fmla="*/ 391281 h 834218"/>
                <a:gd name="connsiteX243" fmla="*/ 1339643 w 3024845"/>
                <a:gd name="connsiteY243" fmla="*/ 389120 h 834218"/>
                <a:gd name="connsiteX244" fmla="*/ 1339643 w 3024845"/>
                <a:gd name="connsiteY244" fmla="*/ 373987 h 834218"/>
                <a:gd name="connsiteX245" fmla="*/ 1341163 w 3024845"/>
                <a:gd name="connsiteY245" fmla="*/ 373987 h 834218"/>
                <a:gd name="connsiteX246" fmla="*/ 1351803 w 3024845"/>
                <a:gd name="connsiteY246" fmla="*/ 373987 h 834218"/>
                <a:gd name="connsiteX247" fmla="*/ 1351803 w 3024845"/>
                <a:gd name="connsiteY247" fmla="*/ 375608 h 834218"/>
                <a:gd name="connsiteX248" fmla="*/ 1351803 w 3024845"/>
                <a:gd name="connsiteY248" fmla="*/ 386958 h 834218"/>
                <a:gd name="connsiteX249" fmla="*/ 1382204 w 3024845"/>
                <a:gd name="connsiteY249" fmla="*/ 386958 h 834218"/>
                <a:gd name="connsiteX250" fmla="*/ 1382204 w 3024845"/>
                <a:gd name="connsiteY250" fmla="*/ 350208 h 834218"/>
                <a:gd name="connsiteX251" fmla="*/ 1383470 w 3024845"/>
                <a:gd name="connsiteY251" fmla="*/ 350208 h 834218"/>
                <a:gd name="connsiteX252" fmla="*/ 1392337 w 3024845"/>
                <a:gd name="connsiteY252" fmla="*/ 350208 h 834218"/>
                <a:gd name="connsiteX253" fmla="*/ 1392337 w 3024845"/>
                <a:gd name="connsiteY253" fmla="*/ 371825 h 834218"/>
                <a:gd name="connsiteX254" fmla="*/ 1394364 w 3024845"/>
                <a:gd name="connsiteY254" fmla="*/ 339399 h 834218"/>
                <a:gd name="connsiteX255" fmla="*/ 1416657 w 3024845"/>
                <a:gd name="connsiteY255" fmla="*/ 339399 h 834218"/>
                <a:gd name="connsiteX256" fmla="*/ 1416657 w 3024845"/>
                <a:gd name="connsiteY256" fmla="*/ 337777 h 834218"/>
                <a:gd name="connsiteX257" fmla="*/ 1416657 w 3024845"/>
                <a:gd name="connsiteY257" fmla="*/ 326428 h 834218"/>
                <a:gd name="connsiteX258" fmla="*/ 1417417 w 3024845"/>
                <a:gd name="connsiteY258" fmla="*/ 326428 h 834218"/>
                <a:gd name="connsiteX259" fmla="*/ 1422737 w 3024845"/>
                <a:gd name="connsiteY259" fmla="*/ 326428 h 834218"/>
                <a:gd name="connsiteX260" fmla="*/ 1422737 w 3024845"/>
                <a:gd name="connsiteY260" fmla="*/ 324537 h 834218"/>
                <a:gd name="connsiteX261" fmla="*/ 1422737 w 3024845"/>
                <a:gd name="connsiteY261" fmla="*/ 311296 h 834218"/>
                <a:gd name="connsiteX262" fmla="*/ 1426791 w 3024845"/>
                <a:gd name="connsiteY262" fmla="*/ 317781 h 834218"/>
                <a:gd name="connsiteX263" fmla="*/ 1429071 w 3024845"/>
                <a:gd name="connsiteY263" fmla="*/ 317781 h 834218"/>
                <a:gd name="connsiteX264" fmla="*/ 1445031 w 3024845"/>
                <a:gd name="connsiteY264" fmla="*/ 317781 h 834218"/>
                <a:gd name="connsiteX265" fmla="*/ 1445031 w 3024845"/>
                <a:gd name="connsiteY265" fmla="*/ 316970 h 834218"/>
                <a:gd name="connsiteX266" fmla="*/ 1445031 w 3024845"/>
                <a:gd name="connsiteY266" fmla="*/ 311296 h 834218"/>
                <a:gd name="connsiteX267" fmla="*/ 1445791 w 3024845"/>
                <a:gd name="connsiteY267" fmla="*/ 311296 h 834218"/>
                <a:gd name="connsiteX268" fmla="*/ 1451111 w 3024845"/>
                <a:gd name="connsiteY268" fmla="*/ 311296 h 834218"/>
                <a:gd name="connsiteX269" fmla="*/ 1451111 w 3024845"/>
                <a:gd name="connsiteY269" fmla="*/ 312647 h 834218"/>
                <a:gd name="connsiteX270" fmla="*/ 1451111 w 3024845"/>
                <a:gd name="connsiteY270" fmla="*/ 322105 h 834218"/>
                <a:gd name="connsiteX271" fmla="*/ 1489618 w 3024845"/>
                <a:gd name="connsiteY271" fmla="*/ 322105 h 834218"/>
                <a:gd name="connsiteX272" fmla="*/ 1489618 w 3024845"/>
                <a:gd name="connsiteY272" fmla="*/ 460458 h 834218"/>
                <a:gd name="connsiteX273" fmla="*/ 1491138 w 3024845"/>
                <a:gd name="connsiteY273" fmla="*/ 460458 h 834218"/>
                <a:gd name="connsiteX274" fmla="*/ 1501778 w 3024845"/>
                <a:gd name="connsiteY274" fmla="*/ 460458 h 834218"/>
                <a:gd name="connsiteX275" fmla="*/ 1501778 w 3024845"/>
                <a:gd name="connsiteY275" fmla="*/ 447488 h 834218"/>
                <a:gd name="connsiteX276" fmla="*/ 1505832 w 3024845"/>
                <a:gd name="connsiteY276" fmla="*/ 447488 h 834218"/>
                <a:gd name="connsiteX277" fmla="*/ 1505832 w 3024845"/>
                <a:gd name="connsiteY277" fmla="*/ 460458 h 834218"/>
                <a:gd name="connsiteX278" fmla="*/ 1536232 w 3024845"/>
                <a:gd name="connsiteY278" fmla="*/ 460458 h 834218"/>
                <a:gd name="connsiteX279" fmla="*/ 1536232 w 3024845"/>
                <a:gd name="connsiteY279" fmla="*/ 430193 h 834218"/>
                <a:gd name="connsiteX280" fmla="*/ 1548392 w 3024845"/>
                <a:gd name="connsiteY280" fmla="*/ 430193 h 834218"/>
                <a:gd name="connsiteX281" fmla="*/ 1560552 w 3024845"/>
                <a:gd name="connsiteY281" fmla="*/ 428032 h 834218"/>
                <a:gd name="connsiteX282" fmla="*/ 1564606 w 3024845"/>
                <a:gd name="connsiteY282" fmla="*/ 430193 h 834218"/>
                <a:gd name="connsiteX283" fmla="*/ 1574739 w 3024845"/>
                <a:gd name="connsiteY283" fmla="*/ 430193 h 834218"/>
                <a:gd name="connsiteX284" fmla="*/ 1574739 w 3024845"/>
                <a:gd name="connsiteY284" fmla="*/ 460458 h 834218"/>
                <a:gd name="connsiteX285" fmla="*/ 1582846 w 3024845"/>
                <a:gd name="connsiteY285" fmla="*/ 460458 h 834218"/>
                <a:gd name="connsiteX286" fmla="*/ 1582846 w 3024845"/>
                <a:gd name="connsiteY286" fmla="*/ 477753 h 834218"/>
                <a:gd name="connsiteX287" fmla="*/ 1592182 w 3024845"/>
                <a:gd name="connsiteY287" fmla="*/ 478658 h 834218"/>
                <a:gd name="connsiteX288" fmla="*/ 1605140 w 3024845"/>
                <a:gd name="connsiteY288" fmla="*/ 478658 h 834218"/>
                <a:gd name="connsiteX289" fmla="*/ 1605140 w 3024845"/>
                <a:gd name="connsiteY289" fmla="*/ 462620 h 834218"/>
                <a:gd name="connsiteX290" fmla="*/ 1673096 w 3024845"/>
                <a:gd name="connsiteY290" fmla="*/ 462620 h 834218"/>
                <a:gd name="connsiteX291" fmla="*/ 1673096 w 3024845"/>
                <a:gd name="connsiteY291" fmla="*/ 377367 h 834218"/>
                <a:gd name="connsiteX292" fmla="*/ 1745104 w 3024845"/>
                <a:gd name="connsiteY292" fmla="*/ 377367 h 834218"/>
                <a:gd name="connsiteX293" fmla="*/ 1745104 w 3024845"/>
                <a:gd name="connsiteY293" fmla="*/ 456135 h 834218"/>
                <a:gd name="connsiteX294" fmla="*/ 1747008 w 3024845"/>
                <a:gd name="connsiteY294" fmla="*/ 456135 h 834218"/>
                <a:gd name="connsiteX295" fmla="*/ 1748250 w 3024845"/>
                <a:gd name="connsiteY295" fmla="*/ 478658 h 834218"/>
                <a:gd name="connsiteX296" fmla="*/ 1757926 w 3024845"/>
                <a:gd name="connsiteY296" fmla="*/ 478658 h 834218"/>
                <a:gd name="connsiteX297" fmla="*/ 1759168 w 3024845"/>
                <a:gd name="connsiteY297" fmla="*/ 456135 h 834218"/>
                <a:gd name="connsiteX298" fmla="*/ 1765248 w 3024845"/>
                <a:gd name="connsiteY298" fmla="*/ 456135 h 834218"/>
                <a:gd name="connsiteX299" fmla="*/ 1766490 w 3024845"/>
                <a:gd name="connsiteY299" fmla="*/ 478658 h 834218"/>
                <a:gd name="connsiteX300" fmla="*/ 1817112 w 3024845"/>
                <a:gd name="connsiteY300" fmla="*/ 478658 h 834218"/>
                <a:gd name="connsiteX301" fmla="*/ 1817112 w 3024845"/>
                <a:gd name="connsiteY301" fmla="*/ 315630 h 834218"/>
                <a:gd name="connsiteX302" fmla="*/ 2014439 w 3024845"/>
                <a:gd name="connsiteY302" fmla="*/ 315630 h 834218"/>
                <a:gd name="connsiteX303" fmla="*/ 2014439 w 3024845"/>
                <a:gd name="connsiteY303" fmla="*/ 478658 h 834218"/>
                <a:gd name="connsiteX304" fmla="*/ 2033136 w 3024845"/>
                <a:gd name="connsiteY304" fmla="*/ 478658 h 834218"/>
                <a:gd name="connsiteX305" fmla="*/ 2033136 w 3024845"/>
                <a:gd name="connsiteY305" fmla="*/ 395965 h 834218"/>
                <a:gd name="connsiteX306" fmla="*/ 2128256 w 3024845"/>
                <a:gd name="connsiteY306" fmla="*/ 395965 h 834218"/>
                <a:gd name="connsiteX307" fmla="*/ 2180720 w 3024845"/>
                <a:gd name="connsiteY307" fmla="*/ 330752 h 834218"/>
                <a:gd name="connsiteX308" fmla="*/ 2245574 w 3024845"/>
                <a:gd name="connsiteY308" fmla="*/ 330752 h 834218"/>
                <a:gd name="connsiteX309" fmla="*/ 2245574 w 3024845"/>
                <a:gd name="connsiteY309" fmla="*/ 406414 h 834218"/>
                <a:gd name="connsiteX310" fmla="*/ 2253681 w 3024845"/>
                <a:gd name="connsiteY310" fmla="*/ 406414 h 834218"/>
                <a:gd name="connsiteX311" fmla="*/ 2255708 w 3024845"/>
                <a:gd name="connsiteY311" fmla="*/ 399929 h 834218"/>
                <a:gd name="connsiteX312" fmla="*/ 2261788 w 3024845"/>
                <a:gd name="connsiteY312" fmla="*/ 399929 h 834218"/>
                <a:gd name="connsiteX313" fmla="*/ 2263815 w 3024845"/>
                <a:gd name="connsiteY313" fmla="*/ 408576 h 834218"/>
                <a:gd name="connsiteX314" fmla="*/ 2275975 w 3024845"/>
                <a:gd name="connsiteY314" fmla="*/ 408576 h 834218"/>
                <a:gd name="connsiteX315" fmla="*/ 2275975 w 3024845"/>
                <a:gd name="connsiteY315" fmla="*/ 402090 h 834218"/>
                <a:gd name="connsiteX316" fmla="*/ 2298268 w 3024845"/>
                <a:gd name="connsiteY316" fmla="*/ 402090 h 834218"/>
                <a:gd name="connsiteX317" fmla="*/ 2298268 w 3024845"/>
                <a:gd name="connsiteY317" fmla="*/ 408576 h 834218"/>
                <a:gd name="connsiteX318" fmla="*/ 2318535 w 3024845"/>
                <a:gd name="connsiteY318" fmla="*/ 408576 h 834218"/>
                <a:gd name="connsiteX319" fmla="*/ 2318535 w 3024845"/>
                <a:gd name="connsiteY319" fmla="*/ 453973 h 834218"/>
                <a:gd name="connsiteX320" fmla="*/ 2332722 w 3024845"/>
                <a:gd name="connsiteY320" fmla="*/ 453973 h 834218"/>
                <a:gd name="connsiteX321" fmla="*/ 2332722 w 3024845"/>
                <a:gd name="connsiteY321" fmla="*/ 441002 h 834218"/>
                <a:gd name="connsiteX322" fmla="*/ 2348936 w 3024845"/>
                <a:gd name="connsiteY322" fmla="*/ 441002 h 834218"/>
                <a:gd name="connsiteX323" fmla="*/ 2348936 w 3024845"/>
                <a:gd name="connsiteY323" fmla="*/ 261575 h 834218"/>
                <a:gd name="connsiteX324" fmla="*/ 2355016 w 3024845"/>
                <a:gd name="connsiteY324" fmla="*/ 255089 h 834218"/>
                <a:gd name="connsiteX325" fmla="*/ 2427977 w 3024845"/>
                <a:gd name="connsiteY325" fmla="*/ 255089 h 834218"/>
                <a:gd name="connsiteX326" fmla="*/ 2427977 w 3024845"/>
                <a:gd name="connsiteY326" fmla="*/ 263737 h 834218"/>
                <a:gd name="connsiteX327" fmla="*/ 2438110 w 3024845"/>
                <a:gd name="connsiteY327" fmla="*/ 263737 h 834218"/>
                <a:gd name="connsiteX328" fmla="*/ 2438110 w 3024845"/>
                <a:gd name="connsiteY328" fmla="*/ 378311 h 834218"/>
                <a:gd name="connsiteX329" fmla="*/ 2460404 w 3024845"/>
                <a:gd name="connsiteY329" fmla="*/ 378311 h 834218"/>
                <a:gd name="connsiteX330" fmla="*/ 2460404 w 3024845"/>
                <a:gd name="connsiteY330" fmla="*/ 311296 h 834218"/>
                <a:gd name="connsiteX331" fmla="*/ 2486751 w 3024845"/>
                <a:gd name="connsiteY331" fmla="*/ 311296 h 834218"/>
                <a:gd name="connsiteX332" fmla="*/ 2490804 w 3024845"/>
                <a:gd name="connsiteY332" fmla="*/ 306972 h 834218"/>
                <a:gd name="connsiteX333" fmla="*/ 2498911 w 3024845"/>
                <a:gd name="connsiteY333" fmla="*/ 306972 h 834218"/>
                <a:gd name="connsiteX334" fmla="*/ 2502964 w 3024845"/>
                <a:gd name="connsiteY334" fmla="*/ 311296 h 834218"/>
                <a:gd name="connsiteX335" fmla="*/ 2525258 w 3024845"/>
                <a:gd name="connsiteY335" fmla="*/ 311296 h 834218"/>
                <a:gd name="connsiteX336" fmla="*/ 2525258 w 3024845"/>
                <a:gd name="connsiteY336" fmla="*/ 194560 h 834218"/>
                <a:gd name="connsiteX337" fmla="*/ 2582005 w 3024845"/>
                <a:gd name="connsiteY337" fmla="*/ 183751 h 834218"/>
                <a:gd name="connsiteX338" fmla="*/ 2582005 w 3024845"/>
                <a:gd name="connsiteY338" fmla="*/ 184832 h 834218"/>
                <a:gd name="connsiteX339" fmla="*/ 2582005 w 3024845"/>
                <a:gd name="connsiteY339" fmla="*/ 192398 h 834218"/>
                <a:gd name="connsiteX340" fmla="*/ 2608352 w 3024845"/>
                <a:gd name="connsiteY340" fmla="*/ 192398 h 834218"/>
                <a:gd name="connsiteX341" fmla="*/ 2608352 w 3024845"/>
                <a:gd name="connsiteY341" fmla="*/ 447488 h 834218"/>
                <a:gd name="connsiteX342" fmla="*/ 2630646 w 3024845"/>
                <a:gd name="connsiteY342" fmla="*/ 447488 h 834218"/>
                <a:gd name="connsiteX343" fmla="*/ 2630646 w 3024845"/>
                <a:gd name="connsiteY343" fmla="*/ 443164 h 834218"/>
                <a:gd name="connsiteX344" fmla="*/ 2642806 w 3024845"/>
                <a:gd name="connsiteY344" fmla="*/ 443164 h 834218"/>
                <a:gd name="connsiteX345" fmla="*/ 2642806 w 3024845"/>
                <a:gd name="connsiteY345" fmla="*/ 447488 h 834218"/>
                <a:gd name="connsiteX346" fmla="*/ 2667126 w 3024845"/>
                <a:gd name="connsiteY346" fmla="*/ 447488 h 834218"/>
                <a:gd name="connsiteX347" fmla="*/ 2667126 w 3024845"/>
                <a:gd name="connsiteY347" fmla="*/ 434517 h 834218"/>
                <a:gd name="connsiteX348" fmla="*/ 2695500 w 3024845"/>
                <a:gd name="connsiteY348" fmla="*/ 434517 h 834218"/>
                <a:gd name="connsiteX349" fmla="*/ 2707660 w 3024845"/>
                <a:gd name="connsiteY349" fmla="*/ 430193 h 834218"/>
                <a:gd name="connsiteX350" fmla="*/ 2727927 w 3024845"/>
                <a:gd name="connsiteY350" fmla="*/ 434517 h 834218"/>
                <a:gd name="connsiteX351" fmla="*/ 2727927 w 3024845"/>
                <a:gd name="connsiteY351" fmla="*/ 417223 h 834218"/>
                <a:gd name="connsiteX352" fmla="*/ 2736034 w 3024845"/>
                <a:gd name="connsiteY352" fmla="*/ 417223 h 834218"/>
                <a:gd name="connsiteX353" fmla="*/ 2736034 w 3024845"/>
                <a:gd name="connsiteY353" fmla="*/ 404252 h 834218"/>
                <a:gd name="connsiteX354" fmla="*/ 2792781 w 3024845"/>
                <a:gd name="connsiteY354" fmla="*/ 404252 h 834218"/>
                <a:gd name="connsiteX355" fmla="*/ 2792781 w 3024845"/>
                <a:gd name="connsiteY355" fmla="*/ 373987 h 834218"/>
                <a:gd name="connsiteX356" fmla="*/ 2811021 w 3024845"/>
                <a:gd name="connsiteY356" fmla="*/ 373987 h 834218"/>
                <a:gd name="connsiteX357" fmla="*/ 2811021 w 3024845"/>
                <a:gd name="connsiteY357" fmla="*/ 367502 h 834218"/>
                <a:gd name="connsiteX358" fmla="*/ 2823181 w 3024845"/>
                <a:gd name="connsiteY358" fmla="*/ 367502 h 834218"/>
                <a:gd name="connsiteX359" fmla="*/ 2823181 w 3024845"/>
                <a:gd name="connsiteY359" fmla="*/ 373987 h 834218"/>
                <a:gd name="connsiteX360" fmla="*/ 2839395 w 3024845"/>
                <a:gd name="connsiteY360" fmla="*/ 373987 h 834218"/>
                <a:gd name="connsiteX361" fmla="*/ 2839395 w 3024845"/>
                <a:gd name="connsiteY361" fmla="*/ 423708 h 834218"/>
                <a:gd name="connsiteX362" fmla="*/ 2871822 w 3024845"/>
                <a:gd name="connsiteY362" fmla="*/ 423708 h 834218"/>
                <a:gd name="connsiteX363" fmla="*/ 2871822 w 3024845"/>
                <a:gd name="connsiteY363" fmla="*/ 397767 h 834218"/>
                <a:gd name="connsiteX364" fmla="*/ 2910329 w 3024845"/>
                <a:gd name="connsiteY364" fmla="*/ 397767 h 834218"/>
                <a:gd name="connsiteX365" fmla="*/ 2910329 w 3024845"/>
                <a:gd name="connsiteY365" fmla="*/ 367502 h 834218"/>
                <a:gd name="connsiteX366" fmla="*/ 2958970 w 3024845"/>
                <a:gd name="connsiteY366" fmla="*/ 367502 h 834218"/>
                <a:gd name="connsiteX367" fmla="*/ 2958970 w 3024845"/>
                <a:gd name="connsiteY367" fmla="*/ 478658 h 834218"/>
                <a:gd name="connsiteX368" fmla="*/ 2958970 w 3024845"/>
                <a:gd name="connsiteY368" fmla="*/ 492437 h 834218"/>
                <a:gd name="connsiteX369" fmla="*/ 3024845 w 3024845"/>
                <a:gd name="connsiteY369" fmla="*/ 492437 h 834218"/>
                <a:gd name="connsiteX370" fmla="*/ 3024845 w 3024845"/>
                <a:gd name="connsiteY370" fmla="*/ 834218 h 834218"/>
                <a:gd name="connsiteX371" fmla="*/ 2054 w 3024845"/>
                <a:gd name="connsiteY371" fmla="*/ 831885 h 834218"/>
                <a:gd name="connsiteX372" fmla="*/ 0 w 3024845"/>
                <a:gd name="connsiteY372" fmla="*/ 397767 h 834218"/>
                <a:gd name="connsiteX373" fmla="*/ 20267 w 3024845"/>
                <a:gd name="connsiteY373" fmla="*/ 397767 h 834218"/>
                <a:gd name="connsiteX374" fmla="*/ 20774 w 3024845"/>
                <a:gd name="connsiteY374" fmla="*/ 396686 h 834218"/>
                <a:gd name="connsiteX375" fmla="*/ 24320 w 3024845"/>
                <a:gd name="connsiteY375" fmla="*/ 389120 h 834218"/>
                <a:gd name="connsiteX376" fmla="*/ 26094 w 3024845"/>
                <a:gd name="connsiteY376" fmla="*/ 389390 h 834218"/>
                <a:gd name="connsiteX377" fmla="*/ 38507 w 3024845"/>
                <a:gd name="connsiteY377" fmla="*/ 391281 h 834218"/>
                <a:gd name="connsiteX378" fmla="*/ 39014 w 3024845"/>
                <a:gd name="connsiteY378" fmla="*/ 392633 h 834218"/>
                <a:gd name="connsiteX379" fmla="*/ 42560 w 3024845"/>
                <a:gd name="connsiteY379" fmla="*/ 402090 h 834218"/>
                <a:gd name="connsiteX380" fmla="*/ 68907 w 3024845"/>
                <a:gd name="connsiteY380" fmla="*/ 404252 h 834218"/>
                <a:gd name="connsiteX381" fmla="*/ 68907 w 3024845"/>
                <a:gd name="connsiteY381" fmla="*/ 281031 h 834218"/>
                <a:gd name="connsiteX382" fmla="*/ 70934 w 3024845"/>
                <a:gd name="connsiteY382" fmla="*/ 281031 h 834218"/>
                <a:gd name="connsiteX383" fmla="*/ 85121 w 3024845"/>
                <a:gd name="connsiteY383" fmla="*/ 281031 h 834218"/>
                <a:gd name="connsiteX384" fmla="*/ 85121 w 3024845"/>
                <a:gd name="connsiteY384" fmla="*/ 144839 h 834218"/>
                <a:gd name="connsiteX385" fmla="*/ 86894 w 3024845"/>
                <a:gd name="connsiteY385" fmla="*/ 144839 h 834218"/>
                <a:gd name="connsiteX386" fmla="*/ 99308 w 3024845"/>
                <a:gd name="connsiteY386" fmla="*/ 144839 h 834218"/>
                <a:gd name="connsiteX387" fmla="*/ 99308 w 3024845"/>
                <a:gd name="connsiteY387" fmla="*/ 30265 h 834218"/>
                <a:gd name="connsiteX388" fmla="*/ 103361 w 3024845"/>
                <a:gd name="connsiteY388" fmla="*/ 2161 h 834218"/>
                <a:gd name="connsiteX0" fmla="*/ 103361 w 3024845"/>
                <a:gd name="connsiteY0" fmla="*/ 2161 h 834218"/>
                <a:gd name="connsiteX1" fmla="*/ 200642 w 3024845"/>
                <a:gd name="connsiteY1" fmla="*/ 0 h 834218"/>
                <a:gd name="connsiteX2" fmla="*/ 202669 w 3024845"/>
                <a:gd name="connsiteY2" fmla="*/ 0 h 834218"/>
                <a:gd name="connsiteX3" fmla="*/ 220909 w 3024845"/>
                <a:gd name="connsiteY3" fmla="*/ 144839 h 834218"/>
                <a:gd name="connsiteX4" fmla="*/ 223189 w 3024845"/>
                <a:gd name="connsiteY4" fmla="*/ 144839 h 834218"/>
                <a:gd name="connsiteX5" fmla="*/ 239150 w 3024845"/>
                <a:gd name="connsiteY5" fmla="*/ 144839 h 834218"/>
                <a:gd name="connsiteX6" fmla="*/ 239150 w 3024845"/>
                <a:gd name="connsiteY6" fmla="*/ 285354 h 834218"/>
                <a:gd name="connsiteX7" fmla="*/ 240670 w 3024845"/>
                <a:gd name="connsiteY7" fmla="*/ 285084 h 834218"/>
                <a:gd name="connsiteX8" fmla="*/ 251310 w 3024845"/>
                <a:gd name="connsiteY8" fmla="*/ 283193 h 834218"/>
                <a:gd name="connsiteX9" fmla="*/ 249283 w 3024845"/>
                <a:gd name="connsiteY9" fmla="*/ 371825 h 834218"/>
                <a:gd name="connsiteX10" fmla="*/ 250803 w 3024845"/>
                <a:gd name="connsiteY10" fmla="*/ 372096 h 834218"/>
                <a:gd name="connsiteX11" fmla="*/ 261443 w 3024845"/>
                <a:gd name="connsiteY11" fmla="*/ 373987 h 834218"/>
                <a:gd name="connsiteX12" fmla="*/ 261696 w 3024845"/>
                <a:gd name="connsiteY12" fmla="*/ 374798 h 834218"/>
                <a:gd name="connsiteX13" fmla="*/ 263470 w 3024845"/>
                <a:gd name="connsiteY13" fmla="*/ 380473 h 834218"/>
                <a:gd name="connsiteX14" fmla="*/ 264230 w 3024845"/>
                <a:gd name="connsiteY14" fmla="*/ 378041 h 834218"/>
                <a:gd name="connsiteX15" fmla="*/ 269550 w 3024845"/>
                <a:gd name="connsiteY15" fmla="*/ 361017 h 834218"/>
                <a:gd name="connsiteX16" fmla="*/ 271323 w 3024845"/>
                <a:gd name="connsiteY16" fmla="*/ 361017 h 834218"/>
                <a:gd name="connsiteX17" fmla="*/ 283737 w 3024845"/>
                <a:gd name="connsiteY17" fmla="*/ 361017 h 834218"/>
                <a:gd name="connsiteX18" fmla="*/ 283737 w 3024845"/>
                <a:gd name="connsiteY18" fmla="*/ 393443 h 834218"/>
                <a:gd name="connsiteX19" fmla="*/ 284750 w 3024845"/>
                <a:gd name="connsiteY19" fmla="*/ 393984 h 834218"/>
                <a:gd name="connsiteX20" fmla="*/ 291844 w 3024845"/>
                <a:gd name="connsiteY20" fmla="*/ 397767 h 834218"/>
                <a:gd name="connsiteX21" fmla="*/ 291844 w 3024845"/>
                <a:gd name="connsiteY21" fmla="*/ 399118 h 834218"/>
                <a:gd name="connsiteX22" fmla="*/ 291844 w 3024845"/>
                <a:gd name="connsiteY22" fmla="*/ 408576 h 834218"/>
                <a:gd name="connsiteX23" fmla="*/ 336431 w 3024845"/>
                <a:gd name="connsiteY23" fmla="*/ 408576 h 834218"/>
                <a:gd name="connsiteX24" fmla="*/ 336431 w 3024845"/>
                <a:gd name="connsiteY24" fmla="*/ 409657 h 834218"/>
                <a:gd name="connsiteX25" fmla="*/ 336431 w 3024845"/>
                <a:gd name="connsiteY25" fmla="*/ 417223 h 834218"/>
                <a:gd name="connsiteX26" fmla="*/ 338457 w 3024845"/>
                <a:gd name="connsiteY26" fmla="*/ 417223 h 834218"/>
                <a:gd name="connsiteX27" fmla="*/ 352644 w 3024845"/>
                <a:gd name="connsiteY27" fmla="*/ 417223 h 834218"/>
                <a:gd name="connsiteX28" fmla="*/ 352644 w 3024845"/>
                <a:gd name="connsiteY28" fmla="*/ 386958 h 834218"/>
                <a:gd name="connsiteX29" fmla="*/ 397231 w 3024845"/>
                <a:gd name="connsiteY29" fmla="*/ 386958 h 834218"/>
                <a:gd name="connsiteX30" fmla="*/ 397231 w 3024845"/>
                <a:gd name="connsiteY30" fmla="*/ 385607 h 834218"/>
                <a:gd name="connsiteX31" fmla="*/ 397231 w 3024845"/>
                <a:gd name="connsiteY31" fmla="*/ 376149 h 834218"/>
                <a:gd name="connsiteX32" fmla="*/ 398245 w 3024845"/>
                <a:gd name="connsiteY32" fmla="*/ 376149 h 834218"/>
                <a:gd name="connsiteX33" fmla="*/ 405338 w 3024845"/>
                <a:gd name="connsiteY33" fmla="*/ 376149 h 834218"/>
                <a:gd name="connsiteX34" fmla="*/ 405338 w 3024845"/>
                <a:gd name="connsiteY34" fmla="*/ 374258 h 834218"/>
                <a:gd name="connsiteX35" fmla="*/ 405338 w 3024845"/>
                <a:gd name="connsiteY35" fmla="*/ 361017 h 834218"/>
                <a:gd name="connsiteX36" fmla="*/ 406098 w 3024845"/>
                <a:gd name="connsiteY36" fmla="*/ 361017 h 834218"/>
                <a:gd name="connsiteX37" fmla="*/ 411418 w 3024845"/>
                <a:gd name="connsiteY37" fmla="*/ 361017 h 834218"/>
                <a:gd name="connsiteX38" fmla="*/ 411418 w 3024845"/>
                <a:gd name="connsiteY38" fmla="*/ 359936 h 834218"/>
                <a:gd name="connsiteX39" fmla="*/ 411418 w 3024845"/>
                <a:gd name="connsiteY39" fmla="*/ 352369 h 834218"/>
                <a:gd name="connsiteX40" fmla="*/ 413445 w 3024845"/>
                <a:gd name="connsiteY40" fmla="*/ 352369 h 834218"/>
                <a:gd name="connsiteX41" fmla="*/ 427632 w 3024845"/>
                <a:gd name="connsiteY41" fmla="*/ 352369 h 834218"/>
                <a:gd name="connsiteX42" fmla="*/ 427632 w 3024845"/>
                <a:gd name="connsiteY42" fmla="*/ 353450 h 834218"/>
                <a:gd name="connsiteX43" fmla="*/ 427632 w 3024845"/>
                <a:gd name="connsiteY43" fmla="*/ 361017 h 834218"/>
                <a:gd name="connsiteX44" fmla="*/ 449925 w 3024845"/>
                <a:gd name="connsiteY44" fmla="*/ 361017 h 834218"/>
                <a:gd name="connsiteX45" fmla="*/ 449925 w 3024845"/>
                <a:gd name="connsiteY45" fmla="*/ 359125 h 834218"/>
                <a:gd name="connsiteX46" fmla="*/ 449925 w 3024845"/>
                <a:gd name="connsiteY46" fmla="*/ 345884 h 834218"/>
                <a:gd name="connsiteX47" fmla="*/ 451699 w 3024845"/>
                <a:gd name="connsiteY47" fmla="*/ 345884 h 834218"/>
                <a:gd name="connsiteX48" fmla="*/ 464112 w 3024845"/>
                <a:gd name="connsiteY48" fmla="*/ 345884 h 834218"/>
                <a:gd name="connsiteX49" fmla="*/ 464112 w 3024845"/>
                <a:gd name="connsiteY49" fmla="*/ 369664 h 834218"/>
                <a:gd name="connsiteX50" fmla="*/ 465126 w 3024845"/>
                <a:gd name="connsiteY50" fmla="*/ 369664 h 834218"/>
                <a:gd name="connsiteX51" fmla="*/ 472219 w 3024845"/>
                <a:gd name="connsiteY51" fmla="*/ 369664 h 834218"/>
                <a:gd name="connsiteX52" fmla="*/ 472219 w 3024845"/>
                <a:gd name="connsiteY52" fmla="*/ 368583 h 834218"/>
                <a:gd name="connsiteX53" fmla="*/ 472219 w 3024845"/>
                <a:gd name="connsiteY53" fmla="*/ 361017 h 834218"/>
                <a:gd name="connsiteX54" fmla="*/ 473992 w 3024845"/>
                <a:gd name="connsiteY54" fmla="*/ 361017 h 834218"/>
                <a:gd name="connsiteX55" fmla="*/ 486406 w 3024845"/>
                <a:gd name="connsiteY55" fmla="*/ 361017 h 834218"/>
                <a:gd name="connsiteX56" fmla="*/ 486406 w 3024845"/>
                <a:gd name="connsiteY56" fmla="*/ 386958 h 834218"/>
                <a:gd name="connsiteX57" fmla="*/ 488433 w 3024845"/>
                <a:gd name="connsiteY57" fmla="*/ 386958 h 834218"/>
                <a:gd name="connsiteX58" fmla="*/ 502619 w 3024845"/>
                <a:gd name="connsiteY58" fmla="*/ 386958 h 834218"/>
                <a:gd name="connsiteX59" fmla="*/ 502619 w 3024845"/>
                <a:gd name="connsiteY59" fmla="*/ 388579 h 834218"/>
                <a:gd name="connsiteX60" fmla="*/ 502619 w 3024845"/>
                <a:gd name="connsiteY60" fmla="*/ 399929 h 834218"/>
                <a:gd name="connsiteX61" fmla="*/ 503379 w 3024845"/>
                <a:gd name="connsiteY61" fmla="*/ 399929 h 834218"/>
                <a:gd name="connsiteX62" fmla="*/ 508700 w 3024845"/>
                <a:gd name="connsiteY62" fmla="*/ 399929 h 834218"/>
                <a:gd name="connsiteX63" fmla="*/ 508700 w 3024845"/>
                <a:gd name="connsiteY63" fmla="*/ 399118 h 834218"/>
                <a:gd name="connsiteX64" fmla="*/ 508700 w 3024845"/>
                <a:gd name="connsiteY64" fmla="*/ 393443 h 834218"/>
                <a:gd name="connsiteX65" fmla="*/ 539100 w 3024845"/>
                <a:gd name="connsiteY65" fmla="*/ 393443 h 834218"/>
                <a:gd name="connsiteX66" fmla="*/ 539100 w 3024845"/>
                <a:gd name="connsiteY66" fmla="*/ 417223 h 834218"/>
                <a:gd name="connsiteX67" fmla="*/ 540113 w 3024845"/>
                <a:gd name="connsiteY67" fmla="*/ 417223 h 834218"/>
                <a:gd name="connsiteX68" fmla="*/ 547207 w 3024845"/>
                <a:gd name="connsiteY68" fmla="*/ 417223 h 834218"/>
                <a:gd name="connsiteX69" fmla="*/ 547207 w 3024845"/>
                <a:gd name="connsiteY69" fmla="*/ 418304 h 834218"/>
                <a:gd name="connsiteX70" fmla="*/ 547207 w 3024845"/>
                <a:gd name="connsiteY70" fmla="*/ 425870 h 834218"/>
                <a:gd name="connsiteX71" fmla="*/ 547967 w 3024845"/>
                <a:gd name="connsiteY71" fmla="*/ 425870 h 834218"/>
                <a:gd name="connsiteX72" fmla="*/ 553287 w 3024845"/>
                <a:gd name="connsiteY72" fmla="*/ 425870 h 834218"/>
                <a:gd name="connsiteX73" fmla="*/ 553287 w 3024845"/>
                <a:gd name="connsiteY73" fmla="*/ 423708 h 834218"/>
                <a:gd name="connsiteX74" fmla="*/ 553287 w 3024845"/>
                <a:gd name="connsiteY74" fmla="*/ 408576 h 834218"/>
                <a:gd name="connsiteX75" fmla="*/ 554300 w 3024845"/>
                <a:gd name="connsiteY75" fmla="*/ 408576 h 834218"/>
                <a:gd name="connsiteX76" fmla="*/ 561394 w 3024845"/>
                <a:gd name="connsiteY76" fmla="*/ 408576 h 834218"/>
                <a:gd name="connsiteX77" fmla="*/ 561394 w 3024845"/>
                <a:gd name="connsiteY77" fmla="*/ 409657 h 834218"/>
                <a:gd name="connsiteX78" fmla="*/ 561394 w 3024845"/>
                <a:gd name="connsiteY78" fmla="*/ 417223 h 834218"/>
                <a:gd name="connsiteX79" fmla="*/ 566714 w 3024845"/>
                <a:gd name="connsiteY79" fmla="*/ 415230 h 834218"/>
                <a:gd name="connsiteX80" fmla="*/ 567474 w 3024845"/>
                <a:gd name="connsiteY80" fmla="*/ 414250 h 834218"/>
                <a:gd name="connsiteX81" fmla="*/ 567474 w 3024845"/>
                <a:gd name="connsiteY81" fmla="*/ 408576 h 834218"/>
                <a:gd name="connsiteX82" fmla="*/ 605981 w 3024845"/>
                <a:gd name="connsiteY82" fmla="*/ 408576 h 834218"/>
                <a:gd name="connsiteX83" fmla="*/ 605981 w 3024845"/>
                <a:gd name="connsiteY83" fmla="*/ 432355 h 834218"/>
                <a:gd name="connsiteX84" fmla="*/ 608007 w 3024845"/>
                <a:gd name="connsiteY84" fmla="*/ 432355 h 834218"/>
                <a:gd name="connsiteX85" fmla="*/ 622194 w 3024845"/>
                <a:gd name="connsiteY85" fmla="*/ 432355 h 834218"/>
                <a:gd name="connsiteX86" fmla="*/ 622194 w 3024845"/>
                <a:gd name="connsiteY86" fmla="*/ 433436 h 834218"/>
                <a:gd name="connsiteX87" fmla="*/ 622194 w 3024845"/>
                <a:gd name="connsiteY87" fmla="*/ 441002 h 834218"/>
                <a:gd name="connsiteX88" fmla="*/ 623968 w 3024845"/>
                <a:gd name="connsiteY88" fmla="*/ 441002 h 834218"/>
                <a:gd name="connsiteX89" fmla="*/ 636381 w 3024845"/>
                <a:gd name="connsiteY89" fmla="*/ 441002 h 834218"/>
                <a:gd name="connsiteX90" fmla="*/ 636381 w 3024845"/>
                <a:gd name="connsiteY90" fmla="*/ 417223 h 834218"/>
                <a:gd name="connsiteX91" fmla="*/ 637394 w 3024845"/>
                <a:gd name="connsiteY91" fmla="*/ 417223 h 834218"/>
                <a:gd name="connsiteX92" fmla="*/ 644488 w 3024845"/>
                <a:gd name="connsiteY92" fmla="*/ 417223 h 834218"/>
                <a:gd name="connsiteX93" fmla="*/ 644488 w 3024845"/>
                <a:gd name="connsiteY93" fmla="*/ 384796 h 834218"/>
                <a:gd name="connsiteX94" fmla="*/ 645501 w 3024845"/>
                <a:gd name="connsiteY94" fmla="*/ 384796 h 834218"/>
                <a:gd name="connsiteX95" fmla="*/ 652595 w 3024845"/>
                <a:gd name="connsiteY95" fmla="*/ 384796 h 834218"/>
                <a:gd name="connsiteX96" fmla="*/ 652595 w 3024845"/>
                <a:gd name="connsiteY96" fmla="*/ 382905 h 834218"/>
                <a:gd name="connsiteX97" fmla="*/ 652595 w 3024845"/>
                <a:gd name="connsiteY97" fmla="*/ 369664 h 834218"/>
                <a:gd name="connsiteX98" fmla="*/ 651328 w 3024845"/>
                <a:gd name="connsiteY98" fmla="*/ 368042 h 834218"/>
                <a:gd name="connsiteX99" fmla="*/ 656648 w 3024845"/>
                <a:gd name="connsiteY99" fmla="*/ 356693 h 834218"/>
                <a:gd name="connsiteX100" fmla="*/ 664755 w 3024845"/>
                <a:gd name="connsiteY100" fmla="*/ 384796 h 834218"/>
                <a:gd name="connsiteX101" fmla="*/ 665515 w 3024845"/>
                <a:gd name="connsiteY101" fmla="*/ 384796 h 834218"/>
                <a:gd name="connsiteX102" fmla="*/ 670835 w 3024845"/>
                <a:gd name="connsiteY102" fmla="*/ 384796 h 834218"/>
                <a:gd name="connsiteX103" fmla="*/ 670835 w 3024845"/>
                <a:gd name="connsiteY103" fmla="*/ 278869 h 834218"/>
                <a:gd name="connsiteX104" fmla="*/ 672355 w 3024845"/>
                <a:gd name="connsiteY104" fmla="*/ 278869 h 834218"/>
                <a:gd name="connsiteX105" fmla="*/ 682995 w 3024845"/>
                <a:gd name="connsiteY105" fmla="*/ 278869 h 834218"/>
                <a:gd name="connsiteX106" fmla="*/ 682995 w 3024845"/>
                <a:gd name="connsiteY106" fmla="*/ 231310 h 834218"/>
                <a:gd name="connsiteX107" fmla="*/ 709342 w 3024845"/>
                <a:gd name="connsiteY107" fmla="*/ 231310 h 834218"/>
                <a:gd name="connsiteX108" fmla="*/ 709342 w 3024845"/>
                <a:gd name="connsiteY108" fmla="*/ 209692 h 834218"/>
                <a:gd name="connsiteX109" fmla="*/ 743796 w 3024845"/>
                <a:gd name="connsiteY109" fmla="*/ 209692 h 834218"/>
                <a:gd name="connsiteX110" fmla="*/ 743796 w 3024845"/>
                <a:gd name="connsiteY110" fmla="*/ 212124 h 834218"/>
                <a:gd name="connsiteX111" fmla="*/ 743796 w 3024845"/>
                <a:gd name="connsiteY111" fmla="*/ 229148 h 834218"/>
                <a:gd name="connsiteX112" fmla="*/ 746076 w 3024845"/>
                <a:gd name="connsiteY112" fmla="*/ 229148 h 834218"/>
                <a:gd name="connsiteX113" fmla="*/ 762036 w 3024845"/>
                <a:gd name="connsiteY113" fmla="*/ 229148 h 834218"/>
                <a:gd name="connsiteX114" fmla="*/ 762036 w 3024845"/>
                <a:gd name="connsiteY114" fmla="*/ 276707 h 834218"/>
                <a:gd name="connsiteX115" fmla="*/ 763049 w 3024845"/>
                <a:gd name="connsiteY115" fmla="*/ 276707 h 834218"/>
                <a:gd name="connsiteX116" fmla="*/ 770143 w 3024845"/>
                <a:gd name="connsiteY116" fmla="*/ 276707 h 834218"/>
                <a:gd name="connsiteX117" fmla="*/ 784330 w 3024845"/>
                <a:gd name="connsiteY117" fmla="*/ 281031 h 834218"/>
                <a:gd name="connsiteX118" fmla="*/ 784330 w 3024845"/>
                <a:gd name="connsiteY118" fmla="*/ 319943 h 834218"/>
                <a:gd name="connsiteX119" fmla="*/ 785343 w 3024845"/>
                <a:gd name="connsiteY119" fmla="*/ 319943 h 834218"/>
                <a:gd name="connsiteX120" fmla="*/ 792436 w 3024845"/>
                <a:gd name="connsiteY120" fmla="*/ 319943 h 834218"/>
                <a:gd name="connsiteX121" fmla="*/ 792436 w 3024845"/>
                <a:gd name="connsiteY121" fmla="*/ 321564 h 834218"/>
                <a:gd name="connsiteX122" fmla="*/ 792436 w 3024845"/>
                <a:gd name="connsiteY122" fmla="*/ 332913 h 834218"/>
                <a:gd name="connsiteX123" fmla="*/ 794463 w 3024845"/>
                <a:gd name="connsiteY123" fmla="*/ 332913 h 834218"/>
                <a:gd name="connsiteX124" fmla="*/ 808650 w 3024845"/>
                <a:gd name="connsiteY124" fmla="*/ 332913 h 834218"/>
                <a:gd name="connsiteX125" fmla="*/ 814730 w 3024845"/>
                <a:gd name="connsiteY125" fmla="*/ 339399 h 834218"/>
                <a:gd name="connsiteX126" fmla="*/ 814730 w 3024845"/>
                <a:gd name="connsiteY126" fmla="*/ 361017 h 834218"/>
                <a:gd name="connsiteX127" fmla="*/ 817010 w 3024845"/>
                <a:gd name="connsiteY127" fmla="*/ 361017 h 834218"/>
                <a:gd name="connsiteX128" fmla="*/ 832970 w 3024845"/>
                <a:gd name="connsiteY128" fmla="*/ 361017 h 834218"/>
                <a:gd name="connsiteX129" fmla="*/ 832970 w 3024845"/>
                <a:gd name="connsiteY129" fmla="*/ 362097 h 834218"/>
                <a:gd name="connsiteX130" fmla="*/ 832970 w 3024845"/>
                <a:gd name="connsiteY130" fmla="*/ 369664 h 834218"/>
                <a:gd name="connsiteX131" fmla="*/ 834237 w 3024845"/>
                <a:gd name="connsiteY131" fmla="*/ 369664 h 834218"/>
                <a:gd name="connsiteX132" fmla="*/ 843104 w 3024845"/>
                <a:gd name="connsiteY132" fmla="*/ 369664 h 834218"/>
                <a:gd name="connsiteX133" fmla="*/ 843104 w 3024845"/>
                <a:gd name="connsiteY133" fmla="*/ 371825 h 834218"/>
                <a:gd name="connsiteX134" fmla="*/ 843104 w 3024845"/>
                <a:gd name="connsiteY134" fmla="*/ 386958 h 834218"/>
                <a:gd name="connsiteX135" fmla="*/ 847157 w 3024845"/>
                <a:gd name="connsiteY135" fmla="*/ 385066 h 834218"/>
                <a:gd name="connsiteX136" fmla="*/ 847157 w 3024845"/>
                <a:gd name="connsiteY136" fmla="*/ 371825 h 834218"/>
                <a:gd name="connsiteX137" fmla="*/ 848170 w 3024845"/>
                <a:gd name="connsiteY137" fmla="*/ 371825 h 834218"/>
                <a:gd name="connsiteX138" fmla="*/ 855264 w 3024845"/>
                <a:gd name="connsiteY138" fmla="*/ 371825 h 834218"/>
                <a:gd name="connsiteX139" fmla="*/ 855264 w 3024845"/>
                <a:gd name="connsiteY139" fmla="*/ 373447 h 834218"/>
                <a:gd name="connsiteX140" fmla="*/ 855264 w 3024845"/>
                <a:gd name="connsiteY140" fmla="*/ 384796 h 834218"/>
                <a:gd name="connsiteX141" fmla="*/ 856024 w 3024845"/>
                <a:gd name="connsiteY141" fmla="*/ 384796 h 834218"/>
                <a:gd name="connsiteX142" fmla="*/ 861344 w 3024845"/>
                <a:gd name="connsiteY142" fmla="*/ 384796 h 834218"/>
                <a:gd name="connsiteX143" fmla="*/ 909984 w 3024845"/>
                <a:gd name="connsiteY143" fmla="*/ 380473 h 834218"/>
                <a:gd name="connsiteX144" fmla="*/ 909984 w 3024845"/>
                <a:gd name="connsiteY144" fmla="*/ 381824 h 834218"/>
                <a:gd name="connsiteX145" fmla="*/ 909984 w 3024845"/>
                <a:gd name="connsiteY145" fmla="*/ 391281 h 834218"/>
                <a:gd name="connsiteX146" fmla="*/ 910744 w 3024845"/>
                <a:gd name="connsiteY146" fmla="*/ 391281 h 834218"/>
                <a:gd name="connsiteX147" fmla="*/ 916065 w 3024845"/>
                <a:gd name="connsiteY147" fmla="*/ 391281 h 834218"/>
                <a:gd name="connsiteX148" fmla="*/ 916065 w 3024845"/>
                <a:gd name="connsiteY148" fmla="*/ 393443 h 834218"/>
                <a:gd name="connsiteX149" fmla="*/ 916065 w 3024845"/>
                <a:gd name="connsiteY149" fmla="*/ 408576 h 834218"/>
                <a:gd name="connsiteX150" fmla="*/ 918091 w 3024845"/>
                <a:gd name="connsiteY150" fmla="*/ 407225 h 834218"/>
                <a:gd name="connsiteX151" fmla="*/ 932278 w 3024845"/>
                <a:gd name="connsiteY151" fmla="*/ 397767 h 834218"/>
                <a:gd name="connsiteX152" fmla="*/ 938358 w 3024845"/>
                <a:gd name="connsiteY152" fmla="*/ 356693 h 834218"/>
                <a:gd name="connsiteX153" fmla="*/ 939118 w 3024845"/>
                <a:gd name="connsiteY153" fmla="*/ 356423 h 834218"/>
                <a:gd name="connsiteX154" fmla="*/ 944438 w 3024845"/>
                <a:gd name="connsiteY154" fmla="*/ 354531 h 834218"/>
                <a:gd name="connsiteX155" fmla="*/ 946465 w 3024845"/>
                <a:gd name="connsiteY155" fmla="*/ 285354 h 834218"/>
                <a:gd name="connsiteX156" fmla="*/ 948492 w 3024845"/>
                <a:gd name="connsiteY156" fmla="*/ 354531 h 834218"/>
                <a:gd name="connsiteX157" fmla="*/ 949252 w 3024845"/>
                <a:gd name="connsiteY157" fmla="*/ 354801 h 834218"/>
                <a:gd name="connsiteX158" fmla="*/ 954572 w 3024845"/>
                <a:gd name="connsiteY158" fmla="*/ 356693 h 834218"/>
                <a:gd name="connsiteX159" fmla="*/ 954572 w 3024845"/>
                <a:gd name="connsiteY159" fmla="*/ 270222 h 834218"/>
                <a:gd name="connsiteX160" fmla="*/ 958625 w 3024845"/>
                <a:gd name="connsiteY160" fmla="*/ 237795 h 834218"/>
                <a:gd name="connsiteX161" fmla="*/ 997132 w 3024845"/>
                <a:gd name="connsiteY161" fmla="*/ 237795 h 834218"/>
                <a:gd name="connsiteX162" fmla="*/ 997132 w 3024845"/>
                <a:gd name="connsiteY162" fmla="*/ 270222 h 834218"/>
                <a:gd name="connsiteX163" fmla="*/ 997892 w 3024845"/>
                <a:gd name="connsiteY163" fmla="*/ 270222 h 834218"/>
                <a:gd name="connsiteX164" fmla="*/ 1003212 w 3024845"/>
                <a:gd name="connsiteY164" fmla="*/ 270222 h 834218"/>
                <a:gd name="connsiteX165" fmla="*/ 1003212 w 3024845"/>
                <a:gd name="connsiteY165" fmla="*/ 188074 h 834218"/>
                <a:gd name="connsiteX166" fmla="*/ 1004986 w 3024845"/>
                <a:gd name="connsiteY166" fmla="*/ 188074 h 834218"/>
                <a:gd name="connsiteX167" fmla="*/ 1017399 w 3024845"/>
                <a:gd name="connsiteY167" fmla="*/ 188074 h 834218"/>
                <a:gd name="connsiteX168" fmla="*/ 1017399 w 3024845"/>
                <a:gd name="connsiteY168" fmla="*/ 186183 h 834218"/>
                <a:gd name="connsiteX169" fmla="*/ 1017399 w 3024845"/>
                <a:gd name="connsiteY169" fmla="*/ 172942 h 834218"/>
                <a:gd name="connsiteX170" fmla="*/ 1039693 w 3024845"/>
                <a:gd name="connsiteY170" fmla="*/ 172942 h 834218"/>
                <a:gd name="connsiteX171" fmla="*/ 1039693 w 3024845"/>
                <a:gd name="connsiteY171" fmla="*/ 171861 h 834218"/>
                <a:gd name="connsiteX172" fmla="*/ 1039693 w 3024845"/>
                <a:gd name="connsiteY172" fmla="*/ 164295 h 834218"/>
                <a:gd name="connsiteX173" fmla="*/ 1041466 w 3024845"/>
                <a:gd name="connsiteY173" fmla="*/ 164295 h 834218"/>
                <a:gd name="connsiteX174" fmla="*/ 1053880 w 3024845"/>
                <a:gd name="connsiteY174" fmla="*/ 164295 h 834218"/>
                <a:gd name="connsiteX175" fmla="*/ 1053880 w 3024845"/>
                <a:gd name="connsiteY175" fmla="*/ 165376 h 834218"/>
                <a:gd name="connsiteX176" fmla="*/ 1053880 w 3024845"/>
                <a:gd name="connsiteY176" fmla="*/ 172942 h 834218"/>
                <a:gd name="connsiteX177" fmla="*/ 1054640 w 3024845"/>
                <a:gd name="connsiteY177" fmla="*/ 172942 h 834218"/>
                <a:gd name="connsiteX178" fmla="*/ 1059960 w 3024845"/>
                <a:gd name="connsiteY178" fmla="*/ 172942 h 834218"/>
                <a:gd name="connsiteX179" fmla="*/ 1070093 w 3024845"/>
                <a:gd name="connsiteY179" fmla="*/ 168618 h 834218"/>
                <a:gd name="connsiteX180" fmla="*/ 1074146 w 3024845"/>
                <a:gd name="connsiteY180" fmla="*/ 171861 h 834218"/>
                <a:gd name="connsiteX181" fmla="*/ 1074146 w 3024845"/>
                <a:gd name="connsiteY181" fmla="*/ 164295 h 834218"/>
                <a:gd name="connsiteX182" fmla="*/ 1076426 w 3024845"/>
                <a:gd name="connsiteY182" fmla="*/ 164295 h 834218"/>
                <a:gd name="connsiteX183" fmla="*/ 1092387 w 3024845"/>
                <a:gd name="connsiteY183" fmla="*/ 164295 h 834218"/>
                <a:gd name="connsiteX184" fmla="*/ 1092387 w 3024845"/>
                <a:gd name="connsiteY184" fmla="*/ 165376 h 834218"/>
                <a:gd name="connsiteX185" fmla="*/ 1092387 w 3024845"/>
                <a:gd name="connsiteY185" fmla="*/ 172942 h 834218"/>
                <a:gd name="connsiteX186" fmla="*/ 1122787 w 3024845"/>
                <a:gd name="connsiteY186" fmla="*/ 172942 h 834218"/>
                <a:gd name="connsiteX187" fmla="*/ 1122787 w 3024845"/>
                <a:gd name="connsiteY187" fmla="*/ 174563 h 834218"/>
                <a:gd name="connsiteX188" fmla="*/ 1122787 w 3024845"/>
                <a:gd name="connsiteY188" fmla="*/ 185913 h 834218"/>
                <a:gd name="connsiteX189" fmla="*/ 1149134 w 3024845"/>
                <a:gd name="connsiteY189" fmla="*/ 185913 h 834218"/>
                <a:gd name="connsiteX190" fmla="*/ 1149134 w 3024845"/>
                <a:gd name="connsiteY190" fmla="*/ 216177 h 834218"/>
                <a:gd name="connsiteX191" fmla="*/ 1149894 w 3024845"/>
                <a:gd name="connsiteY191" fmla="*/ 216177 h 834218"/>
                <a:gd name="connsiteX192" fmla="*/ 1155214 w 3024845"/>
                <a:gd name="connsiteY192" fmla="*/ 216177 h 834218"/>
                <a:gd name="connsiteX193" fmla="*/ 1155214 w 3024845"/>
                <a:gd name="connsiteY193" fmla="*/ 217258 h 834218"/>
                <a:gd name="connsiteX194" fmla="*/ 1155214 w 3024845"/>
                <a:gd name="connsiteY194" fmla="*/ 224825 h 834218"/>
                <a:gd name="connsiteX195" fmla="*/ 1159268 w 3024845"/>
                <a:gd name="connsiteY195" fmla="*/ 255089 h 834218"/>
                <a:gd name="connsiteX196" fmla="*/ 1160028 w 3024845"/>
                <a:gd name="connsiteY196" fmla="*/ 255089 h 834218"/>
                <a:gd name="connsiteX197" fmla="*/ 1165348 w 3024845"/>
                <a:gd name="connsiteY197" fmla="*/ 255089 h 834218"/>
                <a:gd name="connsiteX198" fmla="*/ 1165348 w 3024845"/>
                <a:gd name="connsiteY198" fmla="*/ 255900 h 834218"/>
                <a:gd name="connsiteX199" fmla="*/ 1165348 w 3024845"/>
                <a:gd name="connsiteY199" fmla="*/ 261575 h 834218"/>
                <a:gd name="connsiteX200" fmla="*/ 1166361 w 3024845"/>
                <a:gd name="connsiteY200" fmla="*/ 261575 h 834218"/>
                <a:gd name="connsiteX201" fmla="*/ 1173454 w 3024845"/>
                <a:gd name="connsiteY201" fmla="*/ 261575 h 834218"/>
                <a:gd name="connsiteX202" fmla="*/ 1173454 w 3024845"/>
                <a:gd name="connsiteY202" fmla="*/ 291840 h 834218"/>
                <a:gd name="connsiteX203" fmla="*/ 1175481 w 3024845"/>
                <a:gd name="connsiteY203" fmla="*/ 291840 h 834218"/>
                <a:gd name="connsiteX204" fmla="*/ 1189668 w 3024845"/>
                <a:gd name="connsiteY204" fmla="*/ 291840 h 834218"/>
                <a:gd name="connsiteX205" fmla="*/ 1189668 w 3024845"/>
                <a:gd name="connsiteY205" fmla="*/ 315619 h 834218"/>
                <a:gd name="connsiteX206" fmla="*/ 1191695 w 3024845"/>
                <a:gd name="connsiteY206" fmla="*/ 317240 h 834218"/>
                <a:gd name="connsiteX207" fmla="*/ 1191695 w 3024845"/>
                <a:gd name="connsiteY207" fmla="*/ 328590 h 834218"/>
                <a:gd name="connsiteX208" fmla="*/ 1192455 w 3024845"/>
                <a:gd name="connsiteY208" fmla="*/ 328590 h 834218"/>
                <a:gd name="connsiteX209" fmla="*/ 1197775 w 3024845"/>
                <a:gd name="connsiteY209" fmla="*/ 328590 h 834218"/>
                <a:gd name="connsiteX210" fmla="*/ 1197775 w 3024845"/>
                <a:gd name="connsiteY210" fmla="*/ 352369 h 834218"/>
                <a:gd name="connsiteX211" fmla="*/ 1199041 w 3024845"/>
                <a:gd name="connsiteY211" fmla="*/ 352369 h 834218"/>
                <a:gd name="connsiteX212" fmla="*/ 1207908 w 3024845"/>
                <a:gd name="connsiteY212" fmla="*/ 352369 h 834218"/>
                <a:gd name="connsiteX213" fmla="*/ 1209935 w 3024845"/>
                <a:gd name="connsiteY213" fmla="*/ 356423 h 834218"/>
                <a:gd name="connsiteX214" fmla="*/ 1209935 w 3024845"/>
                <a:gd name="connsiteY214" fmla="*/ 369664 h 834218"/>
                <a:gd name="connsiteX215" fmla="*/ 1211455 w 3024845"/>
                <a:gd name="connsiteY215" fmla="*/ 367772 h 834218"/>
                <a:gd name="connsiteX216" fmla="*/ 1222095 w 3024845"/>
                <a:gd name="connsiteY216" fmla="*/ 354531 h 834218"/>
                <a:gd name="connsiteX217" fmla="*/ 1250469 w 3024845"/>
                <a:gd name="connsiteY217" fmla="*/ 354531 h 834218"/>
                <a:gd name="connsiteX218" fmla="*/ 1250469 w 3024845"/>
                <a:gd name="connsiteY218" fmla="*/ 441002 h 834218"/>
                <a:gd name="connsiteX219" fmla="*/ 1251229 w 3024845"/>
                <a:gd name="connsiteY219" fmla="*/ 441002 h 834218"/>
                <a:gd name="connsiteX220" fmla="*/ 1256549 w 3024845"/>
                <a:gd name="connsiteY220" fmla="*/ 441002 h 834218"/>
                <a:gd name="connsiteX221" fmla="*/ 1257309 w 3024845"/>
                <a:gd name="connsiteY221" fmla="*/ 439651 h 834218"/>
                <a:gd name="connsiteX222" fmla="*/ 1262629 w 3024845"/>
                <a:gd name="connsiteY222" fmla="*/ 430193 h 834218"/>
                <a:gd name="connsiteX223" fmla="*/ 1262629 w 3024845"/>
                <a:gd name="connsiteY223" fmla="*/ 432085 h 834218"/>
                <a:gd name="connsiteX224" fmla="*/ 1262629 w 3024845"/>
                <a:gd name="connsiteY224" fmla="*/ 445326 h 834218"/>
                <a:gd name="connsiteX225" fmla="*/ 1266682 w 3024845"/>
                <a:gd name="connsiteY225" fmla="*/ 399929 h 834218"/>
                <a:gd name="connsiteX226" fmla="*/ 1267442 w 3024845"/>
                <a:gd name="connsiteY226" fmla="*/ 399929 h 834218"/>
                <a:gd name="connsiteX227" fmla="*/ 1272762 w 3024845"/>
                <a:gd name="connsiteY227" fmla="*/ 399929 h 834218"/>
                <a:gd name="connsiteX228" fmla="*/ 1272762 w 3024845"/>
                <a:gd name="connsiteY228" fmla="*/ 335075 h 834218"/>
                <a:gd name="connsiteX229" fmla="*/ 1273776 w 3024845"/>
                <a:gd name="connsiteY229" fmla="*/ 335075 h 834218"/>
                <a:gd name="connsiteX230" fmla="*/ 1280869 w 3024845"/>
                <a:gd name="connsiteY230" fmla="*/ 335075 h 834218"/>
                <a:gd name="connsiteX231" fmla="*/ 1293029 w 3024845"/>
                <a:gd name="connsiteY231" fmla="*/ 291840 h 834218"/>
                <a:gd name="connsiteX232" fmla="*/ 1294296 w 3024845"/>
                <a:gd name="connsiteY232" fmla="*/ 291840 h 834218"/>
                <a:gd name="connsiteX233" fmla="*/ 1303163 w 3024845"/>
                <a:gd name="connsiteY233" fmla="*/ 291840 h 834218"/>
                <a:gd name="connsiteX234" fmla="*/ 1313296 w 3024845"/>
                <a:gd name="connsiteY234" fmla="*/ 335075 h 834218"/>
                <a:gd name="connsiteX235" fmla="*/ 1314309 w 3024845"/>
                <a:gd name="connsiteY235" fmla="*/ 335075 h 834218"/>
                <a:gd name="connsiteX236" fmla="*/ 1321403 w 3024845"/>
                <a:gd name="connsiteY236" fmla="*/ 335075 h 834218"/>
                <a:gd name="connsiteX237" fmla="*/ 1321403 w 3024845"/>
                <a:gd name="connsiteY237" fmla="*/ 373987 h 834218"/>
                <a:gd name="connsiteX238" fmla="*/ 1323176 w 3024845"/>
                <a:gd name="connsiteY238" fmla="*/ 373987 h 834218"/>
                <a:gd name="connsiteX239" fmla="*/ 1335590 w 3024845"/>
                <a:gd name="connsiteY239" fmla="*/ 373987 h 834218"/>
                <a:gd name="connsiteX240" fmla="*/ 1335590 w 3024845"/>
                <a:gd name="connsiteY240" fmla="*/ 376149 h 834218"/>
                <a:gd name="connsiteX241" fmla="*/ 1335590 w 3024845"/>
                <a:gd name="connsiteY241" fmla="*/ 391281 h 834218"/>
                <a:gd name="connsiteX242" fmla="*/ 1339643 w 3024845"/>
                <a:gd name="connsiteY242" fmla="*/ 389120 h 834218"/>
                <a:gd name="connsiteX243" fmla="*/ 1339643 w 3024845"/>
                <a:gd name="connsiteY243" fmla="*/ 373987 h 834218"/>
                <a:gd name="connsiteX244" fmla="*/ 1341163 w 3024845"/>
                <a:gd name="connsiteY244" fmla="*/ 373987 h 834218"/>
                <a:gd name="connsiteX245" fmla="*/ 1351803 w 3024845"/>
                <a:gd name="connsiteY245" fmla="*/ 373987 h 834218"/>
                <a:gd name="connsiteX246" fmla="*/ 1351803 w 3024845"/>
                <a:gd name="connsiteY246" fmla="*/ 375608 h 834218"/>
                <a:gd name="connsiteX247" fmla="*/ 1351803 w 3024845"/>
                <a:gd name="connsiteY247" fmla="*/ 386958 h 834218"/>
                <a:gd name="connsiteX248" fmla="*/ 1382204 w 3024845"/>
                <a:gd name="connsiteY248" fmla="*/ 386958 h 834218"/>
                <a:gd name="connsiteX249" fmla="*/ 1382204 w 3024845"/>
                <a:gd name="connsiteY249" fmla="*/ 350208 h 834218"/>
                <a:gd name="connsiteX250" fmla="*/ 1383470 w 3024845"/>
                <a:gd name="connsiteY250" fmla="*/ 350208 h 834218"/>
                <a:gd name="connsiteX251" fmla="*/ 1392337 w 3024845"/>
                <a:gd name="connsiteY251" fmla="*/ 350208 h 834218"/>
                <a:gd name="connsiteX252" fmla="*/ 1392337 w 3024845"/>
                <a:gd name="connsiteY252" fmla="*/ 371825 h 834218"/>
                <a:gd name="connsiteX253" fmla="*/ 1394364 w 3024845"/>
                <a:gd name="connsiteY253" fmla="*/ 339399 h 834218"/>
                <a:gd name="connsiteX254" fmla="*/ 1416657 w 3024845"/>
                <a:gd name="connsiteY254" fmla="*/ 339399 h 834218"/>
                <a:gd name="connsiteX255" fmla="*/ 1416657 w 3024845"/>
                <a:gd name="connsiteY255" fmla="*/ 337777 h 834218"/>
                <a:gd name="connsiteX256" fmla="*/ 1416657 w 3024845"/>
                <a:gd name="connsiteY256" fmla="*/ 326428 h 834218"/>
                <a:gd name="connsiteX257" fmla="*/ 1417417 w 3024845"/>
                <a:gd name="connsiteY257" fmla="*/ 326428 h 834218"/>
                <a:gd name="connsiteX258" fmla="*/ 1422737 w 3024845"/>
                <a:gd name="connsiteY258" fmla="*/ 326428 h 834218"/>
                <a:gd name="connsiteX259" fmla="*/ 1422737 w 3024845"/>
                <a:gd name="connsiteY259" fmla="*/ 324537 h 834218"/>
                <a:gd name="connsiteX260" fmla="*/ 1422737 w 3024845"/>
                <a:gd name="connsiteY260" fmla="*/ 311296 h 834218"/>
                <a:gd name="connsiteX261" fmla="*/ 1426791 w 3024845"/>
                <a:gd name="connsiteY261" fmla="*/ 317781 h 834218"/>
                <a:gd name="connsiteX262" fmla="*/ 1429071 w 3024845"/>
                <a:gd name="connsiteY262" fmla="*/ 317781 h 834218"/>
                <a:gd name="connsiteX263" fmla="*/ 1445031 w 3024845"/>
                <a:gd name="connsiteY263" fmla="*/ 317781 h 834218"/>
                <a:gd name="connsiteX264" fmla="*/ 1445031 w 3024845"/>
                <a:gd name="connsiteY264" fmla="*/ 316970 h 834218"/>
                <a:gd name="connsiteX265" fmla="*/ 1445031 w 3024845"/>
                <a:gd name="connsiteY265" fmla="*/ 311296 h 834218"/>
                <a:gd name="connsiteX266" fmla="*/ 1445791 w 3024845"/>
                <a:gd name="connsiteY266" fmla="*/ 311296 h 834218"/>
                <a:gd name="connsiteX267" fmla="*/ 1451111 w 3024845"/>
                <a:gd name="connsiteY267" fmla="*/ 311296 h 834218"/>
                <a:gd name="connsiteX268" fmla="*/ 1451111 w 3024845"/>
                <a:gd name="connsiteY268" fmla="*/ 312647 h 834218"/>
                <a:gd name="connsiteX269" fmla="*/ 1451111 w 3024845"/>
                <a:gd name="connsiteY269" fmla="*/ 322105 h 834218"/>
                <a:gd name="connsiteX270" fmla="*/ 1489618 w 3024845"/>
                <a:gd name="connsiteY270" fmla="*/ 322105 h 834218"/>
                <a:gd name="connsiteX271" fmla="*/ 1489618 w 3024845"/>
                <a:gd name="connsiteY271" fmla="*/ 460458 h 834218"/>
                <a:gd name="connsiteX272" fmla="*/ 1491138 w 3024845"/>
                <a:gd name="connsiteY272" fmla="*/ 460458 h 834218"/>
                <a:gd name="connsiteX273" fmla="*/ 1501778 w 3024845"/>
                <a:gd name="connsiteY273" fmla="*/ 460458 h 834218"/>
                <a:gd name="connsiteX274" fmla="*/ 1501778 w 3024845"/>
                <a:gd name="connsiteY274" fmla="*/ 447488 h 834218"/>
                <a:gd name="connsiteX275" fmla="*/ 1505832 w 3024845"/>
                <a:gd name="connsiteY275" fmla="*/ 447488 h 834218"/>
                <a:gd name="connsiteX276" fmla="*/ 1505832 w 3024845"/>
                <a:gd name="connsiteY276" fmla="*/ 460458 h 834218"/>
                <a:gd name="connsiteX277" fmla="*/ 1536232 w 3024845"/>
                <a:gd name="connsiteY277" fmla="*/ 460458 h 834218"/>
                <a:gd name="connsiteX278" fmla="*/ 1536232 w 3024845"/>
                <a:gd name="connsiteY278" fmla="*/ 430193 h 834218"/>
                <a:gd name="connsiteX279" fmla="*/ 1548392 w 3024845"/>
                <a:gd name="connsiteY279" fmla="*/ 430193 h 834218"/>
                <a:gd name="connsiteX280" fmla="*/ 1560552 w 3024845"/>
                <a:gd name="connsiteY280" fmla="*/ 428032 h 834218"/>
                <a:gd name="connsiteX281" fmla="*/ 1564606 w 3024845"/>
                <a:gd name="connsiteY281" fmla="*/ 430193 h 834218"/>
                <a:gd name="connsiteX282" fmla="*/ 1574739 w 3024845"/>
                <a:gd name="connsiteY282" fmla="*/ 430193 h 834218"/>
                <a:gd name="connsiteX283" fmla="*/ 1574739 w 3024845"/>
                <a:gd name="connsiteY283" fmla="*/ 460458 h 834218"/>
                <a:gd name="connsiteX284" fmla="*/ 1582846 w 3024845"/>
                <a:gd name="connsiteY284" fmla="*/ 460458 h 834218"/>
                <a:gd name="connsiteX285" fmla="*/ 1582846 w 3024845"/>
                <a:gd name="connsiteY285" fmla="*/ 477753 h 834218"/>
                <a:gd name="connsiteX286" fmla="*/ 1592182 w 3024845"/>
                <a:gd name="connsiteY286" fmla="*/ 478658 h 834218"/>
                <a:gd name="connsiteX287" fmla="*/ 1605140 w 3024845"/>
                <a:gd name="connsiteY287" fmla="*/ 478658 h 834218"/>
                <a:gd name="connsiteX288" fmla="*/ 1605140 w 3024845"/>
                <a:gd name="connsiteY288" fmla="*/ 462620 h 834218"/>
                <a:gd name="connsiteX289" fmla="*/ 1673096 w 3024845"/>
                <a:gd name="connsiteY289" fmla="*/ 462620 h 834218"/>
                <a:gd name="connsiteX290" fmla="*/ 1673096 w 3024845"/>
                <a:gd name="connsiteY290" fmla="*/ 377367 h 834218"/>
                <a:gd name="connsiteX291" fmla="*/ 1745104 w 3024845"/>
                <a:gd name="connsiteY291" fmla="*/ 377367 h 834218"/>
                <a:gd name="connsiteX292" fmla="*/ 1745104 w 3024845"/>
                <a:gd name="connsiteY292" fmla="*/ 456135 h 834218"/>
                <a:gd name="connsiteX293" fmla="*/ 1747008 w 3024845"/>
                <a:gd name="connsiteY293" fmla="*/ 456135 h 834218"/>
                <a:gd name="connsiteX294" fmla="*/ 1748250 w 3024845"/>
                <a:gd name="connsiteY294" fmla="*/ 478658 h 834218"/>
                <a:gd name="connsiteX295" fmla="*/ 1757926 w 3024845"/>
                <a:gd name="connsiteY295" fmla="*/ 478658 h 834218"/>
                <a:gd name="connsiteX296" fmla="*/ 1759168 w 3024845"/>
                <a:gd name="connsiteY296" fmla="*/ 456135 h 834218"/>
                <a:gd name="connsiteX297" fmla="*/ 1765248 w 3024845"/>
                <a:gd name="connsiteY297" fmla="*/ 456135 h 834218"/>
                <a:gd name="connsiteX298" fmla="*/ 1766490 w 3024845"/>
                <a:gd name="connsiteY298" fmla="*/ 478658 h 834218"/>
                <a:gd name="connsiteX299" fmla="*/ 1817112 w 3024845"/>
                <a:gd name="connsiteY299" fmla="*/ 478658 h 834218"/>
                <a:gd name="connsiteX300" fmla="*/ 1817112 w 3024845"/>
                <a:gd name="connsiteY300" fmla="*/ 315630 h 834218"/>
                <a:gd name="connsiteX301" fmla="*/ 2014439 w 3024845"/>
                <a:gd name="connsiteY301" fmla="*/ 315630 h 834218"/>
                <a:gd name="connsiteX302" fmla="*/ 2014439 w 3024845"/>
                <a:gd name="connsiteY302" fmla="*/ 478658 h 834218"/>
                <a:gd name="connsiteX303" fmla="*/ 2033136 w 3024845"/>
                <a:gd name="connsiteY303" fmla="*/ 478658 h 834218"/>
                <a:gd name="connsiteX304" fmla="*/ 2033136 w 3024845"/>
                <a:gd name="connsiteY304" fmla="*/ 395965 h 834218"/>
                <a:gd name="connsiteX305" fmla="*/ 2128256 w 3024845"/>
                <a:gd name="connsiteY305" fmla="*/ 395965 h 834218"/>
                <a:gd name="connsiteX306" fmla="*/ 2180720 w 3024845"/>
                <a:gd name="connsiteY306" fmla="*/ 330752 h 834218"/>
                <a:gd name="connsiteX307" fmla="*/ 2245574 w 3024845"/>
                <a:gd name="connsiteY307" fmla="*/ 330752 h 834218"/>
                <a:gd name="connsiteX308" fmla="*/ 2245574 w 3024845"/>
                <a:gd name="connsiteY308" fmla="*/ 406414 h 834218"/>
                <a:gd name="connsiteX309" fmla="*/ 2253681 w 3024845"/>
                <a:gd name="connsiteY309" fmla="*/ 406414 h 834218"/>
                <a:gd name="connsiteX310" fmla="*/ 2255708 w 3024845"/>
                <a:gd name="connsiteY310" fmla="*/ 399929 h 834218"/>
                <a:gd name="connsiteX311" fmla="*/ 2261788 w 3024845"/>
                <a:gd name="connsiteY311" fmla="*/ 399929 h 834218"/>
                <a:gd name="connsiteX312" fmla="*/ 2263815 w 3024845"/>
                <a:gd name="connsiteY312" fmla="*/ 408576 h 834218"/>
                <a:gd name="connsiteX313" fmla="*/ 2275975 w 3024845"/>
                <a:gd name="connsiteY313" fmla="*/ 408576 h 834218"/>
                <a:gd name="connsiteX314" fmla="*/ 2275975 w 3024845"/>
                <a:gd name="connsiteY314" fmla="*/ 402090 h 834218"/>
                <a:gd name="connsiteX315" fmla="*/ 2298268 w 3024845"/>
                <a:gd name="connsiteY315" fmla="*/ 402090 h 834218"/>
                <a:gd name="connsiteX316" fmla="*/ 2298268 w 3024845"/>
                <a:gd name="connsiteY316" fmla="*/ 408576 h 834218"/>
                <a:gd name="connsiteX317" fmla="*/ 2318535 w 3024845"/>
                <a:gd name="connsiteY317" fmla="*/ 408576 h 834218"/>
                <a:gd name="connsiteX318" fmla="*/ 2318535 w 3024845"/>
                <a:gd name="connsiteY318" fmla="*/ 453973 h 834218"/>
                <a:gd name="connsiteX319" fmla="*/ 2332722 w 3024845"/>
                <a:gd name="connsiteY319" fmla="*/ 453973 h 834218"/>
                <a:gd name="connsiteX320" fmla="*/ 2332722 w 3024845"/>
                <a:gd name="connsiteY320" fmla="*/ 441002 h 834218"/>
                <a:gd name="connsiteX321" fmla="*/ 2348936 w 3024845"/>
                <a:gd name="connsiteY321" fmla="*/ 441002 h 834218"/>
                <a:gd name="connsiteX322" fmla="*/ 2348936 w 3024845"/>
                <a:gd name="connsiteY322" fmla="*/ 261575 h 834218"/>
                <a:gd name="connsiteX323" fmla="*/ 2355016 w 3024845"/>
                <a:gd name="connsiteY323" fmla="*/ 255089 h 834218"/>
                <a:gd name="connsiteX324" fmla="*/ 2427977 w 3024845"/>
                <a:gd name="connsiteY324" fmla="*/ 255089 h 834218"/>
                <a:gd name="connsiteX325" fmla="*/ 2427977 w 3024845"/>
                <a:gd name="connsiteY325" fmla="*/ 263737 h 834218"/>
                <a:gd name="connsiteX326" fmla="*/ 2438110 w 3024845"/>
                <a:gd name="connsiteY326" fmla="*/ 263737 h 834218"/>
                <a:gd name="connsiteX327" fmla="*/ 2438110 w 3024845"/>
                <a:gd name="connsiteY327" fmla="*/ 378311 h 834218"/>
                <a:gd name="connsiteX328" fmla="*/ 2460404 w 3024845"/>
                <a:gd name="connsiteY328" fmla="*/ 378311 h 834218"/>
                <a:gd name="connsiteX329" fmla="*/ 2460404 w 3024845"/>
                <a:gd name="connsiteY329" fmla="*/ 311296 h 834218"/>
                <a:gd name="connsiteX330" fmla="*/ 2486751 w 3024845"/>
                <a:gd name="connsiteY330" fmla="*/ 311296 h 834218"/>
                <a:gd name="connsiteX331" fmla="*/ 2490804 w 3024845"/>
                <a:gd name="connsiteY331" fmla="*/ 306972 h 834218"/>
                <a:gd name="connsiteX332" fmla="*/ 2498911 w 3024845"/>
                <a:gd name="connsiteY332" fmla="*/ 306972 h 834218"/>
                <a:gd name="connsiteX333" fmla="*/ 2502964 w 3024845"/>
                <a:gd name="connsiteY333" fmla="*/ 311296 h 834218"/>
                <a:gd name="connsiteX334" fmla="*/ 2525258 w 3024845"/>
                <a:gd name="connsiteY334" fmla="*/ 311296 h 834218"/>
                <a:gd name="connsiteX335" fmla="*/ 2525258 w 3024845"/>
                <a:gd name="connsiteY335" fmla="*/ 194560 h 834218"/>
                <a:gd name="connsiteX336" fmla="*/ 2582005 w 3024845"/>
                <a:gd name="connsiteY336" fmla="*/ 183751 h 834218"/>
                <a:gd name="connsiteX337" fmla="*/ 2582005 w 3024845"/>
                <a:gd name="connsiteY337" fmla="*/ 184832 h 834218"/>
                <a:gd name="connsiteX338" fmla="*/ 2582005 w 3024845"/>
                <a:gd name="connsiteY338" fmla="*/ 192398 h 834218"/>
                <a:gd name="connsiteX339" fmla="*/ 2608352 w 3024845"/>
                <a:gd name="connsiteY339" fmla="*/ 192398 h 834218"/>
                <a:gd name="connsiteX340" fmla="*/ 2608352 w 3024845"/>
                <a:gd name="connsiteY340" fmla="*/ 447488 h 834218"/>
                <a:gd name="connsiteX341" fmla="*/ 2630646 w 3024845"/>
                <a:gd name="connsiteY341" fmla="*/ 447488 h 834218"/>
                <a:gd name="connsiteX342" fmla="*/ 2630646 w 3024845"/>
                <a:gd name="connsiteY342" fmla="*/ 443164 h 834218"/>
                <a:gd name="connsiteX343" fmla="*/ 2642806 w 3024845"/>
                <a:gd name="connsiteY343" fmla="*/ 443164 h 834218"/>
                <a:gd name="connsiteX344" fmla="*/ 2642806 w 3024845"/>
                <a:gd name="connsiteY344" fmla="*/ 447488 h 834218"/>
                <a:gd name="connsiteX345" fmla="*/ 2667126 w 3024845"/>
                <a:gd name="connsiteY345" fmla="*/ 447488 h 834218"/>
                <a:gd name="connsiteX346" fmla="*/ 2667126 w 3024845"/>
                <a:gd name="connsiteY346" fmla="*/ 434517 h 834218"/>
                <a:gd name="connsiteX347" fmla="*/ 2695500 w 3024845"/>
                <a:gd name="connsiteY347" fmla="*/ 434517 h 834218"/>
                <a:gd name="connsiteX348" fmla="*/ 2707660 w 3024845"/>
                <a:gd name="connsiteY348" fmla="*/ 430193 h 834218"/>
                <a:gd name="connsiteX349" fmla="*/ 2727927 w 3024845"/>
                <a:gd name="connsiteY349" fmla="*/ 434517 h 834218"/>
                <a:gd name="connsiteX350" fmla="*/ 2727927 w 3024845"/>
                <a:gd name="connsiteY350" fmla="*/ 417223 h 834218"/>
                <a:gd name="connsiteX351" fmla="*/ 2736034 w 3024845"/>
                <a:gd name="connsiteY351" fmla="*/ 417223 h 834218"/>
                <a:gd name="connsiteX352" fmla="*/ 2736034 w 3024845"/>
                <a:gd name="connsiteY352" fmla="*/ 404252 h 834218"/>
                <a:gd name="connsiteX353" fmla="*/ 2792781 w 3024845"/>
                <a:gd name="connsiteY353" fmla="*/ 404252 h 834218"/>
                <a:gd name="connsiteX354" fmla="*/ 2792781 w 3024845"/>
                <a:gd name="connsiteY354" fmla="*/ 373987 h 834218"/>
                <a:gd name="connsiteX355" fmla="*/ 2811021 w 3024845"/>
                <a:gd name="connsiteY355" fmla="*/ 373987 h 834218"/>
                <a:gd name="connsiteX356" fmla="*/ 2811021 w 3024845"/>
                <a:gd name="connsiteY356" fmla="*/ 367502 h 834218"/>
                <a:gd name="connsiteX357" fmla="*/ 2823181 w 3024845"/>
                <a:gd name="connsiteY357" fmla="*/ 367502 h 834218"/>
                <a:gd name="connsiteX358" fmla="*/ 2823181 w 3024845"/>
                <a:gd name="connsiteY358" fmla="*/ 373987 h 834218"/>
                <a:gd name="connsiteX359" fmla="*/ 2839395 w 3024845"/>
                <a:gd name="connsiteY359" fmla="*/ 373987 h 834218"/>
                <a:gd name="connsiteX360" fmla="*/ 2839395 w 3024845"/>
                <a:gd name="connsiteY360" fmla="*/ 423708 h 834218"/>
                <a:gd name="connsiteX361" fmla="*/ 2871822 w 3024845"/>
                <a:gd name="connsiteY361" fmla="*/ 423708 h 834218"/>
                <a:gd name="connsiteX362" fmla="*/ 2871822 w 3024845"/>
                <a:gd name="connsiteY362" fmla="*/ 397767 h 834218"/>
                <a:gd name="connsiteX363" fmla="*/ 2910329 w 3024845"/>
                <a:gd name="connsiteY363" fmla="*/ 397767 h 834218"/>
                <a:gd name="connsiteX364" fmla="*/ 2910329 w 3024845"/>
                <a:gd name="connsiteY364" fmla="*/ 367502 h 834218"/>
                <a:gd name="connsiteX365" fmla="*/ 2958970 w 3024845"/>
                <a:gd name="connsiteY365" fmla="*/ 367502 h 834218"/>
                <a:gd name="connsiteX366" fmla="*/ 2958970 w 3024845"/>
                <a:gd name="connsiteY366" fmla="*/ 478658 h 834218"/>
                <a:gd name="connsiteX367" fmla="*/ 2958970 w 3024845"/>
                <a:gd name="connsiteY367" fmla="*/ 492437 h 834218"/>
                <a:gd name="connsiteX368" fmla="*/ 3024845 w 3024845"/>
                <a:gd name="connsiteY368" fmla="*/ 492437 h 834218"/>
                <a:gd name="connsiteX369" fmla="*/ 3024845 w 3024845"/>
                <a:gd name="connsiteY369" fmla="*/ 834218 h 834218"/>
                <a:gd name="connsiteX370" fmla="*/ 2054 w 3024845"/>
                <a:gd name="connsiteY370" fmla="*/ 831885 h 834218"/>
                <a:gd name="connsiteX371" fmla="*/ 0 w 3024845"/>
                <a:gd name="connsiteY371" fmla="*/ 397767 h 834218"/>
                <a:gd name="connsiteX372" fmla="*/ 20267 w 3024845"/>
                <a:gd name="connsiteY372" fmla="*/ 397767 h 834218"/>
                <a:gd name="connsiteX373" fmla="*/ 20774 w 3024845"/>
                <a:gd name="connsiteY373" fmla="*/ 396686 h 834218"/>
                <a:gd name="connsiteX374" fmla="*/ 24320 w 3024845"/>
                <a:gd name="connsiteY374" fmla="*/ 389120 h 834218"/>
                <a:gd name="connsiteX375" fmla="*/ 26094 w 3024845"/>
                <a:gd name="connsiteY375" fmla="*/ 389390 h 834218"/>
                <a:gd name="connsiteX376" fmla="*/ 38507 w 3024845"/>
                <a:gd name="connsiteY376" fmla="*/ 391281 h 834218"/>
                <a:gd name="connsiteX377" fmla="*/ 39014 w 3024845"/>
                <a:gd name="connsiteY377" fmla="*/ 392633 h 834218"/>
                <a:gd name="connsiteX378" fmla="*/ 42560 w 3024845"/>
                <a:gd name="connsiteY378" fmla="*/ 402090 h 834218"/>
                <a:gd name="connsiteX379" fmla="*/ 68907 w 3024845"/>
                <a:gd name="connsiteY379" fmla="*/ 404252 h 834218"/>
                <a:gd name="connsiteX380" fmla="*/ 68907 w 3024845"/>
                <a:gd name="connsiteY380" fmla="*/ 281031 h 834218"/>
                <a:gd name="connsiteX381" fmla="*/ 70934 w 3024845"/>
                <a:gd name="connsiteY381" fmla="*/ 281031 h 834218"/>
                <a:gd name="connsiteX382" fmla="*/ 85121 w 3024845"/>
                <a:gd name="connsiteY382" fmla="*/ 281031 h 834218"/>
                <a:gd name="connsiteX383" fmla="*/ 85121 w 3024845"/>
                <a:gd name="connsiteY383" fmla="*/ 144839 h 834218"/>
                <a:gd name="connsiteX384" fmla="*/ 86894 w 3024845"/>
                <a:gd name="connsiteY384" fmla="*/ 144839 h 834218"/>
                <a:gd name="connsiteX385" fmla="*/ 99308 w 3024845"/>
                <a:gd name="connsiteY385" fmla="*/ 144839 h 834218"/>
                <a:gd name="connsiteX386" fmla="*/ 99308 w 3024845"/>
                <a:gd name="connsiteY386" fmla="*/ 30265 h 834218"/>
                <a:gd name="connsiteX387" fmla="*/ 103361 w 3024845"/>
                <a:gd name="connsiteY387" fmla="*/ 2161 h 834218"/>
                <a:gd name="connsiteX0" fmla="*/ 103361 w 3024845"/>
                <a:gd name="connsiteY0" fmla="*/ 2161 h 834218"/>
                <a:gd name="connsiteX1" fmla="*/ 200642 w 3024845"/>
                <a:gd name="connsiteY1" fmla="*/ 0 h 834218"/>
                <a:gd name="connsiteX2" fmla="*/ 220909 w 3024845"/>
                <a:gd name="connsiteY2" fmla="*/ 144839 h 834218"/>
                <a:gd name="connsiteX3" fmla="*/ 223189 w 3024845"/>
                <a:gd name="connsiteY3" fmla="*/ 144839 h 834218"/>
                <a:gd name="connsiteX4" fmla="*/ 239150 w 3024845"/>
                <a:gd name="connsiteY4" fmla="*/ 144839 h 834218"/>
                <a:gd name="connsiteX5" fmla="*/ 239150 w 3024845"/>
                <a:gd name="connsiteY5" fmla="*/ 285354 h 834218"/>
                <a:gd name="connsiteX6" fmla="*/ 240670 w 3024845"/>
                <a:gd name="connsiteY6" fmla="*/ 285084 h 834218"/>
                <a:gd name="connsiteX7" fmla="*/ 251310 w 3024845"/>
                <a:gd name="connsiteY7" fmla="*/ 283193 h 834218"/>
                <a:gd name="connsiteX8" fmla="*/ 249283 w 3024845"/>
                <a:gd name="connsiteY8" fmla="*/ 371825 h 834218"/>
                <a:gd name="connsiteX9" fmla="*/ 250803 w 3024845"/>
                <a:gd name="connsiteY9" fmla="*/ 372096 h 834218"/>
                <a:gd name="connsiteX10" fmla="*/ 261443 w 3024845"/>
                <a:gd name="connsiteY10" fmla="*/ 373987 h 834218"/>
                <a:gd name="connsiteX11" fmla="*/ 261696 w 3024845"/>
                <a:gd name="connsiteY11" fmla="*/ 374798 h 834218"/>
                <a:gd name="connsiteX12" fmla="*/ 263470 w 3024845"/>
                <a:gd name="connsiteY12" fmla="*/ 380473 h 834218"/>
                <a:gd name="connsiteX13" fmla="*/ 264230 w 3024845"/>
                <a:gd name="connsiteY13" fmla="*/ 378041 h 834218"/>
                <a:gd name="connsiteX14" fmla="*/ 269550 w 3024845"/>
                <a:gd name="connsiteY14" fmla="*/ 361017 h 834218"/>
                <a:gd name="connsiteX15" fmla="*/ 271323 w 3024845"/>
                <a:gd name="connsiteY15" fmla="*/ 361017 h 834218"/>
                <a:gd name="connsiteX16" fmla="*/ 283737 w 3024845"/>
                <a:gd name="connsiteY16" fmla="*/ 361017 h 834218"/>
                <a:gd name="connsiteX17" fmla="*/ 283737 w 3024845"/>
                <a:gd name="connsiteY17" fmla="*/ 393443 h 834218"/>
                <a:gd name="connsiteX18" fmla="*/ 284750 w 3024845"/>
                <a:gd name="connsiteY18" fmla="*/ 393984 h 834218"/>
                <a:gd name="connsiteX19" fmla="*/ 291844 w 3024845"/>
                <a:gd name="connsiteY19" fmla="*/ 397767 h 834218"/>
                <a:gd name="connsiteX20" fmla="*/ 291844 w 3024845"/>
                <a:gd name="connsiteY20" fmla="*/ 399118 h 834218"/>
                <a:gd name="connsiteX21" fmla="*/ 291844 w 3024845"/>
                <a:gd name="connsiteY21" fmla="*/ 408576 h 834218"/>
                <a:gd name="connsiteX22" fmla="*/ 336431 w 3024845"/>
                <a:gd name="connsiteY22" fmla="*/ 408576 h 834218"/>
                <a:gd name="connsiteX23" fmla="*/ 336431 w 3024845"/>
                <a:gd name="connsiteY23" fmla="*/ 409657 h 834218"/>
                <a:gd name="connsiteX24" fmla="*/ 336431 w 3024845"/>
                <a:gd name="connsiteY24" fmla="*/ 417223 h 834218"/>
                <a:gd name="connsiteX25" fmla="*/ 338457 w 3024845"/>
                <a:gd name="connsiteY25" fmla="*/ 417223 h 834218"/>
                <a:gd name="connsiteX26" fmla="*/ 352644 w 3024845"/>
                <a:gd name="connsiteY26" fmla="*/ 417223 h 834218"/>
                <a:gd name="connsiteX27" fmla="*/ 352644 w 3024845"/>
                <a:gd name="connsiteY27" fmla="*/ 386958 h 834218"/>
                <a:gd name="connsiteX28" fmla="*/ 397231 w 3024845"/>
                <a:gd name="connsiteY28" fmla="*/ 386958 h 834218"/>
                <a:gd name="connsiteX29" fmla="*/ 397231 w 3024845"/>
                <a:gd name="connsiteY29" fmla="*/ 385607 h 834218"/>
                <a:gd name="connsiteX30" fmla="*/ 397231 w 3024845"/>
                <a:gd name="connsiteY30" fmla="*/ 376149 h 834218"/>
                <a:gd name="connsiteX31" fmla="*/ 398245 w 3024845"/>
                <a:gd name="connsiteY31" fmla="*/ 376149 h 834218"/>
                <a:gd name="connsiteX32" fmla="*/ 405338 w 3024845"/>
                <a:gd name="connsiteY32" fmla="*/ 376149 h 834218"/>
                <a:gd name="connsiteX33" fmla="*/ 405338 w 3024845"/>
                <a:gd name="connsiteY33" fmla="*/ 374258 h 834218"/>
                <a:gd name="connsiteX34" fmla="*/ 405338 w 3024845"/>
                <a:gd name="connsiteY34" fmla="*/ 361017 h 834218"/>
                <a:gd name="connsiteX35" fmla="*/ 406098 w 3024845"/>
                <a:gd name="connsiteY35" fmla="*/ 361017 h 834218"/>
                <a:gd name="connsiteX36" fmla="*/ 411418 w 3024845"/>
                <a:gd name="connsiteY36" fmla="*/ 361017 h 834218"/>
                <a:gd name="connsiteX37" fmla="*/ 411418 w 3024845"/>
                <a:gd name="connsiteY37" fmla="*/ 359936 h 834218"/>
                <a:gd name="connsiteX38" fmla="*/ 411418 w 3024845"/>
                <a:gd name="connsiteY38" fmla="*/ 352369 h 834218"/>
                <a:gd name="connsiteX39" fmla="*/ 413445 w 3024845"/>
                <a:gd name="connsiteY39" fmla="*/ 352369 h 834218"/>
                <a:gd name="connsiteX40" fmla="*/ 427632 w 3024845"/>
                <a:gd name="connsiteY40" fmla="*/ 352369 h 834218"/>
                <a:gd name="connsiteX41" fmla="*/ 427632 w 3024845"/>
                <a:gd name="connsiteY41" fmla="*/ 353450 h 834218"/>
                <a:gd name="connsiteX42" fmla="*/ 427632 w 3024845"/>
                <a:gd name="connsiteY42" fmla="*/ 361017 h 834218"/>
                <a:gd name="connsiteX43" fmla="*/ 449925 w 3024845"/>
                <a:gd name="connsiteY43" fmla="*/ 361017 h 834218"/>
                <a:gd name="connsiteX44" fmla="*/ 449925 w 3024845"/>
                <a:gd name="connsiteY44" fmla="*/ 359125 h 834218"/>
                <a:gd name="connsiteX45" fmla="*/ 449925 w 3024845"/>
                <a:gd name="connsiteY45" fmla="*/ 345884 h 834218"/>
                <a:gd name="connsiteX46" fmla="*/ 451699 w 3024845"/>
                <a:gd name="connsiteY46" fmla="*/ 345884 h 834218"/>
                <a:gd name="connsiteX47" fmla="*/ 464112 w 3024845"/>
                <a:gd name="connsiteY47" fmla="*/ 345884 h 834218"/>
                <a:gd name="connsiteX48" fmla="*/ 464112 w 3024845"/>
                <a:gd name="connsiteY48" fmla="*/ 369664 h 834218"/>
                <a:gd name="connsiteX49" fmla="*/ 465126 w 3024845"/>
                <a:gd name="connsiteY49" fmla="*/ 369664 h 834218"/>
                <a:gd name="connsiteX50" fmla="*/ 472219 w 3024845"/>
                <a:gd name="connsiteY50" fmla="*/ 369664 h 834218"/>
                <a:gd name="connsiteX51" fmla="*/ 472219 w 3024845"/>
                <a:gd name="connsiteY51" fmla="*/ 368583 h 834218"/>
                <a:gd name="connsiteX52" fmla="*/ 472219 w 3024845"/>
                <a:gd name="connsiteY52" fmla="*/ 361017 h 834218"/>
                <a:gd name="connsiteX53" fmla="*/ 473992 w 3024845"/>
                <a:gd name="connsiteY53" fmla="*/ 361017 h 834218"/>
                <a:gd name="connsiteX54" fmla="*/ 486406 w 3024845"/>
                <a:gd name="connsiteY54" fmla="*/ 361017 h 834218"/>
                <a:gd name="connsiteX55" fmla="*/ 486406 w 3024845"/>
                <a:gd name="connsiteY55" fmla="*/ 386958 h 834218"/>
                <a:gd name="connsiteX56" fmla="*/ 488433 w 3024845"/>
                <a:gd name="connsiteY56" fmla="*/ 386958 h 834218"/>
                <a:gd name="connsiteX57" fmla="*/ 502619 w 3024845"/>
                <a:gd name="connsiteY57" fmla="*/ 386958 h 834218"/>
                <a:gd name="connsiteX58" fmla="*/ 502619 w 3024845"/>
                <a:gd name="connsiteY58" fmla="*/ 388579 h 834218"/>
                <a:gd name="connsiteX59" fmla="*/ 502619 w 3024845"/>
                <a:gd name="connsiteY59" fmla="*/ 399929 h 834218"/>
                <a:gd name="connsiteX60" fmla="*/ 503379 w 3024845"/>
                <a:gd name="connsiteY60" fmla="*/ 399929 h 834218"/>
                <a:gd name="connsiteX61" fmla="*/ 508700 w 3024845"/>
                <a:gd name="connsiteY61" fmla="*/ 399929 h 834218"/>
                <a:gd name="connsiteX62" fmla="*/ 508700 w 3024845"/>
                <a:gd name="connsiteY62" fmla="*/ 399118 h 834218"/>
                <a:gd name="connsiteX63" fmla="*/ 508700 w 3024845"/>
                <a:gd name="connsiteY63" fmla="*/ 393443 h 834218"/>
                <a:gd name="connsiteX64" fmla="*/ 539100 w 3024845"/>
                <a:gd name="connsiteY64" fmla="*/ 393443 h 834218"/>
                <a:gd name="connsiteX65" fmla="*/ 539100 w 3024845"/>
                <a:gd name="connsiteY65" fmla="*/ 417223 h 834218"/>
                <a:gd name="connsiteX66" fmla="*/ 540113 w 3024845"/>
                <a:gd name="connsiteY66" fmla="*/ 417223 h 834218"/>
                <a:gd name="connsiteX67" fmla="*/ 547207 w 3024845"/>
                <a:gd name="connsiteY67" fmla="*/ 417223 h 834218"/>
                <a:gd name="connsiteX68" fmla="*/ 547207 w 3024845"/>
                <a:gd name="connsiteY68" fmla="*/ 418304 h 834218"/>
                <a:gd name="connsiteX69" fmla="*/ 547207 w 3024845"/>
                <a:gd name="connsiteY69" fmla="*/ 425870 h 834218"/>
                <a:gd name="connsiteX70" fmla="*/ 547967 w 3024845"/>
                <a:gd name="connsiteY70" fmla="*/ 425870 h 834218"/>
                <a:gd name="connsiteX71" fmla="*/ 553287 w 3024845"/>
                <a:gd name="connsiteY71" fmla="*/ 425870 h 834218"/>
                <a:gd name="connsiteX72" fmla="*/ 553287 w 3024845"/>
                <a:gd name="connsiteY72" fmla="*/ 423708 h 834218"/>
                <a:gd name="connsiteX73" fmla="*/ 553287 w 3024845"/>
                <a:gd name="connsiteY73" fmla="*/ 408576 h 834218"/>
                <a:gd name="connsiteX74" fmla="*/ 554300 w 3024845"/>
                <a:gd name="connsiteY74" fmla="*/ 408576 h 834218"/>
                <a:gd name="connsiteX75" fmla="*/ 561394 w 3024845"/>
                <a:gd name="connsiteY75" fmla="*/ 408576 h 834218"/>
                <a:gd name="connsiteX76" fmla="*/ 561394 w 3024845"/>
                <a:gd name="connsiteY76" fmla="*/ 409657 h 834218"/>
                <a:gd name="connsiteX77" fmla="*/ 561394 w 3024845"/>
                <a:gd name="connsiteY77" fmla="*/ 417223 h 834218"/>
                <a:gd name="connsiteX78" fmla="*/ 566714 w 3024845"/>
                <a:gd name="connsiteY78" fmla="*/ 415230 h 834218"/>
                <a:gd name="connsiteX79" fmla="*/ 567474 w 3024845"/>
                <a:gd name="connsiteY79" fmla="*/ 414250 h 834218"/>
                <a:gd name="connsiteX80" fmla="*/ 567474 w 3024845"/>
                <a:gd name="connsiteY80" fmla="*/ 408576 h 834218"/>
                <a:gd name="connsiteX81" fmla="*/ 605981 w 3024845"/>
                <a:gd name="connsiteY81" fmla="*/ 408576 h 834218"/>
                <a:gd name="connsiteX82" fmla="*/ 605981 w 3024845"/>
                <a:gd name="connsiteY82" fmla="*/ 432355 h 834218"/>
                <a:gd name="connsiteX83" fmla="*/ 608007 w 3024845"/>
                <a:gd name="connsiteY83" fmla="*/ 432355 h 834218"/>
                <a:gd name="connsiteX84" fmla="*/ 622194 w 3024845"/>
                <a:gd name="connsiteY84" fmla="*/ 432355 h 834218"/>
                <a:gd name="connsiteX85" fmla="*/ 622194 w 3024845"/>
                <a:gd name="connsiteY85" fmla="*/ 433436 h 834218"/>
                <a:gd name="connsiteX86" fmla="*/ 622194 w 3024845"/>
                <a:gd name="connsiteY86" fmla="*/ 441002 h 834218"/>
                <a:gd name="connsiteX87" fmla="*/ 623968 w 3024845"/>
                <a:gd name="connsiteY87" fmla="*/ 441002 h 834218"/>
                <a:gd name="connsiteX88" fmla="*/ 636381 w 3024845"/>
                <a:gd name="connsiteY88" fmla="*/ 441002 h 834218"/>
                <a:gd name="connsiteX89" fmla="*/ 636381 w 3024845"/>
                <a:gd name="connsiteY89" fmla="*/ 417223 h 834218"/>
                <a:gd name="connsiteX90" fmla="*/ 637394 w 3024845"/>
                <a:gd name="connsiteY90" fmla="*/ 417223 h 834218"/>
                <a:gd name="connsiteX91" fmla="*/ 644488 w 3024845"/>
                <a:gd name="connsiteY91" fmla="*/ 417223 h 834218"/>
                <a:gd name="connsiteX92" fmla="*/ 644488 w 3024845"/>
                <a:gd name="connsiteY92" fmla="*/ 384796 h 834218"/>
                <a:gd name="connsiteX93" fmla="*/ 645501 w 3024845"/>
                <a:gd name="connsiteY93" fmla="*/ 384796 h 834218"/>
                <a:gd name="connsiteX94" fmla="*/ 652595 w 3024845"/>
                <a:gd name="connsiteY94" fmla="*/ 384796 h 834218"/>
                <a:gd name="connsiteX95" fmla="*/ 652595 w 3024845"/>
                <a:gd name="connsiteY95" fmla="*/ 382905 h 834218"/>
                <a:gd name="connsiteX96" fmla="*/ 652595 w 3024845"/>
                <a:gd name="connsiteY96" fmla="*/ 369664 h 834218"/>
                <a:gd name="connsiteX97" fmla="*/ 651328 w 3024845"/>
                <a:gd name="connsiteY97" fmla="*/ 368042 h 834218"/>
                <a:gd name="connsiteX98" fmla="*/ 656648 w 3024845"/>
                <a:gd name="connsiteY98" fmla="*/ 356693 h 834218"/>
                <a:gd name="connsiteX99" fmla="*/ 664755 w 3024845"/>
                <a:gd name="connsiteY99" fmla="*/ 384796 h 834218"/>
                <a:gd name="connsiteX100" fmla="*/ 665515 w 3024845"/>
                <a:gd name="connsiteY100" fmla="*/ 384796 h 834218"/>
                <a:gd name="connsiteX101" fmla="*/ 670835 w 3024845"/>
                <a:gd name="connsiteY101" fmla="*/ 384796 h 834218"/>
                <a:gd name="connsiteX102" fmla="*/ 670835 w 3024845"/>
                <a:gd name="connsiteY102" fmla="*/ 278869 h 834218"/>
                <a:gd name="connsiteX103" fmla="*/ 672355 w 3024845"/>
                <a:gd name="connsiteY103" fmla="*/ 278869 h 834218"/>
                <a:gd name="connsiteX104" fmla="*/ 682995 w 3024845"/>
                <a:gd name="connsiteY104" fmla="*/ 278869 h 834218"/>
                <a:gd name="connsiteX105" fmla="*/ 682995 w 3024845"/>
                <a:gd name="connsiteY105" fmla="*/ 231310 h 834218"/>
                <a:gd name="connsiteX106" fmla="*/ 709342 w 3024845"/>
                <a:gd name="connsiteY106" fmla="*/ 231310 h 834218"/>
                <a:gd name="connsiteX107" fmla="*/ 709342 w 3024845"/>
                <a:gd name="connsiteY107" fmla="*/ 209692 h 834218"/>
                <a:gd name="connsiteX108" fmla="*/ 743796 w 3024845"/>
                <a:gd name="connsiteY108" fmla="*/ 209692 h 834218"/>
                <a:gd name="connsiteX109" fmla="*/ 743796 w 3024845"/>
                <a:gd name="connsiteY109" fmla="*/ 212124 h 834218"/>
                <a:gd name="connsiteX110" fmla="*/ 743796 w 3024845"/>
                <a:gd name="connsiteY110" fmla="*/ 229148 h 834218"/>
                <a:gd name="connsiteX111" fmla="*/ 746076 w 3024845"/>
                <a:gd name="connsiteY111" fmla="*/ 229148 h 834218"/>
                <a:gd name="connsiteX112" fmla="*/ 762036 w 3024845"/>
                <a:gd name="connsiteY112" fmla="*/ 229148 h 834218"/>
                <a:gd name="connsiteX113" fmla="*/ 762036 w 3024845"/>
                <a:gd name="connsiteY113" fmla="*/ 276707 h 834218"/>
                <a:gd name="connsiteX114" fmla="*/ 763049 w 3024845"/>
                <a:gd name="connsiteY114" fmla="*/ 276707 h 834218"/>
                <a:gd name="connsiteX115" fmla="*/ 770143 w 3024845"/>
                <a:gd name="connsiteY115" fmla="*/ 276707 h 834218"/>
                <a:gd name="connsiteX116" fmla="*/ 784330 w 3024845"/>
                <a:gd name="connsiteY116" fmla="*/ 281031 h 834218"/>
                <a:gd name="connsiteX117" fmla="*/ 784330 w 3024845"/>
                <a:gd name="connsiteY117" fmla="*/ 319943 h 834218"/>
                <a:gd name="connsiteX118" fmla="*/ 785343 w 3024845"/>
                <a:gd name="connsiteY118" fmla="*/ 319943 h 834218"/>
                <a:gd name="connsiteX119" fmla="*/ 792436 w 3024845"/>
                <a:gd name="connsiteY119" fmla="*/ 319943 h 834218"/>
                <a:gd name="connsiteX120" fmla="*/ 792436 w 3024845"/>
                <a:gd name="connsiteY120" fmla="*/ 321564 h 834218"/>
                <a:gd name="connsiteX121" fmla="*/ 792436 w 3024845"/>
                <a:gd name="connsiteY121" fmla="*/ 332913 h 834218"/>
                <a:gd name="connsiteX122" fmla="*/ 794463 w 3024845"/>
                <a:gd name="connsiteY122" fmla="*/ 332913 h 834218"/>
                <a:gd name="connsiteX123" fmla="*/ 808650 w 3024845"/>
                <a:gd name="connsiteY123" fmla="*/ 332913 h 834218"/>
                <a:gd name="connsiteX124" fmla="*/ 814730 w 3024845"/>
                <a:gd name="connsiteY124" fmla="*/ 339399 h 834218"/>
                <a:gd name="connsiteX125" fmla="*/ 814730 w 3024845"/>
                <a:gd name="connsiteY125" fmla="*/ 361017 h 834218"/>
                <a:gd name="connsiteX126" fmla="*/ 817010 w 3024845"/>
                <a:gd name="connsiteY126" fmla="*/ 361017 h 834218"/>
                <a:gd name="connsiteX127" fmla="*/ 832970 w 3024845"/>
                <a:gd name="connsiteY127" fmla="*/ 361017 h 834218"/>
                <a:gd name="connsiteX128" fmla="*/ 832970 w 3024845"/>
                <a:gd name="connsiteY128" fmla="*/ 362097 h 834218"/>
                <a:gd name="connsiteX129" fmla="*/ 832970 w 3024845"/>
                <a:gd name="connsiteY129" fmla="*/ 369664 h 834218"/>
                <a:gd name="connsiteX130" fmla="*/ 834237 w 3024845"/>
                <a:gd name="connsiteY130" fmla="*/ 369664 h 834218"/>
                <a:gd name="connsiteX131" fmla="*/ 843104 w 3024845"/>
                <a:gd name="connsiteY131" fmla="*/ 369664 h 834218"/>
                <a:gd name="connsiteX132" fmla="*/ 843104 w 3024845"/>
                <a:gd name="connsiteY132" fmla="*/ 371825 h 834218"/>
                <a:gd name="connsiteX133" fmla="*/ 843104 w 3024845"/>
                <a:gd name="connsiteY133" fmla="*/ 386958 h 834218"/>
                <a:gd name="connsiteX134" fmla="*/ 847157 w 3024845"/>
                <a:gd name="connsiteY134" fmla="*/ 385066 h 834218"/>
                <a:gd name="connsiteX135" fmla="*/ 847157 w 3024845"/>
                <a:gd name="connsiteY135" fmla="*/ 371825 h 834218"/>
                <a:gd name="connsiteX136" fmla="*/ 848170 w 3024845"/>
                <a:gd name="connsiteY136" fmla="*/ 371825 h 834218"/>
                <a:gd name="connsiteX137" fmla="*/ 855264 w 3024845"/>
                <a:gd name="connsiteY137" fmla="*/ 371825 h 834218"/>
                <a:gd name="connsiteX138" fmla="*/ 855264 w 3024845"/>
                <a:gd name="connsiteY138" fmla="*/ 373447 h 834218"/>
                <a:gd name="connsiteX139" fmla="*/ 855264 w 3024845"/>
                <a:gd name="connsiteY139" fmla="*/ 384796 h 834218"/>
                <a:gd name="connsiteX140" fmla="*/ 856024 w 3024845"/>
                <a:gd name="connsiteY140" fmla="*/ 384796 h 834218"/>
                <a:gd name="connsiteX141" fmla="*/ 861344 w 3024845"/>
                <a:gd name="connsiteY141" fmla="*/ 384796 h 834218"/>
                <a:gd name="connsiteX142" fmla="*/ 909984 w 3024845"/>
                <a:gd name="connsiteY142" fmla="*/ 380473 h 834218"/>
                <a:gd name="connsiteX143" fmla="*/ 909984 w 3024845"/>
                <a:gd name="connsiteY143" fmla="*/ 381824 h 834218"/>
                <a:gd name="connsiteX144" fmla="*/ 909984 w 3024845"/>
                <a:gd name="connsiteY144" fmla="*/ 391281 h 834218"/>
                <a:gd name="connsiteX145" fmla="*/ 910744 w 3024845"/>
                <a:gd name="connsiteY145" fmla="*/ 391281 h 834218"/>
                <a:gd name="connsiteX146" fmla="*/ 916065 w 3024845"/>
                <a:gd name="connsiteY146" fmla="*/ 391281 h 834218"/>
                <a:gd name="connsiteX147" fmla="*/ 916065 w 3024845"/>
                <a:gd name="connsiteY147" fmla="*/ 393443 h 834218"/>
                <a:gd name="connsiteX148" fmla="*/ 916065 w 3024845"/>
                <a:gd name="connsiteY148" fmla="*/ 408576 h 834218"/>
                <a:gd name="connsiteX149" fmla="*/ 918091 w 3024845"/>
                <a:gd name="connsiteY149" fmla="*/ 407225 h 834218"/>
                <a:gd name="connsiteX150" fmla="*/ 932278 w 3024845"/>
                <a:gd name="connsiteY150" fmla="*/ 397767 h 834218"/>
                <a:gd name="connsiteX151" fmla="*/ 938358 w 3024845"/>
                <a:gd name="connsiteY151" fmla="*/ 356693 h 834218"/>
                <a:gd name="connsiteX152" fmla="*/ 939118 w 3024845"/>
                <a:gd name="connsiteY152" fmla="*/ 356423 h 834218"/>
                <a:gd name="connsiteX153" fmla="*/ 944438 w 3024845"/>
                <a:gd name="connsiteY153" fmla="*/ 354531 h 834218"/>
                <a:gd name="connsiteX154" fmla="*/ 946465 w 3024845"/>
                <a:gd name="connsiteY154" fmla="*/ 285354 h 834218"/>
                <a:gd name="connsiteX155" fmla="*/ 948492 w 3024845"/>
                <a:gd name="connsiteY155" fmla="*/ 354531 h 834218"/>
                <a:gd name="connsiteX156" fmla="*/ 949252 w 3024845"/>
                <a:gd name="connsiteY156" fmla="*/ 354801 h 834218"/>
                <a:gd name="connsiteX157" fmla="*/ 954572 w 3024845"/>
                <a:gd name="connsiteY157" fmla="*/ 356693 h 834218"/>
                <a:gd name="connsiteX158" fmla="*/ 954572 w 3024845"/>
                <a:gd name="connsiteY158" fmla="*/ 270222 h 834218"/>
                <a:gd name="connsiteX159" fmla="*/ 958625 w 3024845"/>
                <a:gd name="connsiteY159" fmla="*/ 237795 h 834218"/>
                <a:gd name="connsiteX160" fmla="*/ 997132 w 3024845"/>
                <a:gd name="connsiteY160" fmla="*/ 237795 h 834218"/>
                <a:gd name="connsiteX161" fmla="*/ 997132 w 3024845"/>
                <a:gd name="connsiteY161" fmla="*/ 270222 h 834218"/>
                <a:gd name="connsiteX162" fmla="*/ 997892 w 3024845"/>
                <a:gd name="connsiteY162" fmla="*/ 270222 h 834218"/>
                <a:gd name="connsiteX163" fmla="*/ 1003212 w 3024845"/>
                <a:gd name="connsiteY163" fmla="*/ 270222 h 834218"/>
                <a:gd name="connsiteX164" fmla="*/ 1003212 w 3024845"/>
                <a:gd name="connsiteY164" fmla="*/ 188074 h 834218"/>
                <a:gd name="connsiteX165" fmla="*/ 1004986 w 3024845"/>
                <a:gd name="connsiteY165" fmla="*/ 188074 h 834218"/>
                <a:gd name="connsiteX166" fmla="*/ 1017399 w 3024845"/>
                <a:gd name="connsiteY166" fmla="*/ 188074 h 834218"/>
                <a:gd name="connsiteX167" fmla="*/ 1017399 w 3024845"/>
                <a:gd name="connsiteY167" fmla="*/ 186183 h 834218"/>
                <a:gd name="connsiteX168" fmla="*/ 1017399 w 3024845"/>
                <a:gd name="connsiteY168" fmla="*/ 172942 h 834218"/>
                <a:gd name="connsiteX169" fmla="*/ 1039693 w 3024845"/>
                <a:gd name="connsiteY169" fmla="*/ 172942 h 834218"/>
                <a:gd name="connsiteX170" fmla="*/ 1039693 w 3024845"/>
                <a:gd name="connsiteY170" fmla="*/ 171861 h 834218"/>
                <a:gd name="connsiteX171" fmla="*/ 1039693 w 3024845"/>
                <a:gd name="connsiteY171" fmla="*/ 164295 h 834218"/>
                <a:gd name="connsiteX172" fmla="*/ 1041466 w 3024845"/>
                <a:gd name="connsiteY172" fmla="*/ 164295 h 834218"/>
                <a:gd name="connsiteX173" fmla="*/ 1053880 w 3024845"/>
                <a:gd name="connsiteY173" fmla="*/ 164295 h 834218"/>
                <a:gd name="connsiteX174" fmla="*/ 1053880 w 3024845"/>
                <a:gd name="connsiteY174" fmla="*/ 165376 h 834218"/>
                <a:gd name="connsiteX175" fmla="*/ 1053880 w 3024845"/>
                <a:gd name="connsiteY175" fmla="*/ 172942 h 834218"/>
                <a:gd name="connsiteX176" fmla="*/ 1054640 w 3024845"/>
                <a:gd name="connsiteY176" fmla="*/ 172942 h 834218"/>
                <a:gd name="connsiteX177" fmla="*/ 1059960 w 3024845"/>
                <a:gd name="connsiteY177" fmla="*/ 172942 h 834218"/>
                <a:gd name="connsiteX178" fmla="*/ 1070093 w 3024845"/>
                <a:gd name="connsiteY178" fmla="*/ 168618 h 834218"/>
                <a:gd name="connsiteX179" fmla="*/ 1074146 w 3024845"/>
                <a:gd name="connsiteY179" fmla="*/ 171861 h 834218"/>
                <a:gd name="connsiteX180" fmla="*/ 1074146 w 3024845"/>
                <a:gd name="connsiteY180" fmla="*/ 164295 h 834218"/>
                <a:gd name="connsiteX181" fmla="*/ 1076426 w 3024845"/>
                <a:gd name="connsiteY181" fmla="*/ 164295 h 834218"/>
                <a:gd name="connsiteX182" fmla="*/ 1092387 w 3024845"/>
                <a:gd name="connsiteY182" fmla="*/ 164295 h 834218"/>
                <a:gd name="connsiteX183" fmla="*/ 1092387 w 3024845"/>
                <a:gd name="connsiteY183" fmla="*/ 165376 h 834218"/>
                <a:gd name="connsiteX184" fmla="*/ 1092387 w 3024845"/>
                <a:gd name="connsiteY184" fmla="*/ 172942 h 834218"/>
                <a:gd name="connsiteX185" fmla="*/ 1122787 w 3024845"/>
                <a:gd name="connsiteY185" fmla="*/ 172942 h 834218"/>
                <a:gd name="connsiteX186" fmla="*/ 1122787 w 3024845"/>
                <a:gd name="connsiteY186" fmla="*/ 174563 h 834218"/>
                <a:gd name="connsiteX187" fmla="*/ 1122787 w 3024845"/>
                <a:gd name="connsiteY187" fmla="*/ 185913 h 834218"/>
                <a:gd name="connsiteX188" fmla="*/ 1149134 w 3024845"/>
                <a:gd name="connsiteY188" fmla="*/ 185913 h 834218"/>
                <a:gd name="connsiteX189" fmla="*/ 1149134 w 3024845"/>
                <a:gd name="connsiteY189" fmla="*/ 216177 h 834218"/>
                <a:gd name="connsiteX190" fmla="*/ 1149894 w 3024845"/>
                <a:gd name="connsiteY190" fmla="*/ 216177 h 834218"/>
                <a:gd name="connsiteX191" fmla="*/ 1155214 w 3024845"/>
                <a:gd name="connsiteY191" fmla="*/ 216177 h 834218"/>
                <a:gd name="connsiteX192" fmla="*/ 1155214 w 3024845"/>
                <a:gd name="connsiteY192" fmla="*/ 217258 h 834218"/>
                <a:gd name="connsiteX193" fmla="*/ 1155214 w 3024845"/>
                <a:gd name="connsiteY193" fmla="*/ 224825 h 834218"/>
                <a:gd name="connsiteX194" fmla="*/ 1159268 w 3024845"/>
                <a:gd name="connsiteY194" fmla="*/ 255089 h 834218"/>
                <a:gd name="connsiteX195" fmla="*/ 1160028 w 3024845"/>
                <a:gd name="connsiteY195" fmla="*/ 255089 h 834218"/>
                <a:gd name="connsiteX196" fmla="*/ 1165348 w 3024845"/>
                <a:gd name="connsiteY196" fmla="*/ 255089 h 834218"/>
                <a:gd name="connsiteX197" fmla="*/ 1165348 w 3024845"/>
                <a:gd name="connsiteY197" fmla="*/ 255900 h 834218"/>
                <a:gd name="connsiteX198" fmla="*/ 1165348 w 3024845"/>
                <a:gd name="connsiteY198" fmla="*/ 261575 h 834218"/>
                <a:gd name="connsiteX199" fmla="*/ 1166361 w 3024845"/>
                <a:gd name="connsiteY199" fmla="*/ 261575 h 834218"/>
                <a:gd name="connsiteX200" fmla="*/ 1173454 w 3024845"/>
                <a:gd name="connsiteY200" fmla="*/ 261575 h 834218"/>
                <a:gd name="connsiteX201" fmla="*/ 1173454 w 3024845"/>
                <a:gd name="connsiteY201" fmla="*/ 291840 h 834218"/>
                <a:gd name="connsiteX202" fmla="*/ 1175481 w 3024845"/>
                <a:gd name="connsiteY202" fmla="*/ 291840 h 834218"/>
                <a:gd name="connsiteX203" fmla="*/ 1189668 w 3024845"/>
                <a:gd name="connsiteY203" fmla="*/ 291840 h 834218"/>
                <a:gd name="connsiteX204" fmla="*/ 1189668 w 3024845"/>
                <a:gd name="connsiteY204" fmla="*/ 315619 h 834218"/>
                <a:gd name="connsiteX205" fmla="*/ 1191695 w 3024845"/>
                <a:gd name="connsiteY205" fmla="*/ 317240 h 834218"/>
                <a:gd name="connsiteX206" fmla="*/ 1191695 w 3024845"/>
                <a:gd name="connsiteY206" fmla="*/ 328590 h 834218"/>
                <a:gd name="connsiteX207" fmla="*/ 1192455 w 3024845"/>
                <a:gd name="connsiteY207" fmla="*/ 328590 h 834218"/>
                <a:gd name="connsiteX208" fmla="*/ 1197775 w 3024845"/>
                <a:gd name="connsiteY208" fmla="*/ 328590 h 834218"/>
                <a:gd name="connsiteX209" fmla="*/ 1197775 w 3024845"/>
                <a:gd name="connsiteY209" fmla="*/ 352369 h 834218"/>
                <a:gd name="connsiteX210" fmla="*/ 1199041 w 3024845"/>
                <a:gd name="connsiteY210" fmla="*/ 352369 h 834218"/>
                <a:gd name="connsiteX211" fmla="*/ 1207908 w 3024845"/>
                <a:gd name="connsiteY211" fmla="*/ 352369 h 834218"/>
                <a:gd name="connsiteX212" fmla="*/ 1209935 w 3024845"/>
                <a:gd name="connsiteY212" fmla="*/ 356423 h 834218"/>
                <a:gd name="connsiteX213" fmla="*/ 1209935 w 3024845"/>
                <a:gd name="connsiteY213" fmla="*/ 369664 h 834218"/>
                <a:gd name="connsiteX214" fmla="*/ 1211455 w 3024845"/>
                <a:gd name="connsiteY214" fmla="*/ 367772 h 834218"/>
                <a:gd name="connsiteX215" fmla="*/ 1222095 w 3024845"/>
                <a:gd name="connsiteY215" fmla="*/ 354531 h 834218"/>
                <a:gd name="connsiteX216" fmla="*/ 1250469 w 3024845"/>
                <a:gd name="connsiteY216" fmla="*/ 354531 h 834218"/>
                <a:gd name="connsiteX217" fmla="*/ 1250469 w 3024845"/>
                <a:gd name="connsiteY217" fmla="*/ 441002 h 834218"/>
                <a:gd name="connsiteX218" fmla="*/ 1251229 w 3024845"/>
                <a:gd name="connsiteY218" fmla="*/ 441002 h 834218"/>
                <a:gd name="connsiteX219" fmla="*/ 1256549 w 3024845"/>
                <a:gd name="connsiteY219" fmla="*/ 441002 h 834218"/>
                <a:gd name="connsiteX220" fmla="*/ 1257309 w 3024845"/>
                <a:gd name="connsiteY220" fmla="*/ 439651 h 834218"/>
                <a:gd name="connsiteX221" fmla="*/ 1262629 w 3024845"/>
                <a:gd name="connsiteY221" fmla="*/ 430193 h 834218"/>
                <a:gd name="connsiteX222" fmla="*/ 1262629 w 3024845"/>
                <a:gd name="connsiteY222" fmla="*/ 432085 h 834218"/>
                <a:gd name="connsiteX223" fmla="*/ 1262629 w 3024845"/>
                <a:gd name="connsiteY223" fmla="*/ 445326 h 834218"/>
                <a:gd name="connsiteX224" fmla="*/ 1266682 w 3024845"/>
                <a:gd name="connsiteY224" fmla="*/ 399929 h 834218"/>
                <a:gd name="connsiteX225" fmla="*/ 1267442 w 3024845"/>
                <a:gd name="connsiteY225" fmla="*/ 399929 h 834218"/>
                <a:gd name="connsiteX226" fmla="*/ 1272762 w 3024845"/>
                <a:gd name="connsiteY226" fmla="*/ 399929 h 834218"/>
                <a:gd name="connsiteX227" fmla="*/ 1272762 w 3024845"/>
                <a:gd name="connsiteY227" fmla="*/ 335075 h 834218"/>
                <a:gd name="connsiteX228" fmla="*/ 1273776 w 3024845"/>
                <a:gd name="connsiteY228" fmla="*/ 335075 h 834218"/>
                <a:gd name="connsiteX229" fmla="*/ 1280869 w 3024845"/>
                <a:gd name="connsiteY229" fmla="*/ 335075 h 834218"/>
                <a:gd name="connsiteX230" fmla="*/ 1293029 w 3024845"/>
                <a:gd name="connsiteY230" fmla="*/ 291840 h 834218"/>
                <a:gd name="connsiteX231" fmla="*/ 1294296 w 3024845"/>
                <a:gd name="connsiteY231" fmla="*/ 291840 h 834218"/>
                <a:gd name="connsiteX232" fmla="*/ 1303163 w 3024845"/>
                <a:gd name="connsiteY232" fmla="*/ 291840 h 834218"/>
                <a:gd name="connsiteX233" fmla="*/ 1313296 w 3024845"/>
                <a:gd name="connsiteY233" fmla="*/ 335075 h 834218"/>
                <a:gd name="connsiteX234" fmla="*/ 1314309 w 3024845"/>
                <a:gd name="connsiteY234" fmla="*/ 335075 h 834218"/>
                <a:gd name="connsiteX235" fmla="*/ 1321403 w 3024845"/>
                <a:gd name="connsiteY235" fmla="*/ 335075 h 834218"/>
                <a:gd name="connsiteX236" fmla="*/ 1321403 w 3024845"/>
                <a:gd name="connsiteY236" fmla="*/ 373987 h 834218"/>
                <a:gd name="connsiteX237" fmla="*/ 1323176 w 3024845"/>
                <a:gd name="connsiteY237" fmla="*/ 373987 h 834218"/>
                <a:gd name="connsiteX238" fmla="*/ 1335590 w 3024845"/>
                <a:gd name="connsiteY238" fmla="*/ 373987 h 834218"/>
                <a:gd name="connsiteX239" fmla="*/ 1335590 w 3024845"/>
                <a:gd name="connsiteY239" fmla="*/ 376149 h 834218"/>
                <a:gd name="connsiteX240" fmla="*/ 1335590 w 3024845"/>
                <a:gd name="connsiteY240" fmla="*/ 391281 h 834218"/>
                <a:gd name="connsiteX241" fmla="*/ 1339643 w 3024845"/>
                <a:gd name="connsiteY241" fmla="*/ 389120 h 834218"/>
                <a:gd name="connsiteX242" fmla="*/ 1339643 w 3024845"/>
                <a:gd name="connsiteY242" fmla="*/ 373987 h 834218"/>
                <a:gd name="connsiteX243" fmla="*/ 1341163 w 3024845"/>
                <a:gd name="connsiteY243" fmla="*/ 373987 h 834218"/>
                <a:gd name="connsiteX244" fmla="*/ 1351803 w 3024845"/>
                <a:gd name="connsiteY244" fmla="*/ 373987 h 834218"/>
                <a:gd name="connsiteX245" fmla="*/ 1351803 w 3024845"/>
                <a:gd name="connsiteY245" fmla="*/ 375608 h 834218"/>
                <a:gd name="connsiteX246" fmla="*/ 1351803 w 3024845"/>
                <a:gd name="connsiteY246" fmla="*/ 386958 h 834218"/>
                <a:gd name="connsiteX247" fmla="*/ 1382204 w 3024845"/>
                <a:gd name="connsiteY247" fmla="*/ 386958 h 834218"/>
                <a:gd name="connsiteX248" fmla="*/ 1382204 w 3024845"/>
                <a:gd name="connsiteY248" fmla="*/ 350208 h 834218"/>
                <a:gd name="connsiteX249" fmla="*/ 1383470 w 3024845"/>
                <a:gd name="connsiteY249" fmla="*/ 350208 h 834218"/>
                <a:gd name="connsiteX250" fmla="*/ 1392337 w 3024845"/>
                <a:gd name="connsiteY250" fmla="*/ 350208 h 834218"/>
                <a:gd name="connsiteX251" fmla="*/ 1392337 w 3024845"/>
                <a:gd name="connsiteY251" fmla="*/ 371825 h 834218"/>
                <a:gd name="connsiteX252" fmla="*/ 1394364 w 3024845"/>
                <a:gd name="connsiteY252" fmla="*/ 339399 h 834218"/>
                <a:gd name="connsiteX253" fmla="*/ 1416657 w 3024845"/>
                <a:gd name="connsiteY253" fmla="*/ 339399 h 834218"/>
                <a:gd name="connsiteX254" fmla="*/ 1416657 w 3024845"/>
                <a:gd name="connsiteY254" fmla="*/ 337777 h 834218"/>
                <a:gd name="connsiteX255" fmla="*/ 1416657 w 3024845"/>
                <a:gd name="connsiteY255" fmla="*/ 326428 h 834218"/>
                <a:gd name="connsiteX256" fmla="*/ 1417417 w 3024845"/>
                <a:gd name="connsiteY256" fmla="*/ 326428 h 834218"/>
                <a:gd name="connsiteX257" fmla="*/ 1422737 w 3024845"/>
                <a:gd name="connsiteY257" fmla="*/ 326428 h 834218"/>
                <a:gd name="connsiteX258" fmla="*/ 1422737 w 3024845"/>
                <a:gd name="connsiteY258" fmla="*/ 324537 h 834218"/>
                <a:gd name="connsiteX259" fmla="*/ 1422737 w 3024845"/>
                <a:gd name="connsiteY259" fmla="*/ 311296 h 834218"/>
                <a:gd name="connsiteX260" fmla="*/ 1426791 w 3024845"/>
                <a:gd name="connsiteY260" fmla="*/ 317781 h 834218"/>
                <a:gd name="connsiteX261" fmla="*/ 1429071 w 3024845"/>
                <a:gd name="connsiteY261" fmla="*/ 317781 h 834218"/>
                <a:gd name="connsiteX262" fmla="*/ 1445031 w 3024845"/>
                <a:gd name="connsiteY262" fmla="*/ 317781 h 834218"/>
                <a:gd name="connsiteX263" fmla="*/ 1445031 w 3024845"/>
                <a:gd name="connsiteY263" fmla="*/ 316970 h 834218"/>
                <a:gd name="connsiteX264" fmla="*/ 1445031 w 3024845"/>
                <a:gd name="connsiteY264" fmla="*/ 311296 h 834218"/>
                <a:gd name="connsiteX265" fmla="*/ 1445791 w 3024845"/>
                <a:gd name="connsiteY265" fmla="*/ 311296 h 834218"/>
                <a:gd name="connsiteX266" fmla="*/ 1451111 w 3024845"/>
                <a:gd name="connsiteY266" fmla="*/ 311296 h 834218"/>
                <a:gd name="connsiteX267" fmla="*/ 1451111 w 3024845"/>
                <a:gd name="connsiteY267" fmla="*/ 312647 h 834218"/>
                <a:gd name="connsiteX268" fmla="*/ 1451111 w 3024845"/>
                <a:gd name="connsiteY268" fmla="*/ 322105 h 834218"/>
                <a:gd name="connsiteX269" fmla="*/ 1489618 w 3024845"/>
                <a:gd name="connsiteY269" fmla="*/ 322105 h 834218"/>
                <a:gd name="connsiteX270" fmla="*/ 1489618 w 3024845"/>
                <a:gd name="connsiteY270" fmla="*/ 460458 h 834218"/>
                <a:gd name="connsiteX271" fmla="*/ 1491138 w 3024845"/>
                <a:gd name="connsiteY271" fmla="*/ 460458 h 834218"/>
                <a:gd name="connsiteX272" fmla="*/ 1501778 w 3024845"/>
                <a:gd name="connsiteY272" fmla="*/ 460458 h 834218"/>
                <a:gd name="connsiteX273" fmla="*/ 1501778 w 3024845"/>
                <a:gd name="connsiteY273" fmla="*/ 447488 h 834218"/>
                <a:gd name="connsiteX274" fmla="*/ 1505832 w 3024845"/>
                <a:gd name="connsiteY274" fmla="*/ 447488 h 834218"/>
                <a:gd name="connsiteX275" fmla="*/ 1505832 w 3024845"/>
                <a:gd name="connsiteY275" fmla="*/ 460458 h 834218"/>
                <a:gd name="connsiteX276" fmla="*/ 1536232 w 3024845"/>
                <a:gd name="connsiteY276" fmla="*/ 460458 h 834218"/>
                <a:gd name="connsiteX277" fmla="*/ 1536232 w 3024845"/>
                <a:gd name="connsiteY277" fmla="*/ 430193 h 834218"/>
                <a:gd name="connsiteX278" fmla="*/ 1548392 w 3024845"/>
                <a:gd name="connsiteY278" fmla="*/ 430193 h 834218"/>
                <a:gd name="connsiteX279" fmla="*/ 1560552 w 3024845"/>
                <a:gd name="connsiteY279" fmla="*/ 428032 h 834218"/>
                <a:gd name="connsiteX280" fmla="*/ 1564606 w 3024845"/>
                <a:gd name="connsiteY280" fmla="*/ 430193 h 834218"/>
                <a:gd name="connsiteX281" fmla="*/ 1574739 w 3024845"/>
                <a:gd name="connsiteY281" fmla="*/ 430193 h 834218"/>
                <a:gd name="connsiteX282" fmla="*/ 1574739 w 3024845"/>
                <a:gd name="connsiteY282" fmla="*/ 460458 h 834218"/>
                <a:gd name="connsiteX283" fmla="*/ 1582846 w 3024845"/>
                <a:gd name="connsiteY283" fmla="*/ 460458 h 834218"/>
                <a:gd name="connsiteX284" fmla="*/ 1582846 w 3024845"/>
                <a:gd name="connsiteY284" fmla="*/ 477753 h 834218"/>
                <a:gd name="connsiteX285" fmla="*/ 1592182 w 3024845"/>
                <a:gd name="connsiteY285" fmla="*/ 478658 h 834218"/>
                <a:gd name="connsiteX286" fmla="*/ 1605140 w 3024845"/>
                <a:gd name="connsiteY286" fmla="*/ 478658 h 834218"/>
                <a:gd name="connsiteX287" fmla="*/ 1605140 w 3024845"/>
                <a:gd name="connsiteY287" fmla="*/ 462620 h 834218"/>
                <a:gd name="connsiteX288" fmla="*/ 1673096 w 3024845"/>
                <a:gd name="connsiteY288" fmla="*/ 462620 h 834218"/>
                <a:gd name="connsiteX289" fmla="*/ 1673096 w 3024845"/>
                <a:gd name="connsiteY289" fmla="*/ 377367 h 834218"/>
                <a:gd name="connsiteX290" fmla="*/ 1745104 w 3024845"/>
                <a:gd name="connsiteY290" fmla="*/ 377367 h 834218"/>
                <a:gd name="connsiteX291" fmla="*/ 1745104 w 3024845"/>
                <a:gd name="connsiteY291" fmla="*/ 456135 h 834218"/>
                <a:gd name="connsiteX292" fmla="*/ 1747008 w 3024845"/>
                <a:gd name="connsiteY292" fmla="*/ 456135 h 834218"/>
                <a:gd name="connsiteX293" fmla="*/ 1748250 w 3024845"/>
                <a:gd name="connsiteY293" fmla="*/ 478658 h 834218"/>
                <a:gd name="connsiteX294" fmla="*/ 1757926 w 3024845"/>
                <a:gd name="connsiteY294" fmla="*/ 478658 h 834218"/>
                <a:gd name="connsiteX295" fmla="*/ 1759168 w 3024845"/>
                <a:gd name="connsiteY295" fmla="*/ 456135 h 834218"/>
                <a:gd name="connsiteX296" fmla="*/ 1765248 w 3024845"/>
                <a:gd name="connsiteY296" fmla="*/ 456135 h 834218"/>
                <a:gd name="connsiteX297" fmla="*/ 1766490 w 3024845"/>
                <a:gd name="connsiteY297" fmla="*/ 478658 h 834218"/>
                <a:gd name="connsiteX298" fmla="*/ 1817112 w 3024845"/>
                <a:gd name="connsiteY298" fmla="*/ 478658 h 834218"/>
                <a:gd name="connsiteX299" fmla="*/ 1817112 w 3024845"/>
                <a:gd name="connsiteY299" fmla="*/ 315630 h 834218"/>
                <a:gd name="connsiteX300" fmla="*/ 2014439 w 3024845"/>
                <a:gd name="connsiteY300" fmla="*/ 315630 h 834218"/>
                <a:gd name="connsiteX301" fmla="*/ 2014439 w 3024845"/>
                <a:gd name="connsiteY301" fmla="*/ 478658 h 834218"/>
                <a:gd name="connsiteX302" fmla="*/ 2033136 w 3024845"/>
                <a:gd name="connsiteY302" fmla="*/ 478658 h 834218"/>
                <a:gd name="connsiteX303" fmla="*/ 2033136 w 3024845"/>
                <a:gd name="connsiteY303" fmla="*/ 395965 h 834218"/>
                <a:gd name="connsiteX304" fmla="*/ 2128256 w 3024845"/>
                <a:gd name="connsiteY304" fmla="*/ 395965 h 834218"/>
                <a:gd name="connsiteX305" fmla="*/ 2180720 w 3024845"/>
                <a:gd name="connsiteY305" fmla="*/ 330752 h 834218"/>
                <a:gd name="connsiteX306" fmla="*/ 2245574 w 3024845"/>
                <a:gd name="connsiteY306" fmla="*/ 330752 h 834218"/>
                <a:gd name="connsiteX307" fmla="*/ 2245574 w 3024845"/>
                <a:gd name="connsiteY307" fmla="*/ 406414 h 834218"/>
                <a:gd name="connsiteX308" fmla="*/ 2253681 w 3024845"/>
                <a:gd name="connsiteY308" fmla="*/ 406414 h 834218"/>
                <a:gd name="connsiteX309" fmla="*/ 2255708 w 3024845"/>
                <a:gd name="connsiteY309" fmla="*/ 399929 h 834218"/>
                <a:gd name="connsiteX310" fmla="*/ 2261788 w 3024845"/>
                <a:gd name="connsiteY310" fmla="*/ 399929 h 834218"/>
                <a:gd name="connsiteX311" fmla="*/ 2263815 w 3024845"/>
                <a:gd name="connsiteY311" fmla="*/ 408576 h 834218"/>
                <a:gd name="connsiteX312" fmla="*/ 2275975 w 3024845"/>
                <a:gd name="connsiteY312" fmla="*/ 408576 h 834218"/>
                <a:gd name="connsiteX313" fmla="*/ 2275975 w 3024845"/>
                <a:gd name="connsiteY313" fmla="*/ 402090 h 834218"/>
                <a:gd name="connsiteX314" fmla="*/ 2298268 w 3024845"/>
                <a:gd name="connsiteY314" fmla="*/ 402090 h 834218"/>
                <a:gd name="connsiteX315" fmla="*/ 2298268 w 3024845"/>
                <a:gd name="connsiteY315" fmla="*/ 408576 h 834218"/>
                <a:gd name="connsiteX316" fmla="*/ 2318535 w 3024845"/>
                <a:gd name="connsiteY316" fmla="*/ 408576 h 834218"/>
                <a:gd name="connsiteX317" fmla="*/ 2318535 w 3024845"/>
                <a:gd name="connsiteY317" fmla="*/ 453973 h 834218"/>
                <a:gd name="connsiteX318" fmla="*/ 2332722 w 3024845"/>
                <a:gd name="connsiteY318" fmla="*/ 453973 h 834218"/>
                <a:gd name="connsiteX319" fmla="*/ 2332722 w 3024845"/>
                <a:gd name="connsiteY319" fmla="*/ 441002 h 834218"/>
                <a:gd name="connsiteX320" fmla="*/ 2348936 w 3024845"/>
                <a:gd name="connsiteY320" fmla="*/ 441002 h 834218"/>
                <a:gd name="connsiteX321" fmla="*/ 2348936 w 3024845"/>
                <a:gd name="connsiteY321" fmla="*/ 261575 h 834218"/>
                <a:gd name="connsiteX322" fmla="*/ 2355016 w 3024845"/>
                <a:gd name="connsiteY322" fmla="*/ 255089 h 834218"/>
                <a:gd name="connsiteX323" fmla="*/ 2427977 w 3024845"/>
                <a:gd name="connsiteY323" fmla="*/ 255089 h 834218"/>
                <a:gd name="connsiteX324" fmla="*/ 2427977 w 3024845"/>
                <a:gd name="connsiteY324" fmla="*/ 263737 h 834218"/>
                <a:gd name="connsiteX325" fmla="*/ 2438110 w 3024845"/>
                <a:gd name="connsiteY325" fmla="*/ 263737 h 834218"/>
                <a:gd name="connsiteX326" fmla="*/ 2438110 w 3024845"/>
                <a:gd name="connsiteY326" fmla="*/ 378311 h 834218"/>
                <a:gd name="connsiteX327" fmla="*/ 2460404 w 3024845"/>
                <a:gd name="connsiteY327" fmla="*/ 378311 h 834218"/>
                <a:gd name="connsiteX328" fmla="*/ 2460404 w 3024845"/>
                <a:gd name="connsiteY328" fmla="*/ 311296 h 834218"/>
                <a:gd name="connsiteX329" fmla="*/ 2486751 w 3024845"/>
                <a:gd name="connsiteY329" fmla="*/ 311296 h 834218"/>
                <a:gd name="connsiteX330" fmla="*/ 2490804 w 3024845"/>
                <a:gd name="connsiteY330" fmla="*/ 306972 h 834218"/>
                <a:gd name="connsiteX331" fmla="*/ 2498911 w 3024845"/>
                <a:gd name="connsiteY331" fmla="*/ 306972 h 834218"/>
                <a:gd name="connsiteX332" fmla="*/ 2502964 w 3024845"/>
                <a:gd name="connsiteY332" fmla="*/ 311296 h 834218"/>
                <a:gd name="connsiteX333" fmla="*/ 2525258 w 3024845"/>
                <a:gd name="connsiteY333" fmla="*/ 311296 h 834218"/>
                <a:gd name="connsiteX334" fmla="*/ 2525258 w 3024845"/>
                <a:gd name="connsiteY334" fmla="*/ 194560 h 834218"/>
                <a:gd name="connsiteX335" fmla="*/ 2582005 w 3024845"/>
                <a:gd name="connsiteY335" fmla="*/ 183751 h 834218"/>
                <a:gd name="connsiteX336" fmla="*/ 2582005 w 3024845"/>
                <a:gd name="connsiteY336" fmla="*/ 184832 h 834218"/>
                <a:gd name="connsiteX337" fmla="*/ 2582005 w 3024845"/>
                <a:gd name="connsiteY337" fmla="*/ 192398 h 834218"/>
                <a:gd name="connsiteX338" fmla="*/ 2608352 w 3024845"/>
                <a:gd name="connsiteY338" fmla="*/ 192398 h 834218"/>
                <a:gd name="connsiteX339" fmla="*/ 2608352 w 3024845"/>
                <a:gd name="connsiteY339" fmla="*/ 447488 h 834218"/>
                <a:gd name="connsiteX340" fmla="*/ 2630646 w 3024845"/>
                <a:gd name="connsiteY340" fmla="*/ 447488 h 834218"/>
                <a:gd name="connsiteX341" fmla="*/ 2630646 w 3024845"/>
                <a:gd name="connsiteY341" fmla="*/ 443164 h 834218"/>
                <a:gd name="connsiteX342" fmla="*/ 2642806 w 3024845"/>
                <a:gd name="connsiteY342" fmla="*/ 443164 h 834218"/>
                <a:gd name="connsiteX343" fmla="*/ 2642806 w 3024845"/>
                <a:gd name="connsiteY343" fmla="*/ 447488 h 834218"/>
                <a:gd name="connsiteX344" fmla="*/ 2667126 w 3024845"/>
                <a:gd name="connsiteY344" fmla="*/ 447488 h 834218"/>
                <a:gd name="connsiteX345" fmla="*/ 2667126 w 3024845"/>
                <a:gd name="connsiteY345" fmla="*/ 434517 h 834218"/>
                <a:gd name="connsiteX346" fmla="*/ 2695500 w 3024845"/>
                <a:gd name="connsiteY346" fmla="*/ 434517 h 834218"/>
                <a:gd name="connsiteX347" fmla="*/ 2707660 w 3024845"/>
                <a:gd name="connsiteY347" fmla="*/ 430193 h 834218"/>
                <a:gd name="connsiteX348" fmla="*/ 2727927 w 3024845"/>
                <a:gd name="connsiteY348" fmla="*/ 434517 h 834218"/>
                <a:gd name="connsiteX349" fmla="*/ 2727927 w 3024845"/>
                <a:gd name="connsiteY349" fmla="*/ 417223 h 834218"/>
                <a:gd name="connsiteX350" fmla="*/ 2736034 w 3024845"/>
                <a:gd name="connsiteY350" fmla="*/ 417223 h 834218"/>
                <a:gd name="connsiteX351" fmla="*/ 2736034 w 3024845"/>
                <a:gd name="connsiteY351" fmla="*/ 404252 h 834218"/>
                <a:gd name="connsiteX352" fmla="*/ 2792781 w 3024845"/>
                <a:gd name="connsiteY352" fmla="*/ 404252 h 834218"/>
                <a:gd name="connsiteX353" fmla="*/ 2792781 w 3024845"/>
                <a:gd name="connsiteY353" fmla="*/ 373987 h 834218"/>
                <a:gd name="connsiteX354" fmla="*/ 2811021 w 3024845"/>
                <a:gd name="connsiteY354" fmla="*/ 373987 h 834218"/>
                <a:gd name="connsiteX355" fmla="*/ 2811021 w 3024845"/>
                <a:gd name="connsiteY355" fmla="*/ 367502 h 834218"/>
                <a:gd name="connsiteX356" fmla="*/ 2823181 w 3024845"/>
                <a:gd name="connsiteY356" fmla="*/ 367502 h 834218"/>
                <a:gd name="connsiteX357" fmla="*/ 2823181 w 3024845"/>
                <a:gd name="connsiteY357" fmla="*/ 373987 h 834218"/>
                <a:gd name="connsiteX358" fmla="*/ 2839395 w 3024845"/>
                <a:gd name="connsiteY358" fmla="*/ 373987 h 834218"/>
                <a:gd name="connsiteX359" fmla="*/ 2839395 w 3024845"/>
                <a:gd name="connsiteY359" fmla="*/ 423708 h 834218"/>
                <a:gd name="connsiteX360" fmla="*/ 2871822 w 3024845"/>
                <a:gd name="connsiteY360" fmla="*/ 423708 h 834218"/>
                <a:gd name="connsiteX361" fmla="*/ 2871822 w 3024845"/>
                <a:gd name="connsiteY361" fmla="*/ 397767 h 834218"/>
                <a:gd name="connsiteX362" fmla="*/ 2910329 w 3024845"/>
                <a:gd name="connsiteY362" fmla="*/ 397767 h 834218"/>
                <a:gd name="connsiteX363" fmla="*/ 2910329 w 3024845"/>
                <a:gd name="connsiteY363" fmla="*/ 367502 h 834218"/>
                <a:gd name="connsiteX364" fmla="*/ 2958970 w 3024845"/>
                <a:gd name="connsiteY364" fmla="*/ 367502 h 834218"/>
                <a:gd name="connsiteX365" fmla="*/ 2958970 w 3024845"/>
                <a:gd name="connsiteY365" fmla="*/ 478658 h 834218"/>
                <a:gd name="connsiteX366" fmla="*/ 2958970 w 3024845"/>
                <a:gd name="connsiteY366" fmla="*/ 492437 h 834218"/>
                <a:gd name="connsiteX367" fmla="*/ 3024845 w 3024845"/>
                <a:gd name="connsiteY367" fmla="*/ 492437 h 834218"/>
                <a:gd name="connsiteX368" fmla="*/ 3024845 w 3024845"/>
                <a:gd name="connsiteY368" fmla="*/ 834218 h 834218"/>
                <a:gd name="connsiteX369" fmla="*/ 2054 w 3024845"/>
                <a:gd name="connsiteY369" fmla="*/ 831885 h 834218"/>
                <a:gd name="connsiteX370" fmla="*/ 0 w 3024845"/>
                <a:gd name="connsiteY370" fmla="*/ 397767 h 834218"/>
                <a:gd name="connsiteX371" fmla="*/ 20267 w 3024845"/>
                <a:gd name="connsiteY371" fmla="*/ 397767 h 834218"/>
                <a:gd name="connsiteX372" fmla="*/ 20774 w 3024845"/>
                <a:gd name="connsiteY372" fmla="*/ 396686 h 834218"/>
                <a:gd name="connsiteX373" fmla="*/ 24320 w 3024845"/>
                <a:gd name="connsiteY373" fmla="*/ 389120 h 834218"/>
                <a:gd name="connsiteX374" fmla="*/ 26094 w 3024845"/>
                <a:gd name="connsiteY374" fmla="*/ 389390 h 834218"/>
                <a:gd name="connsiteX375" fmla="*/ 38507 w 3024845"/>
                <a:gd name="connsiteY375" fmla="*/ 391281 h 834218"/>
                <a:gd name="connsiteX376" fmla="*/ 39014 w 3024845"/>
                <a:gd name="connsiteY376" fmla="*/ 392633 h 834218"/>
                <a:gd name="connsiteX377" fmla="*/ 42560 w 3024845"/>
                <a:gd name="connsiteY377" fmla="*/ 402090 h 834218"/>
                <a:gd name="connsiteX378" fmla="*/ 68907 w 3024845"/>
                <a:gd name="connsiteY378" fmla="*/ 404252 h 834218"/>
                <a:gd name="connsiteX379" fmla="*/ 68907 w 3024845"/>
                <a:gd name="connsiteY379" fmla="*/ 281031 h 834218"/>
                <a:gd name="connsiteX380" fmla="*/ 70934 w 3024845"/>
                <a:gd name="connsiteY380" fmla="*/ 281031 h 834218"/>
                <a:gd name="connsiteX381" fmla="*/ 85121 w 3024845"/>
                <a:gd name="connsiteY381" fmla="*/ 281031 h 834218"/>
                <a:gd name="connsiteX382" fmla="*/ 85121 w 3024845"/>
                <a:gd name="connsiteY382" fmla="*/ 144839 h 834218"/>
                <a:gd name="connsiteX383" fmla="*/ 86894 w 3024845"/>
                <a:gd name="connsiteY383" fmla="*/ 144839 h 834218"/>
                <a:gd name="connsiteX384" fmla="*/ 99308 w 3024845"/>
                <a:gd name="connsiteY384" fmla="*/ 144839 h 834218"/>
                <a:gd name="connsiteX385" fmla="*/ 99308 w 3024845"/>
                <a:gd name="connsiteY385" fmla="*/ 30265 h 834218"/>
                <a:gd name="connsiteX386" fmla="*/ 103361 w 3024845"/>
                <a:gd name="connsiteY386" fmla="*/ 2161 h 834218"/>
                <a:gd name="connsiteX0" fmla="*/ 99308 w 3024845"/>
                <a:gd name="connsiteY0" fmla="*/ 36988 h 840941"/>
                <a:gd name="connsiteX1" fmla="*/ 200642 w 3024845"/>
                <a:gd name="connsiteY1" fmla="*/ 6723 h 840941"/>
                <a:gd name="connsiteX2" fmla="*/ 220909 w 3024845"/>
                <a:gd name="connsiteY2" fmla="*/ 151562 h 840941"/>
                <a:gd name="connsiteX3" fmla="*/ 223189 w 3024845"/>
                <a:gd name="connsiteY3" fmla="*/ 151562 h 840941"/>
                <a:gd name="connsiteX4" fmla="*/ 239150 w 3024845"/>
                <a:gd name="connsiteY4" fmla="*/ 151562 h 840941"/>
                <a:gd name="connsiteX5" fmla="*/ 239150 w 3024845"/>
                <a:gd name="connsiteY5" fmla="*/ 292077 h 840941"/>
                <a:gd name="connsiteX6" fmla="*/ 240670 w 3024845"/>
                <a:gd name="connsiteY6" fmla="*/ 291807 h 840941"/>
                <a:gd name="connsiteX7" fmla="*/ 251310 w 3024845"/>
                <a:gd name="connsiteY7" fmla="*/ 289916 h 840941"/>
                <a:gd name="connsiteX8" fmla="*/ 249283 w 3024845"/>
                <a:gd name="connsiteY8" fmla="*/ 378548 h 840941"/>
                <a:gd name="connsiteX9" fmla="*/ 250803 w 3024845"/>
                <a:gd name="connsiteY9" fmla="*/ 378819 h 840941"/>
                <a:gd name="connsiteX10" fmla="*/ 261443 w 3024845"/>
                <a:gd name="connsiteY10" fmla="*/ 380710 h 840941"/>
                <a:gd name="connsiteX11" fmla="*/ 261696 w 3024845"/>
                <a:gd name="connsiteY11" fmla="*/ 381521 h 840941"/>
                <a:gd name="connsiteX12" fmla="*/ 263470 w 3024845"/>
                <a:gd name="connsiteY12" fmla="*/ 387196 h 840941"/>
                <a:gd name="connsiteX13" fmla="*/ 264230 w 3024845"/>
                <a:gd name="connsiteY13" fmla="*/ 384764 h 840941"/>
                <a:gd name="connsiteX14" fmla="*/ 269550 w 3024845"/>
                <a:gd name="connsiteY14" fmla="*/ 367740 h 840941"/>
                <a:gd name="connsiteX15" fmla="*/ 271323 w 3024845"/>
                <a:gd name="connsiteY15" fmla="*/ 367740 h 840941"/>
                <a:gd name="connsiteX16" fmla="*/ 283737 w 3024845"/>
                <a:gd name="connsiteY16" fmla="*/ 367740 h 840941"/>
                <a:gd name="connsiteX17" fmla="*/ 283737 w 3024845"/>
                <a:gd name="connsiteY17" fmla="*/ 400166 h 840941"/>
                <a:gd name="connsiteX18" fmla="*/ 284750 w 3024845"/>
                <a:gd name="connsiteY18" fmla="*/ 400707 h 840941"/>
                <a:gd name="connsiteX19" fmla="*/ 291844 w 3024845"/>
                <a:gd name="connsiteY19" fmla="*/ 404490 h 840941"/>
                <a:gd name="connsiteX20" fmla="*/ 291844 w 3024845"/>
                <a:gd name="connsiteY20" fmla="*/ 405841 h 840941"/>
                <a:gd name="connsiteX21" fmla="*/ 291844 w 3024845"/>
                <a:gd name="connsiteY21" fmla="*/ 415299 h 840941"/>
                <a:gd name="connsiteX22" fmla="*/ 336431 w 3024845"/>
                <a:gd name="connsiteY22" fmla="*/ 415299 h 840941"/>
                <a:gd name="connsiteX23" fmla="*/ 336431 w 3024845"/>
                <a:gd name="connsiteY23" fmla="*/ 416380 h 840941"/>
                <a:gd name="connsiteX24" fmla="*/ 336431 w 3024845"/>
                <a:gd name="connsiteY24" fmla="*/ 423946 h 840941"/>
                <a:gd name="connsiteX25" fmla="*/ 338457 w 3024845"/>
                <a:gd name="connsiteY25" fmla="*/ 423946 h 840941"/>
                <a:gd name="connsiteX26" fmla="*/ 352644 w 3024845"/>
                <a:gd name="connsiteY26" fmla="*/ 423946 h 840941"/>
                <a:gd name="connsiteX27" fmla="*/ 352644 w 3024845"/>
                <a:gd name="connsiteY27" fmla="*/ 393681 h 840941"/>
                <a:gd name="connsiteX28" fmla="*/ 397231 w 3024845"/>
                <a:gd name="connsiteY28" fmla="*/ 393681 h 840941"/>
                <a:gd name="connsiteX29" fmla="*/ 397231 w 3024845"/>
                <a:gd name="connsiteY29" fmla="*/ 392330 h 840941"/>
                <a:gd name="connsiteX30" fmla="*/ 397231 w 3024845"/>
                <a:gd name="connsiteY30" fmla="*/ 382872 h 840941"/>
                <a:gd name="connsiteX31" fmla="*/ 398245 w 3024845"/>
                <a:gd name="connsiteY31" fmla="*/ 382872 h 840941"/>
                <a:gd name="connsiteX32" fmla="*/ 405338 w 3024845"/>
                <a:gd name="connsiteY32" fmla="*/ 382872 h 840941"/>
                <a:gd name="connsiteX33" fmla="*/ 405338 w 3024845"/>
                <a:gd name="connsiteY33" fmla="*/ 380981 h 840941"/>
                <a:gd name="connsiteX34" fmla="*/ 405338 w 3024845"/>
                <a:gd name="connsiteY34" fmla="*/ 367740 h 840941"/>
                <a:gd name="connsiteX35" fmla="*/ 406098 w 3024845"/>
                <a:gd name="connsiteY35" fmla="*/ 367740 h 840941"/>
                <a:gd name="connsiteX36" fmla="*/ 411418 w 3024845"/>
                <a:gd name="connsiteY36" fmla="*/ 367740 h 840941"/>
                <a:gd name="connsiteX37" fmla="*/ 411418 w 3024845"/>
                <a:gd name="connsiteY37" fmla="*/ 366659 h 840941"/>
                <a:gd name="connsiteX38" fmla="*/ 411418 w 3024845"/>
                <a:gd name="connsiteY38" fmla="*/ 359092 h 840941"/>
                <a:gd name="connsiteX39" fmla="*/ 413445 w 3024845"/>
                <a:gd name="connsiteY39" fmla="*/ 359092 h 840941"/>
                <a:gd name="connsiteX40" fmla="*/ 427632 w 3024845"/>
                <a:gd name="connsiteY40" fmla="*/ 359092 h 840941"/>
                <a:gd name="connsiteX41" fmla="*/ 427632 w 3024845"/>
                <a:gd name="connsiteY41" fmla="*/ 360173 h 840941"/>
                <a:gd name="connsiteX42" fmla="*/ 427632 w 3024845"/>
                <a:gd name="connsiteY42" fmla="*/ 367740 h 840941"/>
                <a:gd name="connsiteX43" fmla="*/ 449925 w 3024845"/>
                <a:gd name="connsiteY43" fmla="*/ 367740 h 840941"/>
                <a:gd name="connsiteX44" fmla="*/ 449925 w 3024845"/>
                <a:gd name="connsiteY44" fmla="*/ 365848 h 840941"/>
                <a:gd name="connsiteX45" fmla="*/ 449925 w 3024845"/>
                <a:gd name="connsiteY45" fmla="*/ 352607 h 840941"/>
                <a:gd name="connsiteX46" fmla="*/ 451699 w 3024845"/>
                <a:gd name="connsiteY46" fmla="*/ 352607 h 840941"/>
                <a:gd name="connsiteX47" fmla="*/ 464112 w 3024845"/>
                <a:gd name="connsiteY47" fmla="*/ 352607 h 840941"/>
                <a:gd name="connsiteX48" fmla="*/ 464112 w 3024845"/>
                <a:gd name="connsiteY48" fmla="*/ 376387 h 840941"/>
                <a:gd name="connsiteX49" fmla="*/ 465126 w 3024845"/>
                <a:gd name="connsiteY49" fmla="*/ 376387 h 840941"/>
                <a:gd name="connsiteX50" fmla="*/ 472219 w 3024845"/>
                <a:gd name="connsiteY50" fmla="*/ 376387 h 840941"/>
                <a:gd name="connsiteX51" fmla="*/ 472219 w 3024845"/>
                <a:gd name="connsiteY51" fmla="*/ 375306 h 840941"/>
                <a:gd name="connsiteX52" fmla="*/ 472219 w 3024845"/>
                <a:gd name="connsiteY52" fmla="*/ 367740 h 840941"/>
                <a:gd name="connsiteX53" fmla="*/ 473992 w 3024845"/>
                <a:gd name="connsiteY53" fmla="*/ 367740 h 840941"/>
                <a:gd name="connsiteX54" fmla="*/ 486406 w 3024845"/>
                <a:gd name="connsiteY54" fmla="*/ 367740 h 840941"/>
                <a:gd name="connsiteX55" fmla="*/ 486406 w 3024845"/>
                <a:gd name="connsiteY55" fmla="*/ 393681 h 840941"/>
                <a:gd name="connsiteX56" fmla="*/ 488433 w 3024845"/>
                <a:gd name="connsiteY56" fmla="*/ 393681 h 840941"/>
                <a:gd name="connsiteX57" fmla="*/ 502619 w 3024845"/>
                <a:gd name="connsiteY57" fmla="*/ 393681 h 840941"/>
                <a:gd name="connsiteX58" fmla="*/ 502619 w 3024845"/>
                <a:gd name="connsiteY58" fmla="*/ 395302 h 840941"/>
                <a:gd name="connsiteX59" fmla="*/ 502619 w 3024845"/>
                <a:gd name="connsiteY59" fmla="*/ 406652 h 840941"/>
                <a:gd name="connsiteX60" fmla="*/ 503379 w 3024845"/>
                <a:gd name="connsiteY60" fmla="*/ 406652 h 840941"/>
                <a:gd name="connsiteX61" fmla="*/ 508700 w 3024845"/>
                <a:gd name="connsiteY61" fmla="*/ 406652 h 840941"/>
                <a:gd name="connsiteX62" fmla="*/ 508700 w 3024845"/>
                <a:gd name="connsiteY62" fmla="*/ 405841 h 840941"/>
                <a:gd name="connsiteX63" fmla="*/ 508700 w 3024845"/>
                <a:gd name="connsiteY63" fmla="*/ 400166 h 840941"/>
                <a:gd name="connsiteX64" fmla="*/ 539100 w 3024845"/>
                <a:gd name="connsiteY64" fmla="*/ 400166 h 840941"/>
                <a:gd name="connsiteX65" fmla="*/ 539100 w 3024845"/>
                <a:gd name="connsiteY65" fmla="*/ 423946 h 840941"/>
                <a:gd name="connsiteX66" fmla="*/ 540113 w 3024845"/>
                <a:gd name="connsiteY66" fmla="*/ 423946 h 840941"/>
                <a:gd name="connsiteX67" fmla="*/ 547207 w 3024845"/>
                <a:gd name="connsiteY67" fmla="*/ 423946 h 840941"/>
                <a:gd name="connsiteX68" fmla="*/ 547207 w 3024845"/>
                <a:gd name="connsiteY68" fmla="*/ 425027 h 840941"/>
                <a:gd name="connsiteX69" fmla="*/ 547207 w 3024845"/>
                <a:gd name="connsiteY69" fmla="*/ 432593 h 840941"/>
                <a:gd name="connsiteX70" fmla="*/ 547967 w 3024845"/>
                <a:gd name="connsiteY70" fmla="*/ 432593 h 840941"/>
                <a:gd name="connsiteX71" fmla="*/ 553287 w 3024845"/>
                <a:gd name="connsiteY71" fmla="*/ 432593 h 840941"/>
                <a:gd name="connsiteX72" fmla="*/ 553287 w 3024845"/>
                <a:gd name="connsiteY72" fmla="*/ 430431 h 840941"/>
                <a:gd name="connsiteX73" fmla="*/ 553287 w 3024845"/>
                <a:gd name="connsiteY73" fmla="*/ 415299 h 840941"/>
                <a:gd name="connsiteX74" fmla="*/ 554300 w 3024845"/>
                <a:gd name="connsiteY74" fmla="*/ 415299 h 840941"/>
                <a:gd name="connsiteX75" fmla="*/ 561394 w 3024845"/>
                <a:gd name="connsiteY75" fmla="*/ 415299 h 840941"/>
                <a:gd name="connsiteX76" fmla="*/ 561394 w 3024845"/>
                <a:gd name="connsiteY76" fmla="*/ 416380 h 840941"/>
                <a:gd name="connsiteX77" fmla="*/ 561394 w 3024845"/>
                <a:gd name="connsiteY77" fmla="*/ 423946 h 840941"/>
                <a:gd name="connsiteX78" fmla="*/ 566714 w 3024845"/>
                <a:gd name="connsiteY78" fmla="*/ 421953 h 840941"/>
                <a:gd name="connsiteX79" fmla="*/ 567474 w 3024845"/>
                <a:gd name="connsiteY79" fmla="*/ 420973 h 840941"/>
                <a:gd name="connsiteX80" fmla="*/ 567474 w 3024845"/>
                <a:gd name="connsiteY80" fmla="*/ 415299 h 840941"/>
                <a:gd name="connsiteX81" fmla="*/ 605981 w 3024845"/>
                <a:gd name="connsiteY81" fmla="*/ 415299 h 840941"/>
                <a:gd name="connsiteX82" fmla="*/ 605981 w 3024845"/>
                <a:gd name="connsiteY82" fmla="*/ 439078 h 840941"/>
                <a:gd name="connsiteX83" fmla="*/ 608007 w 3024845"/>
                <a:gd name="connsiteY83" fmla="*/ 439078 h 840941"/>
                <a:gd name="connsiteX84" fmla="*/ 622194 w 3024845"/>
                <a:gd name="connsiteY84" fmla="*/ 439078 h 840941"/>
                <a:gd name="connsiteX85" fmla="*/ 622194 w 3024845"/>
                <a:gd name="connsiteY85" fmla="*/ 440159 h 840941"/>
                <a:gd name="connsiteX86" fmla="*/ 622194 w 3024845"/>
                <a:gd name="connsiteY86" fmla="*/ 447725 h 840941"/>
                <a:gd name="connsiteX87" fmla="*/ 623968 w 3024845"/>
                <a:gd name="connsiteY87" fmla="*/ 447725 h 840941"/>
                <a:gd name="connsiteX88" fmla="*/ 636381 w 3024845"/>
                <a:gd name="connsiteY88" fmla="*/ 447725 h 840941"/>
                <a:gd name="connsiteX89" fmla="*/ 636381 w 3024845"/>
                <a:gd name="connsiteY89" fmla="*/ 423946 h 840941"/>
                <a:gd name="connsiteX90" fmla="*/ 637394 w 3024845"/>
                <a:gd name="connsiteY90" fmla="*/ 423946 h 840941"/>
                <a:gd name="connsiteX91" fmla="*/ 644488 w 3024845"/>
                <a:gd name="connsiteY91" fmla="*/ 423946 h 840941"/>
                <a:gd name="connsiteX92" fmla="*/ 644488 w 3024845"/>
                <a:gd name="connsiteY92" fmla="*/ 391519 h 840941"/>
                <a:gd name="connsiteX93" fmla="*/ 645501 w 3024845"/>
                <a:gd name="connsiteY93" fmla="*/ 391519 h 840941"/>
                <a:gd name="connsiteX94" fmla="*/ 652595 w 3024845"/>
                <a:gd name="connsiteY94" fmla="*/ 391519 h 840941"/>
                <a:gd name="connsiteX95" fmla="*/ 652595 w 3024845"/>
                <a:gd name="connsiteY95" fmla="*/ 389628 h 840941"/>
                <a:gd name="connsiteX96" fmla="*/ 652595 w 3024845"/>
                <a:gd name="connsiteY96" fmla="*/ 376387 h 840941"/>
                <a:gd name="connsiteX97" fmla="*/ 651328 w 3024845"/>
                <a:gd name="connsiteY97" fmla="*/ 374765 h 840941"/>
                <a:gd name="connsiteX98" fmla="*/ 656648 w 3024845"/>
                <a:gd name="connsiteY98" fmla="*/ 363416 h 840941"/>
                <a:gd name="connsiteX99" fmla="*/ 664755 w 3024845"/>
                <a:gd name="connsiteY99" fmla="*/ 391519 h 840941"/>
                <a:gd name="connsiteX100" fmla="*/ 665515 w 3024845"/>
                <a:gd name="connsiteY100" fmla="*/ 391519 h 840941"/>
                <a:gd name="connsiteX101" fmla="*/ 670835 w 3024845"/>
                <a:gd name="connsiteY101" fmla="*/ 391519 h 840941"/>
                <a:gd name="connsiteX102" fmla="*/ 670835 w 3024845"/>
                <a:gd name="connsiteY102" fmla="*/ 285592 h 840941"/>
                <a:gd name="connsiteX103" fmla="*/ 672355 w 3024845"/>
                <a:gd name="connsiteY103" fmla="*/ 285592 h 840941"/>
                <a:gd name="connsiteX104" fmla="*/ 682995 w 3024845"/>
                <a:gd name="connsiteY104" fmla="*/ 285592 h 840941"/>
                <a:gd name="connsiteX105" fmla="*/ 682995 w 3024845"/>
                <a:gd name="connsiteY105" fmla="*/ 238033 h 840941"/>
                <a:gd name="connsiteX106" fmla="*/ 709342 w 3024845"/>
                <a:gd name="connsiteY106" fmla="*/ 238033 h 840941"/>
                <a:gd name="connsiteX107" fmla="*/ 709342 w 3024845"/>
                <a:gd name="connsiteY107" fmla="*/ 216415 h 840941"/>
                <a:gd name="connsiteX108" fmla="*/ 743796 w 3024845"/>
                <a:gd name="connsiteY108" fmla="*/ 216415 h 840941"/>
                <a:gd name="connsiteX109" fmla="*/ 743796 w 3024845"/>
                <a:gd name="connsiteY109" fmla="*/ 218847 h 840941"/>
                <a:gd name="connsiteX110" fmla="*/ 743796 w 3024845"/>
                <a:gd name="connsiteY110" fmla="*/ 235871 h 840941"/>
                <a:gd name="connsiteX111" fmla="*/ 746076 w 3024845"/>
                <a:gd name="connsiteY111" fmla="*/ 235871 h 840941"/>
                <a:gd name="connsiteX112" fmla="*/ 762036 w 3024845"/>
                <a:gd name="connsiteY112" fmla="*/ 235871 h 840941"/>
                <a:gd name="connsiteX113" fmla="*/ 762036 w 3024845"/>
                <a:gd name="connsiteY113" fmla="*/ 283430 h 840941"/>
                <a:gd name="connsiteX114" fmla="*/ 763049 w 3024845"/>
                <a:gd name="connsiteY114" fmla="*/ 283430 h 840941"/>
                <a:gd name="connsiteX115" fmla="*/ 770143 w 3024845"/>
                <a:gd name="connsiteY115" fmla="*/ 283430 h 840941"/>
                <a:gd name="connsiteX116" fmla="*/ 784330 w 3024845"/>
                <a:gd name="connsiteY116" fmla="*/ 287754 h 840941"/>
                <a:gd name="connsiteX117" fmla="*/ 784330 w 3024845"/>
                <a:gd name="connsiteY117" fmla="*/ 326666 h 840941"/>
                <a:gd name="connsiteX118" fmla="*/ 785343 w 3024845"/>
                <a:gd name="connsiteY118" fmla="*/ 326666 h 840941"/>
                <a:gd name="connsiteX119" fmla="*/ 792436 w 3024845"/>
                <a:gd name="connsiteY119" fmla="*/ 326666 h 840941"/>
                <a:gd name="connsiteX120" fmla="*/ 792436 w 3024845"/>
                <a:gd name="connsiteY120" fmla="*/ 328287 h 840941"/>
                <a:gd name="connsiteX121" fmla="*/ 792436 w 3024845"/>
                <a:gd name="connsiteY121" fmla="*/ 339636 h 840941"/>
                <a:gd name="connsiteX122" fmla="*/ 794463 w 3024845"/>
                <a:gd name="connsiteY122" fmla="*/ 339636 h 840941"/>
                <a:gd name="connsiteX123" fmla="*/ 808650 w 3024845"/>
                <a:gd name="connsiteY123" fmla="*/ 339636 h 840941"/>
                <a:gd name="connsiteX124" fmla="*/ 814730 w 3024845"/>
                <a:gd name="connsiteY124" fmla="*/ 346122 h 840941"/>
                <a:gd name="connsiteX125" fmla="*/ 814730 w 3024845"/>
                <a:gd name="connsiteY125" fmla="*/ 367740 h 840941"/>
                <a:gd name="connsiteX126" fmla="*/ 817010 w 3024845"/>
                <a:gd name="connsiteY126" fmla="*/ 367740 h 840941"/>
                <a:gd name="connsiteX127" fmla="*/ 832970 w 3024845"/>
                <a:gd name="connsiteY127" fmla="*/ 367740 h 840941"/>
                <a:gd name="connsiteX128" fmla="*/ 832970 w 3024845"/>
                <a:gd name="connsiteY128" fmla="*/ 368820 h 840941"/>
                <a:gd name="connsiteX129" fmla="*/ 832970 w 3024845"/>
                <a:gd name="connsiteY129" fmla="*/ 376387 h 840941"/>
                <a:gd name="connsiteX130" fmla="*/ 834237 w 3024845"/>
                <a:gd name="connsiteY130" fmla="*/ 376387 h 840941"/>
                <a:gd name="connsiteX131" fmla="*/ 843104 w 3024845"/>
                <a:gd name="connsiteY131" fmla="*/ 376387 h 840941"/>
                <a:gd name="connsiteX132" fmla="*/ 843104 w 3024845"/>
                <a:gd name="connsiteY132" fmla="*/ 378548 h 840941"/>
                <a:gd name="connsiteX133" fmla="*/ 843104 w 3024845"/>
                <a:gd name="connsiteY133" fmla="*/ 393681 h 840941"/>
                <a:gd name="connsiteX134" fmla="*/ 847157 w 3024845"/>
                <a:gd name="connsiteY134" fmla="*/ 391789 h 840941"/>
                <a:gd name="connsiteX135" fmla="*/ 847157 w 3024845"/>
                <a:gd name="connsiteY135" fmla="*/ 378548 h 840941"/>
                <a:gd name="connsiteX136" fmla="*/ 848170 w 3024845"/>
                <a:gd name="connsiteY136" fmla="*/ 378548 h 840941"/>
                <a:gd name="connsiteX137" fmla="*/ 855264 w 3024845"/>
                <a:gd name="connsiteY137" fmla="*/ 378548 h 840941"/>
                <a:gd name="connsiteX138" fmla="*/ 855264 w 3024845"/>
                <a:gd name="connsiteY138" fmla="*/ 380170 h 840941"/>
                <a:gd name="connsiteX139" fmla="*/ 855264 w 3024845"/>
                <a:gd name="connsiteY139" fmla="*/ 391519 h 840941"/>
                <a:gd name="connsiteX140" fmla="*/ 856024 w 3024845"/>
                <a:gd name="connsiteY140" fmla="*/ 391519 h 840941"/>
                <a:gd name="connsiteX141" fmla="*/ 861344 w 3024845"/>
                <a:gd name="connsiteY141" fmla="*/ 391519 h 840941"/>
                <a:gd name="connsiteX142" fmla="*/ 909984 w 3024845"/>
                <a:gd name="connsiteY142" fmla="*/ 387196 h 840941"/>
                <a:gd name="connsiteX143" fmla="*/ 909984 w 3024845"/>
                <a:gd name="connsiteY143" fmla="*/ 388547 h 840941"/>
                <a:gd name="connsiteX144" fmla="*/ 909984 w 3024845"/>
                <a:gd name="connsiteY144" fmla="*/ 398004 h 840941"/>
                <a:gd name="connsiteX145" fmla="*/ 910744 w 3024845"/>
                <a:gd name="connsiteY145" fmla="*/ 398004 h 840941"/>
                <a:gd name="connsiteX146" fmla="*/ 916065 w 3024845"/>
                <a:gd name="connsiteY146" fmla="*/ 398004 h 840941"/>
                <a:gd name="connsiteX147" fmla="*/ 916065 w 3024845"/>
                <a:gd name="connsiteY147" fmla="*/ 400166 h 840941"/>
                <a:gd name="connsiteX148" fmla="*/ 916065 w 3024845"/>
                <a:gd name="connsiteY148" fmla="*/ 415299 h 840941"/>
                <a:gd name="connsiteX149" fmla="*/ 918091 w 3024845"/>
                <a:gd name="connsiteY149" fmla="*/ 413948 h 840941"/>
                <a:gd name="connsiteX150" fmla="*/ 932278 w 3024845"/>
                <a:gd name="connsiteY150" fmla="*/ 404490 h 840941"/>
                <a:gd name="connsiteX151" fmla="*/ 938358 w 3024845"/>
                <a:gd name="connsiteY151" fmla="*/ 363416 h 840941"/>
                <a:gd name="connsiteX152" fmla="*/ 939118 w 3024845"/>
                <a:gd name="connsiteY152" fmla="*/ 363146 h 840941"/>
                <a:gd name="connsiteX153" fmla="*/ 944438 w 3024845"/>
                <a:gd name="connsiteY153" fmla="*/ 361254 h 840941"/>
                <a:gd name="connsiteX154" fmla="*/ 946465 w 3024845"/>
                <a:gd name="connsiteY154" fmla="*/ 292077 h 840941"/>
                <a:gd name="connsiteX155" fmla="*/ 948492 w 3024845"/>
                <a:gd name="connsiteY155" fmla="*/ 361254 h 840941"/>
                <a:gd name="connsiteX156" fmla="*/ 949252 w 3024845"/>
                <a:gd name="connsiteY156" fmla="*/ 361524 h 840941"/>
                <a:gd name="connsiteX157" fmla="*/ 954572 w 3024845"/>
                <a:gd name="connsiteY157" fmla="*/ 363416 h 840941"/>
                <a:gd name="connsiteX158" fmla="*/ 954572 w 3024845"/>
                <a:gd name="connsiteY158" fmla="*/ 276945 h 840941"/>
                <a:gd name="connsiteX159" fmla="*/ 958625 w 3024845"/>
                <a:gd name="connsiteY159" fmla="*/ 244518 h 840941"/>
                <a:gd name="connsiteX160" fmla="*/ 997132 w 3024845"/>
                <a:gd name="connsiteY160" fmla="*/ 244518 h 840941"/>
                <a:gd name="connsiteX161" fmla="*/ 997132 w 3024845"/>
                <a:gd name="connsiteY161" fmla="*/ 276945 h 840941"/>
                <a:gd name="connsiteX162" fmla="*/ 997892 w 3024845"/>
                <a:gd name="connsiteY162" fmla="*/ 276945 h 840941"/>
                <a:gd name="connsiteX163" fmla="*/ 1003212 w 3024845"/>
                <a:gd name="connsiteY163" fmla="*/ 276945 h 840941"/>
                <a:gd name="connsiteX164" fmla="*/ 1003212 w 3024845"/>
                <a:gd name="connsiteY164" fmla="*/ 194797 h 840941"/>
                <a:gd name="connsiteX165" fmla="*/ 1004986 w 3024845"/>
                <a:gd name="connsiteY165" fmla="*/ 194797 h 840941"/>
                <a:gd name="connsiteX166" fmla="*/ 1017399 w 3024845"/>
                <a:gd name="connsiteY166" fmla="*/ 194797 h 840941"/>
                <a:gd name="connsiteX167" fmla="*/ 1017399 w 3024845"/>
                <a:gd name="connsiteY167" fmla="*/ 192906 h 840941"/>
                <a:gd name="connsiteX168" fmla="*/ 1017399 w 3024845"/>
                <a:gd name="connsiteY168" fmla="*/ 179665 h 840941"/>
                <a:gd name="connsiteX169" fmla="*/ 1039693 w 3024845"/>
                <a:gd name="connsiteY169" fmla="*/ 179665 h 840941"/>
                <a:gd name="connsiteX170" fmla="*/ 1039693 w 3024845"/>
                <a:gd name="connsiteY170" fmla="*/ 178584 h 840941"/>
                <a:gd name="connsiteX171" fmla="*/ 1039693 w 3024845"/>
                <a:gd name="connsiteY171" fmla="*/ 171018 h 840941"/>
                <a:gd name="connsiteX172" fmla="*/ 1041466 w 3024845"/>
                <a:gd name="connsiteY172" fmla="*/ 171018 h 840941"/>
                <a:gd name="connsiteX173" fmla="*/ 1053880 w 3024845"/>
                <a:gd name="connsiteY173" fmla="*/ 171018 h 840941"/>
                <a:gd name="connsiteX174" fmla="*/ 1053880 w 3024845"/>
                <a:gd name="connsiteY174" fmla="*/ 172099 h 840941"/>
                <a:gd name="connsiteX175" fmla="*/ 1053880 w 3024845"/>
                <a:gd name="connsiteY175" fmla="*/ 179665 h 840941"/>
                <a:gd name="connsiteX176" fmla="*/ 1054640 w 3024845"/>
                <a:gd name="connsiteY176" fmla="*/ 179665 h 840941"/>
                <a:gd name="connsiteX177" fmla="*/ 1059960 w 3024845"/>
                <a:gd name="connsiteY177" fmla="*/ 179665 h 840941"/>
                <a:gd name="connsiteX178" fmla="*/ 1070093 w 3024845"/>
                <a:gd name="connsiteY178" fmla="*/ 175341 h 840941"/>
                <a:gd name="connsiteX179" fmla="*/ 1074146 w 3024845"/>
                <a:gd name="connsiteY179" fmla="*/ 178584 h 840941"/>
                <a:gd name="connsiteX180" fmla="*/ 1074146 w 3024845"/>
                <a:gd name="connsiteY180" fmla="*/ 171018 h 840941"/>
                <a:gd name="connsiteX181" fmla="*/ 1076426 w 3024845"/>
                <a:gd name="connsiteY181" fmla="*/ 171018 h 840941"/>
                <a:gd name="connsiteX182" fmla="*/ 1092387 w 3024845"/>
                <a:gd name="connsiteY182" fmla="*/ 171018 h 840941"/>
                <a:gd name="connsiteX183" fmla="*/ 1092387 w 3024845"/>
                <a:gd name="connsiteY183" fmla="*/ 172099 h 840941"/>
                <a:gd name="connsiteX184" fmla="*/ 1092387 w 3024845"/>
                <a:gd name="connsiteY184" fmla="*/ 179665 h 840941"/>
                <a:gd name="connsiteX185" fmla="*/ 1122787 w 3024845"/>
                <a:gd name="connsiteY185" fmla="*/ 179665 h 840941"/>
                <a:gd name="connsiteX186" fmla="*/ 1122787 w 3024845"/>
                <a:gd name="connsiteY186" fmla="*/ 181286 h 840941"/>
                <a:gd name="connsiteX187" fmla="*/ 1122787 w 3024845"/>
                <a:gd name="connsiteY187" fmla="*/ 192636 h 840941"/>
                <a:gd name="connsiteX188" fmla="*/ 1149134 w 3024845"/>
                <a:gd name="connsiteY188" fmla="*/ 192636 h 840941"/>
                <a:gd name="connsiteX189" fmla="*/ 1149134 w 3024845"/>
                <a:gd name="connsiteY189" fmla="*/ 222900 h 840941"/>
                <a:gd name="connsiteX190" fmla="*/ 1149894 w 3024845"/>
                <a:gd name="connsiteY190" fmla="*/ 222900 h 840941"/>
                <a:gd name="connsiteX191" fmla="*/ 1155214 w 3024845"/>
                <a:gd name="connsiteY191" fmla="*/ 222900 h 840941"/>
                <a:gd name="connsiteX192" fmla="*/ 1155214 w 3024845"/>
                <a:gd name="connsiteY192" fmla="*/ 223981 h 840941"/>
                <a:gd name="connsiteX193" fmla="*/ 1155214 w 3024845"/>
                <a:gd name="connsiteY193" fmla="*/ 231548 h 840941"/>
                <a:gd name="connsiteX194" fmla="*/ 1159268 w 3024845"/>
                <a:gd name="connsiteY194" fmla="*/ 261812 h 840941"/>
                <a:gd name="connsiteX195" fmla="*/ 1160028 w 3024845"/>
                <a:gd name="connsiteY195" fmla="*/ 261812 h 840941"/>
                <a:gd name="connsiteX196" fmla="*/ 1165348 w 3024845"/>
                <a:gd name="connsiteY196" fmla="*/ 261812 h 840941"/>
                <a:gd name="connsiteX197" fmla="*/ 1165348 w 3024845"/>
                <a:gd name="connsiteY197" fmla="*/ 262623 h 840941"/>
                <a:gd name="connsiteX198" fmla="*/ 1165348 w 3024845"/>
                <a:gd name="connsiteY198" fmla="*/ 268298 h 840941"/>
                <a:gd name="connsiteX199" fmla="*/ 1166361 w 3024845"/>
                <a:gd name="connsiteY199" fmla="*/ 268298 h 840941"/>
                <a:gd name="connsiteX200" fmla="*/ 1173454 w 3024845"/>
                <a:gd name="connsiteY200" fmla="*/ 268298 h 840941"/>
                <a:gd name="connsiteX201" fmla="*/ 1173454 w 3024845"/>
                <a:gd name="connsiteY201" fmla="*/ 298563 h 840941"/>
                <a:gd name="connsiteX202" fmla="*/ 1175481 w 3024845"/>
                <a:gd name="connsiteY202" fmla="*/ 298563 h 840941"/>
                <a:gd name="connsiteX203" fmla="*/ 1189668 w 3024845"/>
                <a:gd name="connsiteY203" fmla="*/ 298563 h 840941"/>
                <a:gd name="connsiteX204" fmla="*/ 1189668 w 3024845"/>
                <a:gd name="connsiteY204" fmla="*/ 322342 h 840941"/>
                <a:gd name="connsiteX205" fmla="*/ 1191695 w 3024845"/>
                <a:gd name="connsiteY205" fmla="*/ 323963 h 840941"/>
                <a:gd name="connsiteX206" fmla="*/ 1191695 w 3024845"/>
                <a:gd name="connsiteY206" fmla="*/ 335313 h 840941"/>
                <a:gd name="connsiteX207" fmla="*/ 1192455 w 3024845"/>
                <a:gd name="connsiteY207" fmla="*/ 335313 h 840941"/>
                <a:gd name="connsiteX208" fmla="*/ 1197775 w 3024845"/>
                <a:gd name="connsiteY208" fmla="*/ 335313 h 840941"/>
                <a:gd name="connsiteX209" fmla="*/ 1197775 w 3024845"/>
                <a:gd name="connsiteY209" fmla="*/ 359092 h 840941"/>
                <a:gd name="connsiteX210" fmla="*/ 1199041 w 3024845"/>
                <a:gd name="connsiteY210" fmla="*/ 359092 h 840941"/>
                <a:gd name="connsiteX211" fmla="*/ 1207908 w 3024845"/>
                <a:gd name="connsiteY211" fmla="*/ 359092 h 840941"/>
                <a:gd name="connsiteX212" fmla="*/ 1209935 w 3024845"/>
                <a:gd name="connsiteY212" fmla="*/ 363146 h 840941"/>
                <a:gd name="connsiteX213" fmla="*/ 1209935 w 3024845"/>
                <a:gd name="connsiteY213" fmla="*/ 376387 h 840941"/>
                <a:gd name="connsiteX214" fmla="*/ 1211455 w 3024845"/>
                <a:gd name="connsiteY214" fmla="*/ 374495 h 840941"/>
                <a:gd name="connsiteX215" fmla="*/ 1222095 w 3024845"/>
                <a:gd name="connsiteY215" fmla="*/ 361254 h 840941"/>
                <a:gd name="connsiteX216" fmla="*/ 1250469 w 3024845"/>
                <a:gd name="connsiteY216" fmla="*/ 361254 h 840941"/>
                <a:gd name="connsiteX217" fmla="*/ 1250469 w 3024845"/>
                <a:gd name="connsiteY217" fmla="*/ 447725 h 840941"/>
                <a:gd name="connsiteX218" fmla="*/ 1251229 w 3024845"/>
                <a:gd name="connsiteY218" fmla="*/ 447725 h 840941"/>
                <a:gd name="connsiteX219" fmla="*/ 1256549 w 3024845"/>
                <a:gd name="connsiteY219" fmla="*/ 447725 h 840941"/>
                <a:gd name="connsiteX220" fmla="*/ 1257309 w 3024845"/>
                <a:gd name="connsiteY220" fmla="*/ 446374 h 840941"/>
                <a:gd name="connsiteX221" fmla="*/ 1262629 w 3024845"/>
                <a:gd name="connsiteY221" fmla="*/ 436916 h 840941"/>
                <a:gd name="connsiteX222" fmla="*/ 1262629 w 3024845"/>
                <a:gd name="connsiteY222" fmla="*/ 438808 h 840941"/>
                <a:gd name="connsiteX223" fmla="*/ 1262629 w 3024845"/>
                <a:gd name="connsiteY223" fmla="*/ 452049 h 840941"/>
                <a:gd name="connsiteX224" fmla="*/ 1266682 w 3024845"/>
                <a:gd name="connsiteY224" fmla="*/ 406652 h 840941"/>
                <a:gd name="connsiteX225" fmla="*/ 1267442 w 3024845"/>
                <a:gd name="connsiteY225" fmla="*/ 406652 h 840941"/>
                <a:gd name="connsiteX226" fmla="*/ 1272762 w 3024845"/>
                <a:gd name="connsiteY226" fmla="*/ 406652 h 840941"/>
                <a:gd name="connsiteX227" fmla="*/ 1272762 w 3024845"/>
                <a:gd name="connsiteY227" fmla="*/ 341798 h 840941"/>
                <a:gd name="connsiteX228" fmla="*/ 1273776 w 3024845"/>
                <a:gd name="connsiteY228" fmla="*/ 341798 h 840941"/>
                <a:gd name="connsiteX229" fmla="*/ 1280869 w 3024845"/>
                <a:gd name="connsiteY229" fmla="*/ 341798 h 840941"/>
                <a:gd name="connsiteX230" fmla="*/ 1293029 w 3024845"/>
                <a:gd name="connsiteY230" fmla="*/ 298563 h 840941"/>
                <a:gd name="connsiteX231" fmla="*/ 1294296 w 3024845"/>
                <a:gd name="connsiteY231" fmla="*/ 298563 h 840941"/>
                <a:gd name="connsiteX232" fmla="*/ 1303163 w 3024845"/>
                <a:gd name="connsiteY232" fmla="*/ 298563 h 840941"/>
                <a:gd name="connsiteX233" fmla="*/ 1313296 w 3024845"/>
                <a:gd name="connsiteY233" fmla="*/ 341798 h 840941"/>
                <a:gd name="connsiteX234" fmla="*/ 1314309 w 3024845"/>
                <a:gd name="connsiteY234" fmla="*/ 341798 h 840941"/>
                <a:gd name="connsiteX235" fmla="*/ 1321403 w 3024845"/>
                <a:gd name="connsiteY235" fmla="*/ 341798 h 840941"/>
                <a:gd name="connsiteX236" fmla="*/ 1321403 w 3024845"/>
                <a:gd name="connsiteY236" fmla="*/ 380710 h 840941"/>
                <a:gd name="connsiteX237" fmla="*/ 1323176 w 3024845"/>
                <a:gd name="connsiteY237" fmla="*/ 380710 h 840941"/>
                <a:gd name="connsiteX238" fmla="*/ 1335590 w 3024845"/>
                <a:gd name="connsiteY238" fmla="*/ 380710 h 840941"/>
                <a:gd name="connsiteX239" fmla="*/ 1335590 w 3024845"/>
                <a:gd name="connsiteY239" fmla="*/ 382872 h 840941"/>
                <a:gd name="connsiteX240" fmla="*/ 1335590 w 3024845"/>
                <a:gd name="connsiteY240" fmla="*/ 398004 h 840941"/>
                <a:gd name="connsiteX241" fmla="*/ 1339643 w 3024845"/>
                <a:gd name="connsiteY241" fmla="*/ 395843 h 840941"/>
                <a:gd name="connsiteX242" fmla="*/ 1339643 w 3024845"/>
                <a:gd name="connsiteY242" fmla="*/ 380710 h 840941"/>
                <a:gd name="connsiteX243" fmla="*/ 1341163 w 3024845"/>
                <a:gd name="connsiteY243" fmla="*/ 380710 h 840941"/>
                <a:gd name="connsiteX244" fmla="*/ 1351803 w 3024845"/>
                <a:gd name="connsiteY244" fmla="*/ 380710 h 840941"/>
                <a:gd name="connsiteX245" fmla="*/ 1351803 w 3024845"/>
                <a:gd name="connsiteY245" fmla="*/ 382331 h 840941"/>
                <a:gd name="connsiteX246" fmla="*/ 1351803 w 3024845"/>
                <a:gd name="connsiteY246" fmla="*/ 393681 h 840941"/>
                <a:gd name="connsiteX247" fmla="*/ 1382204 w 3024845"/>
                <a:gd name="connsiteY247" fmla="*/ 393681 h 840941"/>
                <a:gd name="connsiteX248" fmla="*/ 1382204 w 3024845"/>
                <a:gd name="connsiteY248" fmla="*/ 356931 h 840941"/>
                <a:gd name="connsiteX249" fmla="*/ 1383470 w 3024845"/>
                <a:gd name="connsiteY249" fmla="*/ 356931 h 840941"/>
                <a:gd name="connsiteX250" fmla="*/ 1392337 w 3024845"/>
                <a:gd name="connsiteY250" fmla="*/ 356931 h 840941"/>
                <a:gd name="connsiteX251" fmla="*/ 1392337 w 3024845"/>
                <a:gd name="connsiteY251" fmla="*/ 378548 h 840941"/>
                <a:gd name="connsiteX252" fmla="*/ 1394364 w 3024845"/>
                <a:gd name="connsiteY252" fmla="*/ 346122 h 840941"/>
                <a:gd name="connsiteX253" fmla="*/ 1416657 w 3024845"/>
                <a:gd name="connsiteY253" fmla="*/ 346122 h 840941"/>
                <a:gd name="connsiteX254" fmla="*/ 1416657 w 3024845"/>
                <a:gd name="connsiteY254" fmla="*/ 344500 h 840941"/>
                <a:gd name="connsiteX255" fmla="*/ 1416657 w 3024845"/>
                <a:gd name="connsiteY255" fmla="*/ 333151 h 840941"/>
                <a:gd name="connsiteX256" fmla="*/ 1417417 w 3024845"/>
                <a:gd name="connsiteY256" fmla="*/ 333151 h 840941"/>
                <a:gd name="connsiteX257" fmla="*/ 1422737 w 3024845"/>
                <a:gd name="connsiteY257" fmla="*/ 333151 h 840941"/>
                <a:gd name="connsiteX258" fmla="*/ 1422737 w 3024845"/>
                <a:gd name="connsiteY258" fmla="*/ 331260 h 840941"/>
                <a:gd name="connsiteX259" fmla="*/ 1422737 w 3024845"/>
                <a:gd name="connsiteY259" fmla="*/ 318019 h 840941"/>
                <a:gd name="connsiteX260" fmla="*/ 1426791 w 3024845"/>
                <a:gd name="connsiteY260" fmla="*/ 324504 h 840941"/>
                <a:gd name="connsiteX261" fmla="*/ 1429071 w 3024845"/>
                <a:gd name="connsiteY261" fmla="*/ 324504 h 840941"/>
                <a:gd name="connsiteX262" fmla="*/ 1445031 w 3024845"/>
                <a:gd name="connsiteY262" fmla="*/ 324504 h 840941"/>
                <a:gd name="connsiteX263" fmla="*/ 1445031 w 3024845"/>
                <a:gd name="connsiteY263" fmla="*/ 323693 h 840941"/>
                <a:gd name="connsiteX264" fmla="*/ 1445031 w 3024845"/>
                <a:gd name="connsiteY264" fmla="*/ 318019 h 840941"/>
                <a:gd name="connsiteX265" fmla="*/ 1445791 w 3024845"/>
                <a:gd name="connsiteY265" fmla="*/ 318019 h 840941"/>
                <a:gd name="connsiteX266" fmla="*/ 1451111 w 3024845"/>
                <a:gd name="connsiteY266" fmla="*/ 318019 h 840941"/>
                <a:gd name="connsiteX267" fmla="*/ 1451111 w 3024845"/>
                <a:gd name="connsiteY267" fmla="*/ 319370 h 840941"/>
                <a:gd name="connsiteX268" fmla="*/ 1451111 w 3024845"/>
                <a:gd name="connsiteY268" fmla="*/ 328828 h 840941"/>
                <a:gd name="connsiteX269" fmla="*/ 1489618 w 3024845"/>
                <a:gd name="connsiteY269" fmla="*/ 328828 h 840941"/>
                <a:gd name="connsiteX270" fmla="*/ 1489618 w 3024845"/>
                <a:gd name="connsiteY270" fmla="*/ 467181 h 840941"/>
                <a:gd name="connsiteX271" fmla="*/ 1491138 w 3024845"/>
                <a:gd name="connsiteY271" fmla="*/ 467181 h 840941"/>
                <a:gd name="connsiteX272" fmla="*/ 1501778 w 3024845"/>
                <a:gd name="connsiteY272" fmla="*/ 467181 h 840941"/>
                <a:gd name="connsiteX273" fmla="*/ 1501778 w 3024845"/>
                <a:gd name="connsiteY273" fmla="*/ 454211 h 840941"/>
                <a:gd name="connsiteX274" fmla="*/ 1505832 w 3024845"/>
                <a:gd name="connsiteY274" fmla="*/ 454211 h 840941"/>
                <a:gd name="connsiteX275" fmla="*/ 1505832 w 3024845"/>
                <a:gd name="connsiteY275" fmla="*/ 467181 h 840941"/>
                <a:gd name="connsiteX276" fmla="*/ 1536232 w 3024845"/>
                <a:gd name="connsiteY276" fmla="*/ 467181 h 840941"/>
                <a:gd name="connsiteX277" fmla="*/ 1536232 w 3024845"/>
                <a:gd name="connsiteY277" fmla="*/ 436916 h 840941"/>
                <a:gd name="connsiteX278" fmla="*/ 1548392 w 3024845"/>
                <a:gd name="connsiteY278" fmla="*/ 436916 h 840941"/>
                <a:gd name="connsiteX279" fmla="*/ 1560552 w 3024845"/>
                <a:gd name="connsiteY279" fmla="*/ 434755 h 840941"/>
                <a:gd name="connsiteX280" fmla="*/ 1564606 w 3024845"/>
                <a:gd name="connsiteY280" fmla="*/ 436916 h 840941"/>
                <a:gd name="connsiteX281" fmla="*/ 1574739 w 3024845"/>
                <a:gd name="connsiteY281" fmla="*/ 436916 h 840941"/>
                <a:gd name="connsiteX282" fmla="*/ 1574739 w 3024845"/>
                <a:gd name="connsiteY282" fmla="*/ 467181 h 840941"/>
                <a:gd name="connsiteX283" fmla="*/ 1582846 w 3024845"/>
                <a:gd name="connsiteY283" fmla="*/ 467181 h 840941"/>
                <a:gd name="connsiteX284" fmla="*/ 1582846 w 3024845"/>
                <a:gd name="connsiteY284" fmla="*/ 484476 h 840941"/>
                <a:gd name="connsiteX285" fmla="*/ 1592182 w 3024845"/>
                <a:gd name="connsiteY285" fmla="*/ 485381 h 840941"/>
                <a:gd name="connsiteX286" fmla="*/ 1605140 w 3024845"/>
                <a:gd name="connsiteY286" fmla="*/ 485381 h 840941"/>
                <a:gd name="connsiteX287" fmla="*/ 1605140 w 3024845"/>
                <a:gd name="connsiteY287" fmla="*/ 469343 h 840941"/>
                <a:gd name="connsiteX288" fmla="*/ 1673096 w 3024845"/>
                <a:gd name="connsiteY288" fmla="*/ 469343 h 840941"/>
                <a:gd name="connsiteX289" fmla="*/ 1673096 w 3024845"/>
                <a:gd name="connsiteY289" fmla="*/ 384090 h 840941"/>
                <a:gd name="connsiteX290" fmla="*/ 1745104 w 3024845"/>
                <a:gd name="connsiteY290" fmla="*/ 384090 h 840941"/>
                <a:gd name="connsiteX291" fmla="*/ 1745104 w 3024845"/>
                <a:gd name="connsiteY291" fmla="*/ 462858 h 840941"/>
                <a:gd name="connsiteX292" fmla="*/ 1747008 w 3024845"/>
                <a:gd name="connsiteY292" fmla="*/ 462858 h 840941"/>
                <a:gd name="connsiteX293" fmla="*/ 1748250 w 3024845"/>
                <a:gd name="connsiteY293" fmla="*/ 485381 h 840941"/>
                <a:gd name="connsiteX294" fmla="*/ 1757926 w 3024845"/>
                <a:gd name="connsiteY294" fmla="*/ 485381 h 840941"/>
                <a:gd name="connsiteX295" fmla="*/ 1759168 w 3024845"/>
                <a:gd name="connsiteY295" fmla="*/ 462858 h 840941"/>
                <a:gd name="connsiteX296" fmla="*/ 1765248 w 3024845"/>
                <a:gd name="connsiteY296" fmla="*/ 462858 h 840941"/>
                <a:gd name="connsiteX297" fmla="*/ 1766490 w 3024845"/>
                <a:gd name="connsiteY297" fmla="*/ 485381 h 840941"/>
                <a:gd name="connsiteX298" fmla="*/ 1817112 w 3024845"/>
                <a:gd name="connsiteY298" fmla="*/ 485381 h 840941"/>
                <a:gd name="connsiteX299" fmla="*/ 1817112 w 3024845"/>
                <a:gd name="connsiteY299" fmla="*/ 322353 h 840941"/>
                <a:gd name="connsiteX300" fmla="*/ 2014439 w 3024845"/>
                <a:gd name="connsiteY300" fmla="*/ 322353 h 840941"/>
                <a:gd name="connsiteX301" fmla="*/ 2014439 w 3024845"/>
                <a:gd name="connsiteY301" fmla="*/ 485381 h 840941"/>
                <a:gd name="connsiteX302" fmla="*/ 2033136 w 3024845"/>
                <a:gd name="connsiteY302" fmla="*/ 485381 h 840941"/>
                <a:gd name="connsiteX303" fmla="*/ 2033136 w 3024845"/>
                <a:gd name="connsiteY303" fmla="*/ 402688 h 840941"/>
                <a:gd name="connsiteX304" fmla="*/ 2128256 w 3024845"/>
                <a:gd name="connsiteY304" fmla="*/ 402688 h 840941"/>
                <a:gd name="connsiteX305" fmla="*/ 2180720 w 3024845"/>
                <a:gd name="connsiteY305" fmla="*/ 337475 h 840941"/>
                <a:gd name="connsiteX306" fmla="*/ 2245574 w 3024845"/>
                <a:gd name="connsiteY306" fmla="*/ 337475 h 840941"/>
                <a:gd name="connsiteX307" fmla="*/ 2245574 w 3024845"/>
                <a:gd name="connsiteY307" fmla="*/ 413137 h 840941"/>
                <a:gd name="connsiteX308" fmla="*/ 2253681 w 3024845"/>
                <a:gd name="connsiteY308" fmla="*/ 413137 h 840941"/>
                <a:gd name="connsiteX309" fmla="*/ 2255708 w 3024845"/>
                <a:gd name="connsiteY309" fmla="*/ 406652 h 840941"/>
                <a:gd name="connsiteX310" fmla="*/ 2261788 w 3024845"/>
                <a:gd name="connsiteY310" fmla="*/ 406652 h 840941"/>
                <a:gd name="connsiteX311" fmla="*/ 2263815 w 3024845"/>
                <a:gd name="connsiteY311" fmla="*/ 415299 h 840941"/>
                <a:gd name="connsiteX312" fmla="*/ 2275975 w 3024845"/>
                <a:gd name="connsiteY312" fmla="*/ 415299 h 840941"/>
                <a:gd name="connsiteX313" fmla="*/ 2275975 w 3024845"/>
                <a:gd name="connsiteY313" fmla="*/ 408813 h 840941"/>
                <a:gd name="connsiteX314" fmla="*/ 2298268 w 3024845"/>
                <a:gd name="connsiteY314" fmla="*/ 408813 h 840941"/>
                <a:gd name="connsiteX315" fmla="*/ 2298268 w 3024845"/>
                <a:gd name="connsiteY315" fmla="*/ 415299 h 840941"/>
                <a:gd name="connsiteX316" fmla="*/ 2318535 w 3024845"/>
                <a:gd name="connsiteY316" fmla="*/ 415299 h 840941"/>
                <a:gd name="connsiteX317" fmla="*/ 2318535 w 3024845"/>
                <a:gd name="connsiteY317" fmla="*/ 460696 h 840941"/>
                <a:gd name="connsiteX318" fmla="*/ 2332722 w 3024845"/>
                <a:gd name="connsiteY318" fmla="*/ 460696 h 840941"/>
                <a:gd name="connsiteX319" fmla="*/ 2332722 w 3024845"/>
                <a:gd name="connsiteY319" fmla="*/ 447725 h 840941"/>
                <a:gd name="connsiteX320" fmla="*/ 2348936 w 3024845"/>
                <a:gd name="connsiteY320" fmla="*/ 447725 h 840941"/>
                <a:gd name="connsiteX321" fmla="*/ 2348936 w 3024845"/>
                <a:gd name="connsiteY321" fmla="*/ 268298 h 840941"/>
                <a:gd name="connsiteX322" fmla="*/ 2355016 w 3024845"/>
                <a:gd name="connsiteY322" fmla="*/ 261812 h 840941"/>
                <a:gd name="connsiteX323" fmla="*/ 2427977 w 3024845"/>
                <a:gd name="connsiteY323" fmla="*/ 261812 h 840941"/>
                <a:gd name="connsiteX324" fmla="*/ 2427977 w 3024845"/>
                <a:gd name="connsiteY324" fmla="*/ 270460 h 840941"/>
                <a:gd name="connsiteX325" fmla="*/ 2438110 w 3024845"/>
                <a:gd name="connsiteY325" fmla="*/ 270460 h 840941"/>
                <a:gd name="connsiteX326" fmla="*/ 2438110 w 3024845"/>
                <a:gd name="connsiteY326" fmla="*/ 385034 h 840941"/>
                <a:gd name="connsiteX327" fmla="*/ 2460404 w 3024845"/>
                <a:gd name="connsiteY327" fmla="*/ 385034 h 840941"/>
                <a:gd name="connsiteX328" fmla="*/ 2460404 w 3024845"/>
                <a:gd name="connsiteY328" fmla="*/ 318019 h 840941"/>
                <a:gd name="connsiteX329" fmla="*/ 2486751 w 3024845"/>
                <a:gd name="connsiteY329" fmla="*/ 318019 h 840941"/>
                <a:gd name="connsiteX330" fmla="*/ 2490804 w 3024845"/>
                <a:gd name="connsiteY330" fmla="*/ 313695 h 840941"/>
                <a:gd name="connsiteX331" fmla="*/ 2498911 w 3024845"/>
                <a:gd name="connsiteY331" fmla="*/ 313695 h 840941"/>
                <a:gd name="connsiteX332" fmla="*/ 2502964 w 3024845"/>
                <a:gd name="connsiteY332" fmla="*/ 318019 h 840941"/>
                <a:gd name="connsiteX333" fmla="*/ 2525258 w 3024845"/>
                <a:gd name="connsiteY333" fmla="*/ 318019 h 840941"/>
                <a:gd name="connsiteX334" fmla="*/ 2525258 w 3024845"/>
                <a:gd name="connsiteY334" fmla="*/ 201283 h 840941"/>
                <a:gd name="connsiteX335" fmla="*/ 2582005 w 3024845"/>
                <a:gd name="connsiteY335" fmla="*/ 190474 h 840941"/>
                <a:gd name="connsiteX336" fmla="*/ 2582005 w 3024845"/>
                <a:gd name="connsiteY336" fmla="*/ 191555 h 840941"/>
                <a:gd name="connsiteX337" fmla="*/ 2582005 w 3024845"/>
                <a:gd name="connsiteY337" fmla="*/ 199121 h 840941"/>
                <a:gd name="connsiteX338" fmla="*/ 2608352 w 3024845"/>
                <a:gd name="connsiteY338" fmla="*/ 199121 h 840941"/>
                <a:gd name="connsiteX339" fmla="*/ 2608352 w 3024845"/>
                <a:gd name="connsiteY339" fmla="*/ 454211 h 840941"/>
                <a:gd name="connsiteX340" fmla="*/ 2630646 w 3024845"/>
                <a:gd name="connsiteY340" fmla="*/ 454211 h 840941"/>
                <a:gd name="connsiteX341" fmla="*/ 2630646 w 3024845"/>
                <a:gd name="connsiteY341" fmla="*/ 449887 h 840941"/>
                <a:gd name="connsiteX342" fmla="*/ 2642806 w 3024845"/>
                <a:gd name="connsiteY342" fmla="*/ 449887 h 840941"/>
                <a:gd name="connsiteX343" fmla="*/ 2642806 w 3024845"/>
                <a:gd name="connsiteY343" fmla="*/ 454211 h 840941"/>
                <a:gd name="connsiteX344" fmla="*/ 2667126 w 3024845"/>
                <a:gd name="connsiteY344" fmla="*/ 454211 h 840941"/>
                <a:gd name="connsiteX345" fmla="*/ 2667126 w 3024845"/>
                <a:gd name="connsiteY345" fmla="*/ 441240 h 840941"/>
                <a:gd name="connsiteX346" fmla="*/ 2695500 w 3024845"/>
                <a:gd name="connsiteY346" fmla="*/ 441240 h 840941"/>
                <a:gd name="connsiteX347" fmla="*/ 2707660 w 3024845"/>
                <a:gd name="connsiteY347" fmla="*/ 436916 h 840941"/>
                <a:gd name="connsiteX348" fmla="*/ 2727927 w 3024845"/>
                <a:gd name="connsiteY348" fmla="*/ 441240 h 840941"/>
                <a:gd name="connsiteX349" fmla="*/ 2727927 w 3024845"/>
                <a:gd name="connsiteY349" fmla="*/ 423946 h 840941"/>
                <a:gd name="connsiteX350" fmla="*/ 2736034 w 3024845"/>
                <a:gd name="connsiteY350" fmla="*/ 423946 h 840941"/>
                <a:gd name="connsiteX351" fmla="*/ 2736034 w 3024845"/>
                <a:gd name="connsiteY351" fmla="*/ 410975 h 840941"/>
                <a:gd name="connsiteX352" fmla="*/ 2792781 w 3024845"/>
                <a:gd name="connsiteY352" fmla="*/ 410975 h 840941"/>
                <a:gd name="connsiteX353" fmla="*/ 2792781 w 3024845"/>
                <a:gd name="connsiteY353" fmla="*/ 380710 h 840941"/>
                <a:gd name="connsiteX354" fmla="*/ 2811021 w 3024845"/>
                <a:gd name="connsiteY354" fmla="*/ 380710 h 840941"/>
                <a:gd name="connsiteX355" fmla="*/ 2811021 w 3024845"/>
                <a:gd name="connsiteY355" fmla="*/ 374225 h 840941"/>
                <a:gd name="connsiteX356" fmla="*/ 2823181 w 3024845"/>
                <a:gd name="connsiteY356" fmla="*/ 374225 h 840941"/>
                <a:gd name="connsiteX357" fmla="*/ 2823181 w 3024845"/>
                <a:gd name="connsiteY357" fmla="*/ 380710 h 840941"/>
                <a:gd name="connsiteX358" fmla="*/ 2839395 w 3024845"/>
                <a:gd name="connsiteY358" fmla="*/ 380710 h 840941"/>
                <a:gd name="connsiteX359" fmla="*/ 2839395 w 3024845"/>
                <a:gd name="connsiteY359" fmla="*/ 430431 h 840941"/>
                <a:gd name="connsiteX360" fmla="*/ 2871822 w 3024845"/>
                <a:gd name="connsiteY360" fmla="*/ 430431 h 840941"/>
                <a:gd name="connsiteX361" fmla="*/ 2871822 w 3024845"/>
                <a:gd name="connsiteY361" fmla="*/ 404490 h 840941"/>
                <a:gd name="connsiteX362" fmla="*/ 2910329 w 3024845"/>
                <a:gd name="connsiteY362" fmla="*/ 404490 h 840941"/>
                <a:gd name="connsiteX363" fmla="*/ 2910329 w 3024845"/>
                <a:gd name="connsiteY363" fmla="*/ 374225 h 840941"/>
                <a:gd name="connsiteX364" fmla="*/ 2958970 w 3024845"/>
                <a:gd name="connsiteY364" fmla="*/ 374225 h 840941"/>
                <a:gd name="connsiteX365" fmla="*/ 2958970 w 3024845"/>
                <a:gd name="connsiteY365" fmla="*/ 485381 h 840941"/>
                <a:gd name="connsiteX366" fmla="*/ 2958970 w 3024845"/>
                <a:gd name="connsiteY366" fmla="*/ 499160 h 840941"/>
                <a:gd name="connsiteX367" fmla="*/ 3024845 w 3024845"/>
                <a:gd name="connsiteY367" fmla="*/ 499160 h 840941"/>
                <a:gd name="connsiteX368" fmla="*/ 3024845 w 3024845"/>
                <a:gd name="connsiteY368" fmla="*/ 840941 h 840941"/>
                <a:gd name="connsiteX369" fmla="*/ 2054 w 3024845"/>
                <a:gd name="connsiteY369" fmla="*/ 838608 h 840941"/>
                <a:gd name="connsiteX370" fmla="*/ 0 w 3024845"/>
                <a:gd name="connsiteY370" fmla="*/ 404490 h 840941"/>
                <a:gd name="connsiteX371" fmla="*/ 20267 w 3024845"/>
                <a:gd name="connsiteY371" fmla="*/ 404490 h 840941"/>
                <a:gd name="connsiteX372" fmla="*/ 20774 w 3024845"/>
                <a:gd name="connsiteY372" fmla="*/ 403409 h 840941"/>
                <a:gd name="connsiteX373" fmla="*/ 24320 w 3024845"/>
                <a:gd name="connsiteY373" fmla="*/ 395843 h 840941"/>
                <a:gd name="connsiteX374" fmla="*/ 26094 w 3024845"/>
                <a:gd name="connsiteY374" fmla="*/ 396113 h 840941"/>
                <a:gd name="connsiteX375" fmla="*/ 38507 w 3024845"/>
                <a:gd name="connsiteY375" fmla="*/ 398004 h 840941"/>
                <a:gd name="connsiteX376" fmla="*/ 39014 w 3024845"/>
                <a:gd name="connsiteY376" fmla="*/ 399356 h 840941"/>
                <a:gd name="connsiteX377" fmla="*/ 42560 w 3024845"/>
                <a:gd name="connsiteY377" fmla="*/ 408813 h 840941"/>
                <a:gd name="connsiteX378" fmla="*/ 68907 w 3024845"/>
                <a:gd name="connsiteY378" fmla="*/ 410975 h 840941"/>
                <a:gd name="connsiteX379" fmla="*/ 68907 w 3024845"/>
                <a:gd name="connsiteY379" fmla="*/ 287754 h 840941"/>
                <a:gd name="connsiteX380" fmla="*/ 70934 w 3024845"/>
                <a:gd name="connsiteY380" fmla="*/ 287754 h 840941"/>
                <a:gd name="connsiteX381" fmla="*/ 85121 w 3024845"/>
                <a:gd name="connsiteY381" fmla="*/ 287754 h 840941"/>
                <a:gd name="connsiteX382" fmla="*/ 85121 w 3024845"/>
                <a:gd name="connsiteY382" fmla="*/ 151562 h 840941"/>
                <a:gd name="connsiteX383" fmla="*/ 86894 w 3024845"/>
                <a:gd name="connsiteY383" fmla="*/ 151562 h 840941"/>
                <a:gd name="connsiteX384" fmla="*/ 99308 w 3024845"/>
                <a:gd name="connsiteY384" fmla="*/ 151562 h 840941"/>
                <a:gd name="connsiteX385" fmla="*/ 99308 w 3024845"/>
                <a:gd name="connsiteY385" fmla="*/ 36988 h 840941"/>
                <a:gd name="connsiteX0" fmla="*/ 99308 w 3024845"/>
                <a:gd name="connsiteY0" fmla="*/ 0 h 803953"/>
                <a:gd name="connsiteX1" fmla="*/ 220909 w 3024845"/>
                <a:gd name="connsiteY1" fmla="*/ 114574 h 803953"/>
                <a:gd name="connsiteX2" fmla="*/ 223189 w 3024845"/>
                <a:gd name="connsiteY2" fmla="*/ 114574 h 803953"/>
                <a:gd name="connsiteX3" fmla="*/ 239150 w 3024845"/>
                <a:gd name="connsiteY3" fmla="*/ 114574 h 803953"/>
                <a:gd name="connsiteX4" fmla="*/ 239150 w 3024845"/>
                <a:gd name="connsiteY4" fmla="*/ 255089 h 803953"/>
                <a:gd name="connsiteX5" fmla="*/ 240670 w 3024845"/>
                <a:gd name="connsiteY5" fmla="*/ 254819 h 803953"/>
                <a:gd name="connsiteX6" fmla="*/ 251310 w 3024845"/>
                <a:gd name="connsiteY6" fmla="*/ 252928 h 803953"/>
                <a:gd name="connsiteX7" fmla="*/ 249283 w 3024845"/>
                <a:gd name="connsiteY7" fmla="*/ 341560 h 803953"/>
                <a:gd name="connsiteX8" fmla="*/ 250803 w 3024845"/>
                <a:gd name="connsiteY8" fmla="*/ 341831 h 803953"/>
                <a:gd name="connsiteX9" fmla="*/ 261443 w 3024845"/>
                <a:gd name="connsiteY9" fmla="*/ 343722 h 803953"/>
                <a:gd name="connsiteX10" fmla="*/ 261696 w 3024845"/>
                <a:gd name="connsiteY10" fmla="*/ 344533 h 803953"/>
                <a:gd name="connsiteX11" fmla="*/ 263470 w 3024845"/>
                <a:gd name="connsiteY11" fmla="*/ 350208 h 803953"/>
                <a:gd name="connsiteX12" fmla="*/ 264230 w 3024845"/>
                <a:gd name="connsiteY12" fmla="*/ 347776 h 803953"/>
                <a:gd name="connsiteX13" fmla="*/ 269550 w 3024845"/>
                <a:gd name="connsiteY13" fmla="*/ 330752 h 803953"/>
                <a:gd name="connsiteX14" fmla="*/ 271323 w 3024845"/>
                <a:gd name="connsiteY14" fmla="*/ 330752 h 803953"/>
                <a:gd name="connsiteX15" fmla="*/ 283737 w 3024845"/>
                <a:gd name="connsiteY15" fmla="*/ 330752 h 803953"/>
                <a:gd name="connsiteX16" fmla="*/ 283737 w 3024845"/>
                <a:gd name="connsiteY16" fmla="*/ 363178 h 803953"/>
                <a:gd name="connsiteX17" fmla="*/ 284750 w 3024845"/>
                <a:gd name="connsiteY17" fmla="*/ 363719 h 803953"/>
                <a:gd name="connsiteX18" fmla="*/ 291844 w 3024845"/>
                <a:gd name="connsiteY18" fmla="*/ 367502 h 803953"/>
                <a:gd name="connsiteX19" fmla="*/ 291844 w 3024845"/>
                <a:gd name="connsiteY19" fmla="*/ 368853 h 803953"/>
                <a:gd name="connsiteX20" fmla="*/ 291844 w 3024845"/>
                <a:gd name="connsiteY20" fmla="*/ 378311 h 803953"/>
                <a:gd name="connsiteX21" fmla="*/ 336431 w 3024845"/>
                <a:gd name="connsiteY21" fmla="*/ 378311 h 803953"/>
                <a:gd name="connsiteX22" fmla="*/ 336431 w 3024845"/>
                <a:gd name="connsiteY22" fmla="*/ 379392 h 803953"/>
                <a:gd name="connsiteX23" fmla="*/ 336431 w 3024845"/>
                <a:gd name="connsiteY23" fmla="*/ 386958 h 803953"/>
                <a:gd name="connsiteX24" fmla="*/ 338457 w 3024845"/>
                <a:gd name="connsiteY24" fmla="*/ 386958 h 803953"/>
                <a:gd name="connsiteX25" fmla="*/ 352644 w 3024845"/>
                <a:gd name="connsiteY25" fmla="*/ 386958 h 803953"/>
                <a:gd name="connsiteX26" fmla="*/ 352644 w 3024845"/>
                <a:gd name="connsiteY26" fmla="*/ 356693 h 803953"/>
                <a:gd name="connsiteX27" fmla="*/ 397231 w 3024845"/>
                <a:gd name="connsiteY27" fmla="*/ 356693 h 803953"/>
                <a:gd name="connsiteX28" fmla="*/ 397231 w 3024845"/>
                <a:gd name="connsiteY28" fmla="*/ 355342 h 803953"/>
                <a:gd name="connsiteX29" fmla="*/ 397231 w 3024845"/>
                <a:gd name="connsiteY29" fmla="*/ 345884 h 803953"/>
                <a:gd name="connsiteX30" fmla="*/ 398245 w 3024845"/>
                <a:gd name="connsiteY30" fmla="*/ 345884 h 803953"/>
                <a:gd name="connsiteX31" fmla="*/ 405338 w 3024845"/>
                <a:gd name="connsiteY31" fmla="*/ 345884 h 803953"/>
                <a:gd name="connsiteX32" fmla="*/ 405338 w 3024845"/>
                <a:gd name="connsiteY32" fmla="*/ 343993 h 803953"/>
                <a:gd name="connsiteX33" fmla="*/ 405338 w 3024845"/>
                <a:gd name="connsiteY33" fmla="*/ 330752 h 803953"/>
                <a:gd name="connsiteX34" fmla="*/ 406098 w 3024845"/>
                <a:gd name="connsiteY34" fmla="*/ 330752 h 803953"/>
                <a:gd name="connsiteX35" fmla="*/ 411418 w 3024845"/>
                <a:gd name="connsiteY35" fmla="*/ 330752 h 803953"/>
                <a:gd name="connsiteX36" fmla="*/ 411418 w 3024845"/>
                <a:gd name="connsiteY36" fmla="*/ 329671 h 803953"/>
                <a:gd name="connsiteX37" fmla="*/ 411418 w 3024845"/>
                <a:gd name="connsiteY37" fmla="*/ 322104 h 803953"/>
                <a:gd name="connsiteX38" fmla="*/ 413445 w 3024845"/>
                <a:gd name="connsiteY38" fmla="*/ 322104 h 803953"/>
                <a:gd name="connsiteX39" fmla="*/ 427632 w 3024845"/>
                <a:gd name="connsiteY39" fmla="*/ 322104 h 803953"/>
                <a:gd name="connsiteX40" fmla="*/ 427632 w 3024845"/>
                <a:gd name="connsiteY40" fmla="*/ 323185 h 803953"/>
                <a:gd name="connsiteX41" fmla="*/ 427632 w 3024845"/>
                <a:gd name="connsiteY41" fmla="*/ 330752 h 803953"/>
                <a:gd name="connsiteX42" fmla="*/ 449925 w 3024845"/>
                <a:gd name="connsiteY42" fmla="*/ 330752 h 803953"/>
                <a:gd name="connsiteX43" fmla="*/ 449925 w 3024845"/>
                <a:gd name="connsiteY43" fmla="*/ 328860 h 803953"/>
                <a:gd name="connsiteX44" fmla="*/ 449925 w 3024845"/>
                <a:gd name="connsiteY44" fmla="*/ 315619 h 803953"/>
                <a:gd name="connsiteX45" fmla="*/ 451699 w 3024845"/>
                <a:gd name="connsiteY45" fmla="*/ 315619 h 803953"/>
                <a:gd name="connsiteX46" fmla="*/ 464112 w 3024845"/>
                <a:gd name="connsiteY46" fmla="*/ 315619 h 803953"/>
                <a:gd name="connsiteX47" fmla="*/ 464112 w 3024845"/>
                <a:gd name="connsiteY47" fmla="*/ 339399 h 803953"/>
                <a:gd name="connsiteX48" fmla="*/ 465126 w 3024845"/>
                <a:gd name="connsiteY48" fmla="*/ 339399 h 803953"/>
                <a:gd name="connsiteX49" fmla="*/ 472219 w 3024845"/>
                <a:gd name="connsiteY49" fmla="*/ 339399 h 803953"/>
                <a:gd name="connsiteX50" fmla="*/ 472219 w 3024845"/>
                <a:gd name="connsiteY50" fmla="*/ 338318 h 803953"/>
                <a:gd name="connsiteX51" fmla="*/ 472219 w 3024845"/>
                <a:gd name="connsiteY51" fmla="*/ 330752 h 803953"/>
                <a:gd name="connsiteX52" fmla="*/ 473992 w 3024845"/>
                <a:gd name="connsiteY52" fmla="*/ 330752 h 803953"/>
                <a:gd name="connsiteX53" fmla="*/ 486406 w 3024845"/>
                <a:gd name="connsiteY53" fmla="*/ 330752 h 803953"/>
                <a:gd name="connsiteX54" fmla="*/ 486406 w 3024845"/>
                <a:gd name="connsiteY54" fmla="*/ 356693 h 803953"/>
                <a:gd name="connsiteX55" fmla="*/ 488433 w 3024845"/>
                <a:gd name="connsiteY55" fmla="*/ 356693 h 803953"/>
                <a:gd name="connsiteX56" fmla="*/ 502619 w 3024845"/>
                <a:gd name="connsiteY56" fmla="*/ 356693 h 803953"/>
                <a:gd name="connsiteX57" fmla="*/ 502619 w 3024845"/>
                <a:gd name="connsiteY57" fmla="*/ 358314 h 803953"/>
                <a:gd name="connsiteX58" fmla="*/ 502619 w 3024845"/>
                <a:gd name="connsiteY58" fmla="*/ 369664 h 803953"/>
                <a:gd name="connsiteX59" fmla="*/ 503379 w 3024845"/>
                <a:gd name="connsiteY59" fmla="*/ 369664 h 803953"/>
                <a:gd name="connsiteX60" fmla="*/ 508700 w 3024845"/>
                <a:gd name="connsiteY60" fmla="*/ 369664 h 803953"/>
                <a:gd name="connsiteX61" fmla="*/ 508700 w 3024845"/>
                <a:gd name="connsiteY61" fmla="*/ 368853 h 803953"/>
                <a:gd name="connsiteX62" fmla="*/ 508700 w 3024845"/>
                <a:gd name="connsiteY62" fmla="*/ 363178 h 803953"/>
                <a:gd name="connsiteX63" fmla="*/ 539100 w 3024845"/>
                <a:gd name="connsiteY63" fmla="*/ 363178 h 803953"/>
                <a:gd name="connsiteX64" fmla="*/ 539100 w 3024845"/>
                <a:gd name="connsiteY64" fmla="*/ 386958 h 803953"/>
                <a:gd name="connsiteX65" fmla="*/ 540113 w 3024845"/>
                <a:gd name="connsiteY65" fmla="*/ 386958 h 803953"/>
                <a:gd name="connsiteX66" fmla="*/ 547207 w 3024845"/>
                <a:gd name="connsiteY66" fmla="*/ 386958 h 803953"/>
                <a:gd name="connsiteX67" fmla="*/ 547207 w 3024845"/>
                <a:gd name="connsiteY67" fmla="*/ 388039 h 803953"/>
                <a:gd name="connsiteX68" fmla="*/ 547207 w 3024845"/>
                <a:gd name="connsiteY68" fmla="*/ 395605 h 803953"/>
                <a:gd name="connsiteX69" fmla="*/ 547967 w 3024845"/>
                <a:gd name="connsiteY69" fmla="*/ 395605 h 803953"/>
                <a:gd name="connsiteX70" fmla="*/ 553287 w 3024845"/>
                <a:gd name="connsiteY70" fmla="*/ 395605 h 803953"/>
                <a:gd name="connsiteX71" fmla="*/ 553287 w 3024845"/>
                <a:gd name="connsiteY71" fmla="*/ 393443 h 803953"/>
                <a:gd name="connsiteX72" fmla="*/ 553287 w 3024845"/>
                <a:gd name="connsiteY72" fmla="*/ 378311 h 803953"/>
                <a:gd name="connsiteX73" fmla="*/ 554300 w 3024845"/>
                <a:gd name="connsiteY73" fmla="*/ 378311 h 803953"/>
                <a:gd name="connsiteX74" fmla="*/ 561394 w 3024845"/>
                <a:gd name="connsiteY74" fmla="*/ 378311 h 803953"/>
                <a:gd name="connsiteX75" fmla="*/ 561394 w 3024845"/>
                <a:gd name="connsiteY75" fmla="*/ 379392 h 803953"/>
                <a:gd name="connsiteX76" fmla="*/ 561394 w 3024845"/>
                <a:gd name="connsiteY76" fmla="*/ 386958 h 803953"/>
                <a:gd name="connsiteX77" fmla="*/ 566714 w 3024845"/>
                <a:gd name="connsiteY77" fmla="*/ 384965 h 803953"/>
                <a:gd name="connsiteX78" fmla="*/ 567474 w 3024845"/>
                <a:gd name="connsiteY78" fmla="*/ 383985 h 803953"/>
                <a:gd name="connsiteX79" fmla="*/ 567474 w 3024845"/>
                <a:gd name="connsiteY79" fmla="*/ 378311 h 803953"/>
                <a:gd name="connsiteX80" fmla="*/ 605981 w 3024845"/>
                <a:gd name="connsiteY80" fmla="*/ 378311 h 803953"/>
                <a:gd name="connsiteX81" fmla="*/ 605981 w 3024845"/>
                <a:gd name="connsiteY81" fmla="*/ 402090 h 803953"/>
                <a:gd name="connsiteX82" fmla="*/ 608007 w 3024845"/>
                <a:gd name="connsiteY82" fmla="*/ 402090 h 803953"/>
                <a:gd name="connsiteX83" fmla="*/ 622194 w 3024845"/>
                <a:gd name="connsiteY83" fmla="*/ 402090 h 803953"/>
                <a:gd name="connsiteX84" fmla="*/ 622194 w 3024845"/>
                <a:gd name="connsiteY84" fmla="*/ 403171 h 803953"/>
                <a:gd name="connsiteX85" fmla="*/ 622194 w 3024845"/>
                <a:gd name="connsiteY85" fmla="*/ 410737 h 803953"/>
                <a:gd name="connsiteX86" fmla="*/ 623968 w 3024845"/>
                <a:gd name="connsiteY86" fmla="*/ 410737 h 803953"/>
                <a:gd name="connsiteX87" fmla="*/ 636381 w 3024845"/>
                <a:gd name="connsiteY87" fmla="*/ 410737 h 803953"/>
                <a:gd name="connsiteX88" fmla="*/ 636381 w 3024845"/>
                <a:gd name="connsiteY88" fmla="*/ 386958 h 803953"/>
                <a:gd name="connsiteX89" fmla="*/ 637394 w 3024845"/>
                <a:gd name="connsiteY89" fmla="*/ 386958 h 803953"/>
                <a:gd name="connsiteX90" fmla="*/ 644488 w 3024845"/>
                <a:gd name="connsiteY90" fmla="*/ 386958 h 803953"/>
                <a:gd name="connsiteX91" fmla="*/ 644488 w 3024845"/>
                <a:gd name="connsiteY91" fmla="*/ 354531 h 803953"/>
                <a:gd name="connsiteX92" fmla="*/ 645501 w 3024845"/>
                <a:gd name="connsiteY92" fmla="*/ 354531 h 803953"/>
                <a:gd name="connsiteX93" fmla="*/ 652595 w 3024845"/>
                <a:gd name="connsiteY93" fmla="*/ 354531 h 803953"/>
                <a:gd name="connsiteX94" fmla="*/ 652595 w 3024845"/>
                <a:gd name="connsiteY94" fmla="*/ 352640 h 803953"/>
                <a:gd name="connsiteX95" fmla="*/ 652595 w 3024845"/>
                <a:gd name="connsiteY95" fmla="*/ 339399 h 803953"/>
                <a:gd name="connsiteX96" fmla="*/ 651328 w 3024845"/>
                <a:gd name="connsiteY96" fmla="*/ 337777 h 803953"/>
                <a:gd name="connsiteX97" fmla="*/ 656648 w 3024845"/>
                <a:gd name="connsiteY97" fmla="*/ 326428 h 803953"/>
                <a:gd name="connsiteX98" fmla="*/ 664755 w 3024845"/>
                <a:gd name="connsiteY98" fmla="*/ 354531 h 803953"/>
                <a:gd name="connsiteX99" fmla="*/ 665515 w 3024845"/>
                <a:gd name="connsiteY99" fmla="*/ 354531 h 803953"/>
                <a:gd name="connsiteX100" fmla="*/ 670835 w 3024845"/>
                <a:gd name="connsiteY100" fmla="*/ 354531 h 803953"/>
                <a:gd name="connsiteX101" fmla="*/ 670835 w 3024845"/>
                <a:gd name="connsiteY101" fmla="*/ 248604 h 803953"/>
                <a:gd name="connsiteX102" fmla="*/ 672355 w 3024845"/>
                <a:gd name="connsiteY102" fmla="*/ 248604 h 803953"/>
                <a:gd name="connsiteX103" fmla="*/ 682995 w 3024845"/>
                <a:gd name="connsiteY103" fmla="*/ 248604 h 803953"/>
                <a:gd name="connsiteX104" fmla="*/ 682995 w 3024845"/>
                <a:gd name="connsiteY104" fmla="*/ 201045 h 803953"/>
                <a:gd name="connsiteX105" fmla="*/ 709342 w 3024845"/>
                <a:gd name="connsiteY105" fmla="*/ 201045 h 803953"/>
                <a:gd name="connsiteX106" fmla="*/ 709342 w 3024845"/>
                <a:gd name="connsiteY106" fmla="*/ 179427 h 803953"/>
                <a:gd name="connsiteX107" fmla="*/ 743796 w 3024845"/>
                <a:gd name="connsiteY107" fmla="*/ 179427 h 803953"/>
                <a:gd name="connsiteX108" fmla="*/ 743796 w 3024845"/>
                <a:gd name="connsiteY108" fmla="*/ 181859 h 803953"/>
                <a:gd name="connsiteX109" fmla="*/ 743796 w 3024845"/>
                <a:gd name="connsiteY109" fmla="*/ 198883 h 803953"/>
                <a:gd name="connsiteX110" fmla="*/ 746076 w 3024845"/>
                <a:gd name="connsiteY110" fmla="*/ 198883 h 803953"/>
                <a:gd name="connsiteX111" fmla="*/ 762036 w 3024845"/>
                <a:gd name="connsiteY111" fmla="*/ 198883 h 803953"/>
                <a:gd name="connsiteX112" fmla="*/ 762036 w 3024845"/>
                <a:gd name="connsiteY112" fmla="*/ 246442 h 803953"/>
                <a:gd name="connsiteX113" fmla="*/ 763049 w 3024845"/>
                <a:gd name="connsiteY113" fmla="*/ 246442 h 803953"/>
                <a:gd name="connsiteX114" fmla="*/ 770143 w 3024845"/>
                <a:gd name="connsiteY114" fmla="*/ 246442 h 803953"/>
                <a:gd name="connsiteX115" fmla="*/ 784330 w 3024845"/>
                <a:gd name="connsiteY115" fmla="*/ 250766 h 803953"/>
                <a:gd name="connsiteX116" fmla="*/ 784330 w 3024845"/>
                <a:gd name="connsiteY116" fmla="*/ 289678 h 803953"/>
                <a:gd name="connsiteX117" fmla="*/ 785343 w 3024845"/>
                <a:gd name="connsiteY117" fmla="*/ 289678 h 803953"/>
                <a:gd name="connsiteX118" fmla="*/ 792436 w 3024845"/>
                <a:gd name="connsiteY118" fmla="*/ 289678 h 803953"/>
                <a:gd name="connsiteX119" fmla="*/ 792436 w 3024845"/>
                <a:gd name="connsiteY119" fmla="*/ 291299 h 803953"/>
                <a:gd name="connsiteX120" fmla="*/ 792436 w 3024845"/>
                <a:gd name="connsiteY120" fmla="*/ 302648 h 803953"/>
                <a:gd name="connsiteX121" fmla="*/ 794463 w 3024845"/>
                <a:gd name="connsiteY121" fmla="*/ 302648 h 803953"/>
                <a:gd name="connsiteX122" fmla="*/ 808650 w 3024845"/>
                <a:gd name="connsiteY122" fmla="*/ 302648 h 803953"/>
                <a:gd name="connsiteX123" fmla="*/ 814730 w 3024845"/>
                <a:gd name="connsiteY123" fmla="*/ 309134 h 803953"/>
                <a:gd name="connsiteX124" fmla="*/ 814730 w 3024845"/>
                <a:gd name="connsiteY124" fmla="*/ 330752 h 803953"/>
                <a:gd name="connsiteX125" fmla="*/ 817010 w 3024845"/>
                <a:gd name="connsiteY125" fmla="*/ 330752 h 803953"/>
                <a:gd name="connsiteX126" fmla="*/ 832970 w 3024845"/>
                <a:gd name="connsiteY126" fmla="*/ 330752 h 803953"/>
                <a:gd name="connsiteX127" fmla="*/ 832970 w 3024845"/>
                <a:gd name="connsiteY127" fmla="*/ 331832 h 803953"/>
                <a:gd name="connsiteX128" fmla="*/ 832970 w 3024845"/>
                <a:gd name="connsiteY128" fmla="*/ 339399 h 803953"/>
                <a:gd name="connsiteX129" fmla="*/ 834237 w 3024845"/>
                <a:gd name="connsiteY129" fmla="*/ 339399 h 803953"/>
                <a:gd name="connsiteX130" fmla="*/ 843104 w 3024845"/>
                <a:gd name="connsiteY130" fmla="*/ 339399 h 803953"/>
                <a:gd name="connsiteX131" fmla="*/ 843104 w 3024845"/>
                <a:gd name="connsiteY131" fmla="*/ 341560 h 803953"/>
                <a:gd name="connsiteX132" fmla="*/ 843104 w 3024845"/>
                <a:gd name="connsiteY132" fmla="*/ 356693 h 803953"/>
                <a:gd name="connsiteX133" fmla="*/ 847157 w 3024845"/>
                <a:gd name="connsiteY133" fmla="*/ 354801 h 803953"/>
                <a:gd name="connsiteX134" fmla="*/ 847157 w 3024845"/>
                <a:gd name="connsiteY134" fmla="*/ 341560 h 803953"/>
                <a:gd name="connsiteX135" fmla="*/ 848170 w 3024845"/>
                <a:gd name="connsiteY135" fmla="*/ 341560 h 803953"/>
                <a:gd name="connsiteX136" fmla="*/ 855264 w 3024845"/>
                <a:gd name="connsiteY136" fmla="*/ 341560 h 803953"/>
                <a:gd name="connsiteX137" fmla="*/ 855264 w 3024845"/>
                <a:gd name="connsiteY137" fmla="*/ 343182 h 803953"/>
                <a:gd name="connsiteX138" fmla="*/ 855264 w 3024845"/>
                <a:gd name="connsiteY138" fmla="*/ 354531 h 803953"/>
                <a:gd name="connsiteX139" fmla="*/ 856024 w 3024845"/>
                <a:gd name="connsiteY139" fmla="*/ 354531 h 803953"/>
                <a:gd name="connsiteX140" fmla="*/ 861344 w 3024845"/>
                <a:gd name="connsiteY140" fmla="*/ 354531 h 803953"/>
                <a:gd name="connsiteX141" fmla="*/ 909984 w 3024845"/>
                <a:gd name="connsiteY141" fmla="*/ 350208 h 803953"/>
                <a:gd name="connsiteX142" fmla="*/ 909984 w 3024845"/>
                <a:gd name="connsiteY142" fmla="*/ 351559 h 803953"/>
                <a:gd name="connsiteX143" fmla="*/ 909984 w 3024845"/>
                <a:gd name="connsiteY143" fmla="*/ 361016 h 803953"/>
                <a:gd name="connsiteX144" fmla="*/ 910744 w 3024845"/>
                <a:gd name="connsiteY144" fmla="*/ 361016 h 803953"/>
                <a:gd name="connsiteX145" fmla="*/ 916065 w 3024845"/>
                <a:gd name="connsiteY145" fmla="*/ 361016 h 803953"/>
                <a:gd name="connsiteX146" fmla="*/ 916065 w 3024845"/>
                <a:gd name="connsiteY146" fmla="*/ 363178 h 803953"/>
                <a:gd name="connsiteX147" fmla="*/ 916065 w 3024845"/>
                <a:gd name="connsiteY147" fmla="*/ 378311 h 803953"/>
                <a:gd name="connsiteX148" fmla="*/ 918091 w 3024845"/>
                <a:gd name="connsiteY148" fmla="*/ 376960 h 803953"/>
                <a:gd name="connsiteX149" fmla="*/ 932278 w 3024845"/>
                <a:gd name="connsiteY149" fmla="*/ 367502 h 803953"/>
                <a:gd name="connsiteX150" fmla="*/ 938358 w 3024845"/>
                <a:gd name="connsiteY150" fmla="*/ 326428 h 803953"/>
                <a:gd name="connsiteX151" fmla="*/ 939118 w 3024845"/>
                <a:gd name="connsiteY151" fmla="*/ 326158 h 803953"/>
                <a:gd name="connsiteX152" fmla="*/ 944438 w 3024845"/>
                <a:gd name="connsiteY152" fmla="*/ 324266 h 803953"/>
                <a:gd name="connsiteX153" fmla="*/ 946465 w 3024845"/>
                <a:gd name="connsiteY153" fmla="*/ 255089 h 803953"/>
                <a:gd name="connsiteX154" fmla="*/ 948492 w 3024845"/>
                <a:gd name="connsiteY154" fmla="*/ 324266 h 803953"/>
                <a:gd name="connsiteX155" fmla="*/ 949252 w 3024845"/>
                <a:gd name="connsiteY155" fmla="*/ 324536 h 803953"/>
                <a:gd name="connsiteX156" fmla="*/ 954572 w 3024845"/>
                <a:gd name="connsiteY156" fmla="*/ 326428 h 803953"/>
                <a:gd name="connsiteX157" fmla="*/ 954572 w 3024845"/>
                <a:gd name="connsiteY157" fmla="*/ 239957 h 803953"/>
                <a:gd name="connsiteX158" fmla="*/ 958625 w 3024845"/>
                <a:gd name="connsiteY158" fmla="*/ 207530 h 803953"/>
                <a:gd name="connsiteX159" fmla="*/ 997132 w 3024845"/>
                <a:gd name="connsiteY159" fmla="*/ 207530 h 803953"/>
                <a:gd name="connsiteX160" fmla="*/ 997132 w 3024845"/>
                <a:gd name="connsiteY160" fmla="*/ 239957 h 803953"/>
                <a:gd name="connsiteX161" fmla="*/ 997892 w 3024845"/>
                <a:gd name="connsiteY161" fmla="*/ 239957 h 803953"/>
                <a:gd name="connsiteX162" fmla="*/ 1003212 w 3024845"/>
                <a:gd name="connsiteY162" fmla="*/ 239957 h 803953"/>
                <a:gd name="connsiteX163" fmla="*/ 1003212 w 3024845"/>
                <a:gd name="connsiteY163" fmla="*/ 157809 h 803953"/>
                <a:gd name="connsiteX164" fmla="*/ 1004986 w 3024845"/>
                <a:gd name="connsiteY164" fmla="*/ 157809 h 803953"/>
                <a:gd name="connsiteX165" fmla="*/ 1017399 w 3024845"/>
                <a:gd name="connsiteY165" fmla="*/ 157809 h 803953"/>
                <a:gd name="connsiteX166" fmla="*/ 1017399 w 3024845"/>
                <a:gd name="connsiteY166" fmla="*/ 155918 h 803953"/>
                <a:gd name="connsiteX167" fmla="*/ 1017399 w 3024845"/>
                <a:gd name="connsiteY167" fmla="*/ 142677 h 803953"/>
                <a:gd name="connsiteX168" fmla="*/ 1039693 w 3024845"/>
                <a:gd name="connsiteY168" fmla="*/ 142677 h 803953"/>
                <a:gd name="connsiteX169" fmla="*/ 1039693 w 3024845"/>
                <a:gd name="connsiteY169" fmla="*/ 141596 h 803953"/>
                <a:gd name="connsiteX170" fmla="*/ 1039693 w 3024845"/>
                <a:gd name="connsiteY170" fmla="*/ 134030 h 803953"/>
                <a:gd name="connsiteX171" fmla="*/ 1041466 w 3024845"/>
                <a:gd name="connsiteY171" fmla="*/ 134030 h 803953"/>
                <a:gd name="connsiteX172" fmla="*/ 1053880 w 3024845"/>
                <a:gd name="connsiteY172" fmla="*/ 134030 h 803953"/>
                <a:gd name="connsiteX173" fmla="*/ 1053880 w 3024845"/>
                <a:gd name="connsiteY173" fmla="*/ 135111 h 803953"/>
                <a:gd name="connsiteX174" fmla="*/ 1053880 w 3024845"/>
                <a:gd name="connsiteY174" fmla="*/ 142677 h 803953"/>
                <a:gd name="connsiteX175" fmla="*/ 1054640 w 3024845"/>
                <a:gd name="connsiteY175" fmla="*/ 142677 h 803953"/>
                <a:gd name="connsiteX176" fmla="*/ 1059960 w 3024845"/>
                <a:gd name="connsiteY176" fmla="*/ 142677 h 803953"/>
                <a:gd name="connsiteX177" fmla="*/ 1070093 w 3024845"/>
                <a:gd name="connsiteY177" fmla="*/ 138353 h 803953"/>
                <a:gd name="connsiteX178" fmla="*/ 1074146 w 3024845"/>
                <a:gd name="connsiteY178" fmla="*/ 141596 h 803953"/>
                <a:gd name="connsiteX179" fmla="*/ 1074146 w 3024845"/>
                <a:gd name="connsiteY179" fmla="*/ 134030 h 803953"/>
                <a:gd name="connsiteX180" fmla="*/ 1076426 w 3024845"/>
                <a:gd name="connsiteY180" fmla="*/ 134030 h 803953"/>
                <a:gd name="connsiteX181" fmla="*/ 1092387 w 3024845"/>
                <a:gd name="connsiteY181" fmla="*/ 134030 h 803953"/>
                <a:gd name="connsiteX182" fmla="*/ 1092387 w 3024845"/>
                <a:gd name="connsiteY182" fmla="*/ 135111 h 803953"/>
                <a:gd name="connsiteX183" fmla="*/ 1092387 w 3024845"/>
                <a:gd name="connsiteY183" fmla="*/ 142677 h 803953"/>
                <a:gd name="connsiteX184" fmla="*/ 1122787 w 3024845"/>
                <a:gd name="connsiteY184" fmla="*/ 142677 h 803953"/>
                <a:gd name="connsiteX185" fmla="*/ 1122787 w 3024845"/>
                <a:gd name="connsiteY185" fmla="*/ 144298 h 803953"/>
                <a:gd name="connsiteX186" fmla="*/ 1122787 w 3024845"/>
                <a:gd name="connsiteY186" fmla="*/ 155648 h 803953"/>
                <a:gd name="connsiteX187" fmla="*/ 1149134 w 3024845"/>
                <a:gd name="connsiteY187" fmla="*/ 155648 h 803953"/>
                <a:gd name="connsiteX188" fmla="*/ 1149134 w 3024845"/>
                <a:gd name="connsiteY188" fmla="*/ 185912 h 803953"/>
                <a:gd name="connsiteX189" fmla="*/ 1149894 w 3024845"/>
                <a:gd name="connsiteY189" fmla="*/ 185912 h 803953"/>
                <a:gd name="connsiteX190" fmla="*/ 1155214 w 3024845"/>
                <a:gd name="connsiteY190" fmla="*/ 185912 h 803953"/>
                <a:gd name="connsiteX191" fmla="*/ 1155214 w 3024845"/>
                <a:gd name="connsiteY191" fmla="*/ 186993 h 803953"/>
                <a:gd name="connsiteX192" fmla="*/ 1155214 w 3024845"/>
                <a:gd name="connsiteY192" fmla="*/ 194560 h 803953"/>
                <a:gd name="connsiteX193" fmla="*/ 1159268 w 3024845"/>
                <a:gd name="connsiteY193" fmla="*/ 224824 h 803953"/>
                <a:gd name="connsiteX194" fmla="*/ 1160028 w 3024845"/>
                <a:gd name="connsiteY194" fmla="*/ 224824 h 803953"/>
                <a:gd name="connsiteX195" fmla="*/ 1165348 w 3024845"/>
                <a:gd name="connsiteY195" fmla="*/ 224824 h 803953"/>
                <a:gd name="connsiteX196" fmla="*/ 1165348 w 3024845"/>
                <a:gd name="connsiteY196" fmla="*/ 225635 h 803953"/>
                <a:gd name="connsiteX197" fmla="*/ 1165348 w 3024845"/>
                <a:gd name="connsiteY197" fmla="*/ 231310 h 803953"/>
                <a:gd name="connsiteX198" fmla="*/ 1166361 w 3024845"/>
                <a:gd name="connsiteY198" fmla="*/ 231310 h 803953"/>
                <a:gd name="connsiteX199" fmla="*/ 1173454 w 3024845"/>
                <a:gd name="connsiteY199" fmla="*/ 231310 h 803953"/>
                <a:gd name="connsiteX200" fmla="*/ 1173454 w 3024845"/>
                <a:gd name="connsiteY200" fmla="*/ 261575 h 803953"/>
                <a:gd name="connsiteX201" fmla="*/ 1175481 w 3024845"/>
                <a:gd name="connsiteY201" fmla="*/ 261575 h 803953"/>
                <a:gd name="connsiteX202" fmla="*/ 1189668 w 3024845"/>
                <a:gd name="connsiteY202" fmla="*/ 261575 h 803953"/>
                <a:gd name="connsiteX203" fmla="*/ 1189668 w 3024845"/>
                <a:gd name="connsiteY203" fmla="*/ 285354 h 803953"/>
                <a:gd name="connsiteX204" fmla="*/ 1191695 w 3024845"/>
                <a:gd name="connsiteY204" fmla="*/ 286975 h 803953"/>
                <a:gd name="connsiteX205" fmla="*/ 1191695 w 3024845"/>
                <a:gd name="connsiteY205" fmla="*/ 298325 h 803953"/>
                <a:gd name="connsiteX206" fmla="*/ 1192455 w 3024845"/>
                <a:gd name="connsiteY206" fmla="*/ 298325 h 803953"/>
                <a:gd name="connsiteX207" fmla="*/ 1197775 w 3024845"/>
                <a:gd name="connsiteY207" fmla="*/ 298325 h 803953"/>
                <a:gd name="connsiteX208" fmla="*/ 1197775 w 3024845"/>
                <a:gd name="connsiteY208" fmla="*/ 322104 h 803953"/>
                <a:gd name="connsiteX209" fmla="*/ 1199041 w 3024845"/>
                <a:gd name="connsiteY209" fmla="*/ 322104 h 803953"/>
                <a:gd name="connsiteX210" fmla="*/ 1207908 w 3024845"/>
                <a:gd name="connsiteY210" fmla="*/ 322104 h 803953"/>
                <a:gd name="connsiteX211" fmla="*/ 1209935 w 3024845"/>
                <a:gd name="connsiteY211" fmla="*/ 326158 h 803953"/>
                <a:gd name="connsiteX212" fmla="*/ 1209935 w 3024845"/>
                <a:gd name="connsiteY212" fmla="*/ 339399 h 803953"/>
                <a:gd name="connsiteX213" fmla="*/ 1211455 w 3024845"/>
                <a:gd name="connsiteY213" fmla="*/ 337507 h 803953"/>
                <a:gd name="connsiteX214" fmla="*/ 1222095 w 3024845"/>
                <a:gd name="connsiteY214" fmla="*/ 324266 h 803953"/>
                <a:gd name="connsiteX215" fmla="*/ 1250469 w 3024845"/>
                <a:gd name="connsiteY215" fmla="*/ 324266 h 803953"/>
                <a:gd name="connsiteX216" fmla="*/ 1250469 w 3024845"/>
                <a:gd name="connsiteY216" fmla="*/ 410737 h 803953"/>
                <a:gd name="connsiteX217" fmla="*/ 1251229 w 3024845"/>
                <a:gd name="connsiteY217" fmla="*/ 410737 h 803953"/>
                <a:gd name="connsiteX218" fmla="*/ 1256549 w 3024845"/>
                <a:gd name="connsiteY218" fmla="*/ 410737 h 803953"/>
                <a:gd name="connsiteX219" fmla="*/ 1257309 w 3024845"/>
                <a:gd name="connsiteY219" fmla="*/ 409386 h 803953"/>
                <a:gd name="connsiteX220" fmla="*/ 1262629 w 3024845"/>
                <a:gd name="connsiteY220" fmla="*/ 399928 h 803953"/>
                <a:gd name="connsiteX221" fmla="*/ 1262629 w 3024845"/>
                <a:gd name="connsiteY221" fmla="*/ 401820 h 803953"/>
                <a:gd name="connsiteX222" fmla="*/ 1262629 w 3024845"/>
                <a:gd name="connsiteY222" fmla="*/ 415061 h 803953"/>
                <a:gd name="connsiteX223" fmla="*/ 1266682 w 3024845"/>
                <a:gd name="connsiteY223" fmla="*/ 369664 h 803953"/>
                <a:gd name="connsiteX224" fmla="*/ 1267442 w 3024845"/>
                <a:gd name="connsiteY224" fmla="*/ 369664 h 803953"/>
                <a:gd name="connsiteX225" fmla="*/ 1272762 w 3024845"/>
                <a:gd name="connsiteY225" fmla="*/ 369664 h 803953"/>
                <a:gd name="connsiteX226" fmla="*/ 1272762 w 3024845"/>
                <a:gd name="connsiteY226" fmla="*/ 304810 h 803953"/>
                <a:gd name="connsiteX227" fmla="*/ 1273776 w 3024845"/>
                <a:gd name="connsiteY227" fmla="*/ 304810 h 803953"/>
                <a:gd name="connsiteX228" fmla="*/ 1280869 w 3024845"/>
                <a:gd name="connsiteY228" fmla="*/ 304810 h 803953"/>
                <a:gd name="connsiteX229" fmla="*/ 1293029 w 3024845"/>
                <a:gd name="connsiteY229" fmla="*/ 261575 h 803953"/>
                <a:gd name="connsiteX230" fmla="*/ 1294296 w 3024845"/>
                <a:gd name="connsiteY230" fmla="*/ 261575 h 803953"/>
                <a:gd name="connsiteX231" fmla="*/ 1303163 w 3024845"/>
                <a:gd name="connsiteY231" fmla="*/ 261575 h 803953"/>
                <a:gd name="connsiteX232" fmla="*/ 1313296 w 3024845"/>
                <a:gd name="connsiteY232" fmla="*/ 304810 h 803953"/>
                <a:gd name="connsiteX233" fmla="*/ 1314309 w 3024845"/>
                <a:gd name="connsiteY233" fmla="*/ 304810 h 803953"/>
                <a:gd name="connsiteX234" fmla="*/ 1321403 w 3024845"/>
                <a:gd name="connsiteY234" fmla="*/ 304810 h 803953"/>
                <a:gd name="connsiteX235" fmla="*/ 1321403 w 3024845"/>
                <a:gd name="connsiteY235" fmla="*/ 343722 h 803953"/>
                <a:gd name="connsiteX236" fmla="*/ 1323176 w 3024845"/>
                <a:gd name="connsiteY236" fmla="*/ 343722 h 803953"/>
                <a:gd name="connsiteX237" fmla="*/ 1335590 w 3024845"/>
                <a:gd name="connsiteY237" fmla="*/ 343722 h 803953"/>
                <a:gd name="connsiteX238" fmla="*/ 1335590 w 3024845"/>
                <a:gd name="connsiteY238" fmla="*/ 345884 h 803953"/>
                <a:gd name="connsiteX239" fmla="*/ 1335590 w 3024845"/>
                <a:gd name="connsiteY239" fmla="*/ 361016 h 803953"/>
                <a:gd name="connsiteX240" fmla="*/ 1339643 w 3024845"/>
                <a:gd name="connsiteY240" fmla="*/ 358855 h 803953"/>
                <a:gd name="connsiteX241" fmla="*/ 1339643 w 3024845"/>
                <a:gd name="connsiteY241" fmla="*/ 343722 h 803953"/>
                <a:gd name="connsiteX242" fmla="*/ 1341163 w 3024845"/>
                <a:gd name="connsiteY242" fmla="*/ 343722 h 803953"/>
                <a:gd name="connsiteX243" fmla="*/ 1351803 w 3024845"/>
                <a:gd name="connsiteY243" fmla="*/ 343722 h 803953"/>
                <a:gd name="connsiteX244" fmla="*/ 1351803 w 3024845"/>
                <a:gd name="connsiteY244" fmla="*/ 345343 h 803953"/>
                <a:gd name="connsiteX245" fmla="*/ 1351803 w 3024845"/>
                <a:gd name="connsiteY245" fmla="*/ 356693 h 803953"/>
                <a:gd name="connsiteX246" fmla="*/ 1382204 w 3024845"/>
                <a:gd name="connsiteY246" fmla="*/ 356693 h 803953"/>
                <a:gd name="connsiteX247" fmla="*/ 1382204 w 3024845"/>
                <a:gd name="connsiteY247" fmla="*/ 319943 h 803953"/>
                <a:gd name="connsiteX248" fmla="*/ 1383470 w 3024845"/>
                <a:gd name="connsiteY248" fmla="*/ 319943 h 803953"/>
                <a:gd name="connsiteX249" fmla="*/ 1392337 w 3024845"/>
                <a:gd name="connsiteY249" fmla="*/ 319943 h 803953"/>
                <a:gd name="connsiteX250" fmla="*/ 1392337 w 3024845"/>
                <a:gd name="connsiteY250" fmla="*/ 341560 h 803953"/>
                <a:gd name="connsiteX251" fmla="*/ 1394364 w 3024845"/>
                <a:gd name="connsiteY251" fmla="*/ 309134 h 803953"/>
                <a:gd name="connsiteX252" fmla="*/ 1416657 w 3024845"/>
                <a:gd name="connsiteY252" fmla="*/ 309134 h 803953"/>
                <a:gd name="connsiteX253" fmla="*/ 1416657 w 3024845"/>
                <a:gd name="connsiteY253" fmla="*/ 307512 h 803953"/>
                <a:gd name="connsiteX254" fmla="*/ 1416657 w 3024845"/>
                <a:gd name="connsiteY254" fmla="*/ 296163 h 803953"/>
                <a:gd name="connsiteX255" fmla="*/ 1417417 w 3024845"/>
                <a:gd name="connsiteY255" fmla="*/ 296163 h 803953"/>
                <a:gd name="connsiteX256" fmla="*/ 1422737 w 3024845"/>
                <a:gd name="connsiteY256" fmla="*/ 296163 h 803953"/>
                <a:gd name="connsiteX257" fmla="*/ 1422737 w 3024845"/>
                <a:gd name="connsiteY257" fmla="*/ 294272 h 803953"/>
                <a:gd name="connsiteX258" fmla="*/ 1422737 w 3024845"/>
                <a:gd name="connsiteY258" fmla="*/ 281031 h 803953"/>
                <a:gd name="connsiteX259" fmla="*/ 1426791 w 3024845"/>
                <a:gd name="connsiteY259" fmla="*/ 287516 h 803953"/>
                <a:gd name="connsiteX260" fmla="*/ 1429071 w 3024845"/>
                <a:gd name="connsiteY260" fmla="*/ 287516 h 803953"/>
                <a:gd name="connsiteX261" fmla="*/ 1445031 w 3024845"/>
                <a:gd name="connsiteY261" fmla="*/ 287516 h 803953"/>
                <a:gd name="connsiteX262" fmla="*/ 1445031 w 3024845"/>
                <a:gd name="connsiteY262" fmla="*/ 286705 h 803953"/>
                <a:gd name="connsiteX263" fmla="*/ 1445031 w 3024845"/>
                <a:gd name="connsiteY263" fmla="*/ 281031 h 803953"/>
                <a:gd name="connsiteX264" fmla="*/ 1445791 w 3024845"/>
                <a:gd name="connsiteY264" fmla="*/ 281031 h 803953"/>
                <a:gd name="connsiteX265" fmla="*/ 1451111 w 3024845"/>
                <a:gd name="connsiteY265" fmla="*/ 281031 h 803953"/>
                <a:gd name="connsiteX266" fmla="*/ 1451111 w 3024845"/>
                <a:gd name="connsiteY266" fmla="*/ 282382 h 803953"/>
                <a:gd name="connsiteX267" fmla="*/ 1451111 w 3024845"/>
                <a:gd name="connsiteY267" fmla="*/ 291840 h 803953"/>
                <a:gd name="connsiteX268" fmla="*/ 1489618 w 3024845"/>
                <a:gd name="connsiteY268" fmla="*/ 291840 h 803953"/>
                <a:gd name="connsiteX269" fmla="*/ 1489618 w 3024845"/>
                <a:gd name="connsiteY269" fmla="*/ 430193 h 803953"/>
                <a:gd name="connsiteX270" fmla="*/ 1491138 w 3024845"/>
                <a:gd name="connsiteY270" fmla="*/ 430193 h 803953"/>
                <a:gd name="connsiteX271" fmla="*/ 1501778 w 3024845"/>
                <a:gd name="connsiteY271" fmla="*/ 430193 h 803953"/>
                <a:gd name="connsiteX272" fmla="*/ 1501778 w 3024845"/>
                <a:gd name="connsiteY272" fmla="*/ 417223 h 803953"/>
                <a:gd name="connsiteX273" fmla="*/ 1505832 w 3024845"/>
                <a:gd name="connsiteY273" fmla="*/ 417223 h 803953"/>
                <a:gd name="connsiteX274" fmla="*/ 1505832 w 3024845"/>
                <a:gd name="connsiteY274" fmla="*/ 430193 h 803953"/>
                <a:gd name="connsiteX275" fmla="*/ 1536232 w 3024845"/>
                <a:gd name="connsiteY275" fmla="*/ 430193 h 803953"/>
                <a:gd name="connsiteX276" fmla="*/ 1536232 w 3024845"/>
                <a:gd name="connsiteY276" fmla="*/ 399928 h 803953"/>
                <a:gd name="connsiteX277" fmla="*/ 1548392 w 3024845"/>
                <a:gd name="connsiteY277" fmla="*/ 399928 h 803953"/>
                <a:gd name="connsiteX278" fmla="*/ 1560552 w 3024845"/>
                <a:gd name="connsiteY278" fmla="*/ 397767 h 803953"/>
                <a:gd name="connsiteX279" fmla="*/ 1564606 w 3024845"/>
                <a:gd name="connsiteY279" fmla="*/ 399928 h 803953"/>
                <a:gd name="connsiteX280" fmla="*/ 1574739 w 3024845"/>
                <a:gd name="connsiteY280" fmla="*/ 399928 h 803953"/>
                <a:gd name="connsiteX281" fmla="*/ 1574739 w 3024845"/>
                <a:gd name="connsiteY281" fmla="*/ 430193 h 803953"/>
                <a:gd name="connsiteX282" fmla="*/ 1582846 w 3024845"/>
                <a:gd name="connsiteY282" fmla="*/ 430193 h 803953"/>
                <a:gd name="connsiteX283" fmla="*/ 1582846 w 3024845"/>
                <a:gd name="connsiteY283" fmla="*/ 447488 h 803953"/>
                <a:gd name="connsiteX284" fmla="*/ 1592182 w 3024845"/>
                <a:gd name="connsiteY284" fmla="*/ 448393 h 803953"/>
                <a:gd name="connsiteX285" fmla="*/ 1605140 w 3024845"/>
                <a:gd name="connsiteY285" fmla="*/ 448393 h 803953"/>
                <a:gd name="connsiteX286" fmla="*/ 1605140 w 3024845"/>
                <a:gd name="connsiteY286" fmla="*/ 432355 h 803953"/>
                <a:gd name="connsiteX287" fmla="*/ 1673096 w 3024845"/>
                <a:gd name="connsiteY287" fmla="*/ 432355 h 803953"/>
                <a:gd name="connsiteX288" fmla="*/ 1673096 w 3024845"/>
                <a:gd name="connsiteY288" fmla="*/ 347102 h 803953"/>
                <a:gd name="connsiteX289" fmla="*/ 1745104 w 3024845"/>
                <a:gd name="connsiteY289" fmla="*/ 347102 h 803953"/>
                <a:gd name="connsiteX290" fmla="*/ 1745104 w 3024845"/>
                <a:gd name="connsiteY290" fmla="*/ 425870 h 803953"/>
                <a:gd name="connsiteX291" fmla="*/ 1747008 w 3024845"/>
                <a:gd name="connsiteY291" fmla="*/ 425870 h 803953"/>
                <a:gd name="connsiteX292" fmla="*/ 1748250 w 3024845"/>
                <a:gd name="connsiteY292" fmla="*/ 448393 h 803953"/>
                <a:gd name="connsiteX293" fmla="*/ 1757926 w 3024845"/>
                <a:gd name="connsiteY293" fmla="*/ 448393 h 803953"/>
                <a:gd name="connsiteX294" fmla="*/ 1759168 w 3024845"/>
                <a:gd name="connsiteY294" fmla="*/ 425870 h 803953"/>
                <a:gd name="connsiteX295" fmla="*/ 1765248 w 3024845"/>
                <a:gd name="connsiteY295" fmla="*/ 425870 h 803953"/>
                <a:gd name="connsiteX296" fmla="*/ 1766490 w 3024845"/>
                <a:gd name="connsiteY296" fmla="*/ 448393 h 803953"/>
                <a:gd name="connsiteX297" fmla="*/ 1817112 w 3024845"/>
                <a:gd name="connsiteY297" fmla="*/ 448393 h 803953"/>
                <a:gd name="connsiteX298" fmla="*/ 1817112 w 3024845"/>
                <a:gd name="connsiteY298" fmla="*/ 285365 h 803953"/>
                <a:gd name="connsiteX299" fmla="*/ 2014439 w 3024845"/>
                <a:gd name="connsiteY299" fmla="*/ 285365 h 803953"/>
                <a:gd name="connsiteX300" fmla="*/ 2014439 w 3024845"/>
                <a:gd name="connsiteY300" fmla="*/ 448393 h 803953"/>
                <a:gd name="connsiteX301" fmla="*/ 2033136 w 3024845"/>
                <a:gd name="connsiteY301" fmla="*/ 448393 h 803953"/>
                <a:gd name="connsiteX302" fmla="*/ 2033136 w 3024845"/>
                <a:gd name="connsiteY302" fmla="*/ 365700 h 803953"/>
                <a:gd name="connsiteX303" fmla="*/ 2128256 w 3024845"/>
                <a:gd name="connsiteY303" fmla="*/ 365700 h 803953"/>
                <a:gd name="connsiteX304" fmla="*/ 2180720 w 3024845"/>
                <a:gd name="connsiteY304" fmla="*/ 300487 h 803953"/>
                <a:gd name="connsiteX305" fmla="*/ 2245574 w 3024845"/>
                <a:gd name="connsiteY305" fmla="*/ 300487 h 803953"/>
                <a:gd name="connsiteX306" fmla="*/ 2245574 w 3024845"/>
                <a:gd name="connsiteY306" fmla="*/ 376149 h 803953"/>
                <a:gd name="connsiteX307" fmla="*/ 2253681 w 3024845"/>
                <a:gd name="connsiteY307" fmla="*/ 376149 h 803953"/>
                <a:gd name="connsiteX308" fmla="*/ 2255708 w 3024845"/>
                <a:gd name="connsiteY308" fmla="*/ 369664 h 803953"/>
                <a:gd name="connsiteX309" fmla="*/ 2261788 w 3024845"/>
                <a:gd name="connsiteY309" fmla="*/ 369664 h 803953"/>
                <a:gd name="connsiteX310" fmla="*/ 2263815 w 3024845"/>
                <a:gd name="connsiteY310" fmla="*/ 378311 h 803953"/>
                <a:gd name="connsiteX311" fmla="*/ 2275975 w 3024845"/>
                <a:gd name="connsiteY311" fmla="*/ 378311 h 803953"/>
                <a:gd name="connsiteX312" fmla="*/ 2275975 w 3024845"/>
                <a:gd name="connsiteY312" fmla="*/ 371825 h 803953"/>
                <a:gd name="connsiteX313" fmla="*/ 2298268 w 3024845"/>
                <a:gd name="connsiteY313" fmla="*/ 371825 h 803953"/>
                <a:gd name="connsiteX314" fmla="*/ 2298268 w 3024845"/>
                <a:gd name="connsiteY314" fmla="*/ 378311 h 803953"/>
                <a:gd name="connsiteX315" fmla="*/ 2318535 w 3024845"/>
                <a:gd name="connsiteY315" fmla="*/ 378311 h 803953"/>
                <a:gd name="connsiteX316" fmla="*/ 2318535 w 3024845"/>
                <a:gd name="connsiteY316" fmla="*/ 423708 h 803953"/>
                <a:gd name="connsiteX317" fmla="*/ 2332722 w 3024845"/>
                <a:gd name="connsiteY317" fmla="*/ 423708 h 803953"/>
                <a:gd name="connsiteX318" fmla="*/ 2332722 w 3024845"/>
                <a:gd name="connsiteY318" fmla="*/ 410737 h 803953"/>
                <a:gd name="connsiteX319" fmla="*/ 2348936 w 3024845"/>
                <a:gd name="connsiteY319" fmla="*/ 410737 h 803953"/>
                <a:gd name="connsiteX320" fmla="*/ 2348936 w 3024845"/>
                <a:gd name="connsiteY320" fmla="*/ 231310 h 803953"/>
                <a:gd name="connsiteX321" fmla="*/ 2355016 w 3024845"/>
                <a:gd name="connsiteY321" fmla="*/ 224824 h 803953"/>
                <a:gd name="connsiteX322" fmla="*/ 2427977 w 3024845"/>
                <a:gd name="connsiteY322" fmla="*/ 224824 h 803953"/>
                <a:gd name="connsiteX323" fmla="*/ 2427977 w 3024845"/>
                <a:gd name="connsiteY323" fmla="*/ 233472 h 803953"/>
                <a:gd name="connsiteX324" fmla="*/ 2438110 w 3024845"/>
                <a:gd name="connsiteY324" fmla="*/ 233472 h 803953"/>
                <a:gd name="connsiteX325" fmla="*/ 2438110 w 3024845"/>
                <a:gd name="connsiteY325" fmla="*/ 348046 h 803953"/>
                <a:gd name="connsiteX326" fmla="*/ 2460404 w 3024845"/>
                <a:gd name="connsiteY326" fmla="*/ 348046 h 803953"/>
                <a:gd name="connsiteX327" fmla="*/ 2460404 w 3024845"/>
                <a:gd name="connsiteY327" fmla="*/ 281031 h 803953"/>
                <a:gd name="connsiteX328" fmla="*/ 2486751 w 3024845"/>
                <a:gd name="connsiteY328" fmla="*/ 281031 h 803953"/>
                <a:gd name="connsiteX329" fmla="*/ 2490804 w 3024845"/>
                <a:gd name="connsiteY329" fmla="*/ 276707 h 803953"/>
                <a:gd name="connsiteX330" fmla="*/ 2498911 w 3024845"/>
                <a:gd name="connsiteY330" fmla="*/ 276707 h 803953"/>
                <a:gd name="connsiteX331" fmla="*/ 2502964 w 3024845"/>
                <a:gd name="connsiteY331" fmla="*/ 281031 h 803953"/>
                <a:gd name="connsiteX332" fmla="*/ 2525258 w 3024845"/>
                <a:gd name="connsiteY332" fmla="*/ 281031 h 803953"/>
                <a:gd name="connsiteX333" fmla="*/ 2525258 w 3024845"/>
                <a:gd name="connsiteY333" fmla="*/ 164295 h 803953"/>
                <a:gd name="connsiteX334" fmla="*/ 2582005 w 3024845"/>
                <a:gd name="connsiteY334" fmla="*/ 153486 h 803953"/>
                <a:gd name="connsiteX335" fmla="*/ 2582005 w 3024845"/>
                <a:gd name="connsiteY335" fmla="*/ 154567 h 803953"/>
                <a:gd name="connsiteX336" fmla="*/ 2582005 w 3024845"/>
                <a:gd name="connsiteY336" fmla="*/ 162133 h 803953"/>
                <a:gd name="connsiteX337" fmla="*/ 2608352 w 3024845"/>
                <a:gd name="connsiteY337" fmla="*/ 162133 h 803953"/>
                <a:gd name="connsiteX338" fmla="*/ 2608352 w 3024845"/>
                <a:gd name="connsiteY338" fmla="*/ 417223 h 803953"/>
                <a:gd name="connsiteX339" fmla="*/ 2630646 w 3024845"/>
                <a:gd name="connsiteY339" fmla="*/ 417223 h 803953"/>
                <a:gd name="connsiteX340" fmla="*/ 2630646 w 3024845"/>
                <a:gd name="connsiteY340" fmla="*/ 412899 h 803953"/>
                <a:gd name="connsiteX341" fmla="*/ 2642806 w 3024845"/>
                <a:gd name="connsiteY341" fmla="*/ 412899 h 803953"/>
                <a:gd name="connsiteX342" fmla="*/ 2642806 w 3024845"/>
                <a:gd name="connsiteY342" fmla="*/ 417223 h 803953"/>
                <a:gd name="connsiteX343" fmla="*/ 2667126 w 3024845"/>
                <a:gd name="connsiteY343" fmla="*/ 417223 h 803953"/>
                <a:gd name="connsiteX344" fmla="*/ 2667126 w 3024845"/>
                <a:gd name="connsiteY344" fmla="*/ 404252 h 803953"/>
                <a:gd name="connsiteX345" fmla="*/ 2695500 w 3024845"/>
                <a:gd name="connsiteY345" fmla="*/ 404252 h 803953"/>
                <a:gd name="connsiteX346" fmla="*/ 2707660 w 3024845"/>
                <a:gd name="connsiteY346" fmla="*/ 399928 h 803953"/>
                <a:gd name="connsiteX347" fmla="*/ 2727927 w 3024845"/>
                <a:gd name="connsiteY347" fmla="*/ 404252 h 803953"/>
                <a:gd name="connsiteX348" fmla="*/ 2727927 w 3024845"/>
                <a:gd name="connsiteY348" fmla="*/ 386958 h 803953"/>
                <a:gd name="connsiteX349" fmla="*/ 2736034 w 3024845"/>
                <a:gd name="connsiteY349" fmla="*/ 386958 h 803953"/>
                <a:gd name="connsiteX350" fmla="*/ 2736034 w 3024845"/>
                <a:gd name="connsiteY350" fmla="*/ 373987 h 803953"/>
                <a:gd name="connsiteX351" fmla="*/ 2792781 w 3024845"/>
                <a:gd name="connsiteY351" fmla="*/ 373987 h 803953"/>
                <a:gd name="connsiteX352" fmla="*/ 2792781 w 3024845"/>
                <a:gd name="connsiteY352" fmla="*/ 343722 h 803953"/>
                <a:gd name="connsiteX353" fmla="*/ 2811021 w 3024845"/>
                <a:gd name="connsiteY353" fmla="*/ 343722 h 803953"/>
                <a:gd name="connsiteX354" fmla="*/ 2811021 w 3024845"/>
                <a:gd name="connsiteY354" fmla="*/ 337237 h 803953"/>
                <a:gd name="connsiteX355" fmla="*/ 2823181 w 3024845"/>
                <a:gd name="connsiteY355" fmla="*/ 337237 h 803953"/>
                <a:gd name="connsiteX356" fmla="*/ 2823181 w 3024845"/>
                <a:gd name="connsiteY356" fmla="*/ 343722 h 803953"/>
                <a:gd name="connsiteX357" fmla="*/ 2839395 w 3024845"/>
                <a:gd name="connsiteY357" fmla="*/ 343722 h 803953"/>
                <a:gd name="connsiteX358" fmla="*/ 2839395 w 3024845"/>
                <a:gd name="connsiteY358" fmla="*/ 393443 h 803953"/>
                <a:gd name="connsiteX359" fmla="*/ 2871822 w 3024845"/>
                <a:gd name="connsiteY359" fmla="*/ 393443 h 803953"/>
                <a:gd name="connsiteX360" fmla="*/ 2871822 w 3024845"/>
                <a:gd name="connsiteY360" fmla="*/ 367502 h 803953"/>
                <a:gd name="connsiteX361" fmla="*/ 2910329 w 3024845"/>
                <a:gd name="connsiteY361" fmla="*/ 367502 h 803953"/>
                <a:gd name="connsiteX362" fmla="*/ 2910329 w 3024845"/>
                <a:gd name="connsiteY362" fmla="*/ 337237 h 803953"/>
                <a:gd name="connsiteX363" fmla="*/ 2958970 w 3024845"/>
                <a:gd name="connsiteY363" fmla="*/ 337237 h 803953"/>
                <a:gd name="connsiteX364" fmla="*/ 2958970 w 3024845"/>
                <a:gd name="connsiteY364" fmla="*/ 448393 h 803953"/>
                <a:gd name="connsiteX365" fmla="*/ 2958970 w 3024845"/>
                <a:gd name="connsiteY365" fmla="*/ 462172 h 803953"/>
                <a:gd name="connsiteX366" fmla="*/ 3024845 w 3024845"/>
                <a:gd name="connsiteY366" fmla="*/ 462172 h 803953"/>
                <a:gd name="connsiteX367" fmla="*/ 3024845 w 3024845"/>
                <a:gd name="connsiteY367" fmla="*/ 803953 h 803953"/>
                <a:gd name="connsiteX368" fmla="*/ 2054 w 3024845"/>
                <a:gd name="connsiteY368" fmla="*/ 801620 h 803953"/>
                <a:gd name="connsiteX369" fmla="*/ 0 w 3024845"/>
                <a:gd name="connsiteY369" fmla="*/ 367502 h 803953"/>
                <a:gd name="connsiteX370" fmla="*/ 20267 w 3024845"/>
                <a:gd name="connsiteY370" fmla="*/ 367502 h 803953"/>
                <a:gd name="connsiteX371" fmla="*/ 20774 w 3024845"/>
                <a:gd name="connsiteY371" fmla="*/ 366421 h 803953"/>
                <a:gd name="connsiteX372" fmla="*/ 24320 w 3024845"/>
                <a:gd name="connsiteY372" fmla="*/ 358855 h 803953"/>
                <a:gd name="connsiteX373" fmla="*/ 26094 w 3024845"/>
                <a:gd name="connsiteY373" fmla="*/ 359125 h 803953"/>
                <a:gd name="connsiteX374" fmla="*/ 38507 w 3024845"/>
                <a:gd name="connsiteY374" fmla="*/ 361016 h 803953"/>
                <a:gd name="connsiteX375" fmla="*/ 39014 w 3024845"/>
                <a:gd name="connsiteY375" fmla="*/ 362368 h 803953"/>
                <a:gd name="connsiteX376" fmla="*/ 42560 w 3024845"/>
                <a:gd name="connsiteY376" fmla="*/ 371825 h 803953"/>
                <a:gd name="connsiteX377" fmla="*/ 68907 w 3024845"/>
                <a:gd name="connsiteY377" fmla="*/ 373987 h 803953"/>
                <a:gd name="connsiteX378" fmla="*/ 68907 w 3024845"/>
                <a:gd name="connsiteY378" fmla="*/ 250766 h 803953"/>
                <a:gd name="connsiteX379" fmla="*/ 70934 w 3024845"/>
                <a:gd name="connsiteY379" fmla="*/ 250766 h 803953"/>
                <a:gd name="connsiteX380" fmla="*/ 85121 w 3024845"/>
                <a:gd name="connsiteY380" fmla="*/ 250766 h 803953"/>
                <a:gd name="connsiteX381" fmla="*/ 85121 w 3024845"/>
                <a:gd name="connsiteY381" fmla="*/ 114574 h 803953"/>
                <a:gd name="connsiteX382" fmla="*/ 86894 w 3024845"/>
                <a:gd name="connsiteY382" fmla="*/ 114574 h 803953"/>
                <a:gd name="connsiteX383" fmla="*/ 99308 w 3024845"/>
                <a:gd name="connsiteY383" fmla="*/ 114574 h 803953"/>
                <a:gd name="connsiteX384" fmla="*/ 99308 w 3024845"/>
                <a:gd name="connsiteY384" fmla="*/ 0 h 803953"/>
                <a:gd name="connsiteX0" fmla="*/ 99308 w 3024845"/>
                <a:gd name="connsiteY0" fmla="*/ 0 h 689379"/>
                <a:gd name="connsiteX1" fmla="*/ 220909 w 3024845"/>
                <a:gd name="connsiteY1" fmla="*/ 0 h 689379"/>
                <a:gd name="connsiteX2" fmla="*/ 223189 w 3024845"/>
                <a:gd name="connsiteY2" fmla="*/ 0 h 689379"/>
                <a:gd name="connsiteX3" fmla="*/ 239150 w 3024845"/>
                <a:gd name="connsiteY3" fmla="*/ 0 h 689379"/>
                <a:gd name="connsiteX4" fmla="*/ 239150 w 3024845"/>
                <a:gd name="connsiteY4" fmla="*/ 140515 h 689379"/>
                <a:gd name="connsiteX5" fmla="*/ 240670 w 3024845"/>
                <a:gd name="connsiteY5" fmla="*/ 140245 h 689379"/>
                <a:gd name="connsiteX6" fmla="*/ 251310 w 3024845"/>
                <a:gd name="connsiteY6" fmla="*/ 138354 h 689379"/>
                <a:gd name="connsiteX7" fmla="*/ 249283 w 3024845"/>
                <a:gd name="connsiteY7" fmla="*/ 226986 h 689379"/>
                <a:gd name="connsiteX8" fmla="*/ 250803 w 3024845"/>
                <a:gd name="connsiteY8" fmla="*/ 227257 h 689379"/>
                <a:gd name="connsiteX9" fmla="*/ 261443 w 3024845"/>
                <a:gd name="connsiteY9" fmla="*/ 229148 h 689379"/>
                <a:gd name="connsiteX10" fmla="*/ 261696 w 3024845"/>
                <a:gd name="connsiteY10" fmla="*/ 229959 h 689379"/>
                <a:gd name="connsiteX11" fmla="*/ 263470 w 3024845"/>
                <a:gd name="connsiteY11" fmla="*/ 235634 h 689379"/>
                <a:gd name="connsiteX12" fmla="*/ 264230 w 3024845"/>
                <a:gd name="connsiteY12" fmla="*/ 233202 h 689379"/>
                <a:gd name="connsiteX13" fmla="*/ 269550 w 3024845"/>
                <a:gd name="connsiteY13" fmla="*/ 216178 h 689379"/>
                <a:gd name="connsiteX14" fmla="*/ 271323 w 3024845"/>
                <a:gd name="connsiteY14" fmla="*/ 216178 h 689379"/>
                <a:gd name="connsiteX15" fmla="*/ 283737 w 3024845"/>
                <a:gd name="connsiteY15" fmla="*/ 216178 h 689379"/>
                <a:gd name="connsiteX16" fmla="*/ 283737 w 3024845"/>
                <a:gd name="connsiteY16" fmla="*/ 248604 h 689379"/>
                <a:gd name="connsiteX17" fmla="*/ 284750 w 3024845"/>
                <a:gd name="connsiteY17" fmla="*/ 249145 h 689379"/>
                <a:gd name="connsiteX18" fmla="*/ 291844 w 3024845"/>
                <a:gd name="connsiteY18" fmla="*/ 252928 h 689379"/>
                <a:gd name="connsiteX19" fmla="*/ 291844 w 3024845"/>
                <a:gd name="connsiteY19" fmla="*/ 254279 h 689379"/>
                <a:gd name="connsiteX20" fmla="*/ 291844 w 3024845"/>
                <a:gd name="connsiteY20" fmla="*/ 263737 h 689379"/>
                <a:gd name="connsiteX21" fmla="*/ 336431 w 3024845"/>
                <a:gd name="connsiteY21" fmla="*/ 263737 h 689379"/>
                <a:gd name="connsiteX22" fmla="*/ 336431 w 3024845"/>
                <a:gd name="connsiteY22" fmla="*/ 264818 h 689379"/>
                <a:gd name="connsiteX23" fmla="*/ 336431 w 3024845"/>
                <a:gd name="connsiteY23" fmla="*/ 272384 h 689379"/>
                <a:gd name="connsiteX24" fmla="*/ 338457 w 3024845"/>
                <a:gd name="connsiteY24" fmla="*/ 272384 h 689379"/>
                <a:gd name="connsiteX25" fmla="*/ 352644 w 3024845"/>
                <a:gd name="connsiteY25" fmla="*/ 272384 h 689379"/>
                <a:gd name="connsiteX26" fmla="*/ 352644 w 3024845"/>
                <a:gd name="connsiteY26" fmla="*/ 242119 h 689379"/>
                <a:gd name="connsiteX27" fmla="*/ 397231 w 3024845"/>
                <a:gd name="connsiteY27" fmla="*/ 242119 h 689379"/>
                <a:gd name="connsiteX28" fmla="*/ 397231 w 3024845"/>
                <a:gd name="connsiteY28" fmla="*/ 240768 h 689379"/>
                <a:gd name="connsiteX29" fmla="*/ 397231 w 3024845"/>
                <a:gd name="connsiteY29" fmla="*/ 231310 h 689379"/>
                <a:gd name="connsiteX30" fmla="*/ 398245 w 3024845"/>
                <a:gd name="connsiteY30" fmla="*/ 231310 h 689379"/>
                <a:gd name="connsiteX31" fmla="*/ 405338 w 3024845"/>
                <a:gd name="connsiteY31" fmla="*/ 231310 h 689379"/>
                <a:gd name="connsiteX32" fmla="*/ 405338 w 3024845"/>
                <a:gd name="connsiteY32" fmla="*/ 229419 h 689379"/>
                <a:gd name="connsiteX33" fmla="*/ 405338 w 3024845"/>
                <a:gd name="connsiteY33" fmla="*/ 216178 h 689379"/>
                <a:gd name="connsiteX34" fmla="*/ 406098 w 3024845"/>
                <a:gd name="connsiteY34" fmla="*/ 216178 h 689379"/>
                <a:gd name="connsiteX35" fmla="*/ 411418 w 3024845"/>
                <a:gd name="connsiteY35" fmla="*/ 216178 h 689379"/>
                <a:gd name="connsiteX36" fmla="*/ 411418 w 3024845"/>
                <a:gd name="connsiteY36" fmla="*/ 215097 h 689379"/>
                <a:gd name="connsiteX37" fmla="*/ 411418 w 3024845"/>
                <a:gd name="connsiteY37" fmla="*/ 207530 h 689379"/>
                <a:gd name="connsiteX38" fmla="*/ 413445 w 3024845"/>
                <a:gd name="connsiteY38" fmla="*/ 207530 h 689379"/>
                <a:gd name="connsiteX39" fmla="*/ 427632 w 3024845"/>
                <a:gd name="connsiteY39" fmla="*/ 207530 h 689379"/>
                <a:gd name="connsiteX40" fmla="*/ 427632 w 3024845"/>
                <a:gd name="connsiteY40" fmla="*/ 208611 h 689379"/>
                <a:gd name="connsiteX41" fmla="*/ 427632 w 3024845"/>
                <a:gd name="connsiteY41" fmla="*/ 216178 h 689379"/>
                <a:gd name="connsiteX42" fmla="*/ 449925 w 3024845"/>
                <a:gd name="connsiteY42" fmla="*/ 216178 h 689379"/>
                <a:gd name="connsiteX43" fmla="*/ 449925 w 3024845"/>
                <a:gd name="connsiteY43" fmla="*/ 214286 h 689379"/>
                <a:gd name="connsiteX44" fmla="*/ 449925 w 3024845"/>
                <a:gd name="connsiteY44" fmla="*/ 201045 h 689379"/>
                <a:gd name="connsiteX45" fmla="*/ 451699 w 3024845"/>
                <a:gd name="connsiteY45" fmla="*/ 201045 h 689379"/>
                <a:gd name="connsiteX46" fmla="*/ 464112 w 3024845"/>
                <a:gd name="connsiteY46" fmla="*/ 201045 h 689379"/>
                <a:gd name="connsiteX47" fmla="*/ 464112 w 3024845"/>
                <a:gd name="connsiteY47" fmla="*/ 224825 h 689379"/>
                <a:gd name="connsiteX48" fmla="*/ 465126 w 3024845"/>
                <a:gd name="connsiteY48" fmla="*/ 224825 h 689379"/>
                <a:gd name="connsiteX49" fmla="*/ 472219 w 3024845"/>
                <a:gd name="connsiteY49" fmla="*/ 224825 h 689379"/>
                <a:gd name="connsiteX50" fmla="*/ 472219 w 3024845"/>
                <a:gd name="connsiteY50" fmla="*/ 223744 h 689379"/>
                <a:gd name="connsiteX51" fmla="*/ 472219 w 3024845"/>
                <a:gd name="connsiteY51" fmla="*/ 216178 h 689379"/>
                <a:gd name="connsiteX52" fmla="*/ 473992 w 3024845"/>
                <a:gd name="connsiteY52" fmla="*/ 216178 h 689379"/>
                <a:gd name="connsiteX53" fmla="*/ 486406 w 3024845"/>
                <a:gd name="connsiteY53" fmla="*/ 216178 h 689379"/>
                <a:gd name="connsiteX54" fmla="*/ 486406 w 3024845"/>
                <a:gd name="connsiteY54" fmla="*/ 242119 h 689379"/>
                <a:gd name="connsiteX55" fmla="*/ 488433 w 3024845"/>
                <a:gd name="connsiteY55" fmla="*/ 242119 h 689379"/>
                <a:gd name="connsiteX56" fmla="*/ 502619 w 3024845"/>
                <a:gd name="connsiteY56" fmla="*/ 242119 h 689379"/>
                <a:gd name="connsiteX57" fmla="*/ 502619 w 3024845"/>
                <a:gd name="connsiteY57" fmla="*/ 243740 h 689379"/>
                <a:gd name="connsiteX58" fmla="*/ 502619 w 3024845"/>
                <a:gd name="connsiteY58" fmla="*/ 255090 h 689379"/>
                <a:gd name="connsiteX59" fmla="*/ 503379 w 3024845"/>
                <a:gd name="connsiteY59" fmla="*/ 255090 h 689379"/>
                <a:gd name="connsiteX60" fmla="*/ 508700 w 3024845"/>
                <a:gd name="connsiteY60" fmla="*/ 255090 h 689379"/>
                <a:gd name="connsiteX61" fmla="*/ 508700 w 3024845"/>
                <a:gd name="connsiteY61" fmla="*/ 254279 h 689379"/>
                <a:gd name="connsiteX62" fmla="*/ 508700 w 3024845"/>
                <a:gd name="connsiteY62" fmla="*/ 248604 h 689379"/>
                <a:gd name="connsiteX63" fmla="*/ 539100 w 3024845"/>
                <a:gd name="connsiteY63" fmla="*/ 248604 h 689379"/>
                <a:gd name="connsiteX64" fmla="*/ 539100 w 3024845"/>
                <a:gd name="connsiteY64" fmla="*/ 272384 h 689379"/>
                <a:gd name="connsiteX65" fmla="*/ 540113 w 3024845"/>
                <a:gd name="connsiteY65" fmla="*/ 272384 h 689379"/>
                <a:gd name="connsiteX66" fmla="*/ 547207 w 3024845"/>
                <a:gd name="connsiteY66" fmla="*/ 272384 h 689379"/>
                <a:gd name="connsiteX67" fmla="*/ 547207 w 3024845"/>
                <a:gd name="connsiteY67" fmla="*/ 273465 h 689379"/>
                <a:gd name="connsiteX68" fmla="*/ 547207 w 3024845"/>
                <a:gd name="connsiteY68" fmla="*/ 281031 h 689379"/>
                <a:gd name="connsiteX69" fmla="*/ 547967 w 3024845"/>
                <a:gd name="connsiteY69" fmla="*/ 281031 h 689379"/>
                <a:gd name="connsiteX70" fmla="*/ 553287 w 3024845"/>
                <a:gd name="connsiteY70" fmla="*/ 281031 h 689379"/>
                <a:gd name="connsiteX71" fmla="*/ 553287 w 3024845"/>
                <a:gd name="connsiteY71" fmla="*/ 278869 h 689379"/>
                <a:gd name="connsiteX72" fmla="*/ 553287 w 3024845"/>
                <a:gd name="connsiteY72" fmla="*/ 263737 h 689379"/>
                <a:gd name="connsiteX73" fmla="*/ 554300 w 3024845"/>
                <a:gd name="connsiteY73" fmla="*/ 263737 h 689379"/>
                <a:gd name="connsiteX74" fmla="*/ 561394 w 3024845"/>
                <a:gd name="connsiteY74" fmla="*/ 263737 h 689379"/>
                <a:gd name="connsiteX75" fmla="*/ 561394 w 3024845"/>
                <a:gd name="connsiteY75" fmla="*/ 264818 h 689379"/>
                <a:gd name="connsiteX76" fmla="*/ 561394 w 3024845"/>
                <a:gd name="connsiteY76" fmla="*/ 272384 h 689379"/>
                <a:gd name="connsiteX77" fmla="*/ 566714 w 3024845"/>
                <a:gd name="connsiteY77" fmla="*/ 270391 h 689379"/>
                <a:gd name="connsiteX78" fmla="*/ 567474 w 3024845"/>
                <a:gd name="connsiteY78" fmla="*/ 269411 h 689379"/>
                <a:gd name="connsiteX79" fmla="*/ 567474 w 3024845"/>
                <a:gd name="connsiteY79" fmla="*/ 263737 h 689379"/>
                <a:gd name="connsiteX80" fmla="*/ 605981 w 3024845"/>
                <a:gd name="connsiteY80" fmla="*/ 263737 h 689379"/>
                <a:gd name="connsiteX81" fmla="*/ 605981 w 3024845"/>
                <a:gd name="connsiteY81" fmla="*/ 287516 h 689379"/>
                <a:gd name="connsiteX82" fmla="*/ 608007 w 3024845"/>
                <a:gd name="connsiteY82" fmla="*/ 287516 h 689379"/>
                <a:gd name="connsiteX83" fmla="*/ 622194 w 3024845"/>
                <a:gd name="connsiteY83" fmla="*/ 287516 h 689379"/>
                <a:gd name="connsiteX84" fmla="*/ 622194 w 3024845"/>
                <a:gd name="connsiteY84" fmla="*/ 288597 h 689379"/>
                <a:gd name="connsiteX85" fmla="*/ 622194 w 3024845"/>
                <a:gd name="connsiteY85" fmla="*/ 296163 h 689379"/>
                <a:gd name="connsiteX86" fmla="*/ 623968 w 3024845"/>
                <a:gd name="connsiteY86" fmla="*/ 296163 h 689379"/>
                <a:gd name="connsiteX87" fmla="*/ 636381 w 3024845"/>
                <a:gd name="connsiteY87" fmla="*/ 296163 h 689379"/>
                <a:gd name="connsiteX88" fmla="*/ 636381 w 3024845"/>
                <a:gd name="connsiteY88" fmla="*/ 272384 h 689379"/>
                <a:gd name="connsiteX89" fmla="*/ 637394 w 3024845"/>
                <a:gd name="connsiteY89" fmla="*/ 272384 h 689379"/>
                <a:gd name="connsiteX90" fmla="*/ 644488 w 3024845"/>
                <a:gd name="connsiteY90" fmla="*/ 272384 h 689379"/>
                <a:gd name="connsiteX91" fmla="*/ 644488 w 3024845"/>
                <a:gd name="connsiteY91" fmla="*/ 239957 h 689379"/>
                <a:gd name="connsiteX92" fmla="*/ 645501 w 3024845"/>
                <a:gd name="connsiteY92" fmla="*/ 239957 h 689379"/>
                <a:gd name="connsiteX93" fmla="*/ 652595 w 3024845"/>
                <a:gd name="connsiteY93" fmla="*/ 239957 h 689379"/>
                <a:gd name="connsiteX94" fmla="*/ 652595 w 3024845"/>
                <a:gd name="connsiteY94" fmla="*/ 238066 h 689379"/>
                <a:gd name="connsiteX95" fmla="*/ 652595 w 3024845"/>
                <a:gd name="connsiteY95" fmla="*/ 224825 h 689379"/>
                <a:gd name="connsiteX96" fmla="*/ 651328 w 3024845"/>
                <a:gd name="connsiteY96" fmla="*/ 223203 h 689379"/>
                <a:gd name="connsiteX97" fmla="*/ 656648 w 3024845"/>
                <a:gd name="connsiteY97" fmla="*/ 211854 h 689379"/>
                <a:gd name="connsiteX98" fmla="*/ 664755 w 3024845"/>
                <a:gd name="connsiteY98" fmla="*/ 239957 h 689379"/>
                <a:gd name="connsiteX99" fmla="*/ 665515 w 3024845"/>
                <a:gd name="connsiteY99" fmla="*/ 239957 h 689379"/>
                <a:gd name="connsiteX100" fmla="*/ 670835 w 3024845"/>
                <a:gd name="connsiteY100" fmla="*/ 239957 h 689379"/>
                <a:gd name="connsiteX101" fmla="*/ 670835 w 3024845"/>
                <a:gd name="connsiteY101" fmla="*/ 134030 h 689379"/>
                <a:gd name="connsiteX102" fmla="*/ 672355 w 3024845"/>
                <a:gd name="connsiteY102" fmla="*/ 134030 h 689379"/>
                <a:gd name="connsiteX103" fmla="*/ 682995 w 3024845"/>
                <a:gd name="connsiteY103" fmla="*/ 134030 h 689379"/>
                <a:gd name="connsiteX104" fmla="*/ 682995 w 3024845"/>
                <a:gd name="connsiteY104" fmla="*/ 86471 h 689379"/>
                <a:gd name="connsiteX105" fmla="*/ 709342 w 3024845"/>
                <a:gd name="connsiteY105" fmla="*/ 86471 h 689379"/>
                <a:gd name="connsiteX106" fmla="*/ 709342 w 3024845"/>
                <a:gd name="connsiteY106" fmla="*/ 64853 h 689379"/>
                <a:gd name="connsiteX107" fmla="*/ 743796 w 3024845"/>
                <a:gd name="connsiteY107" fmla="*/ 64853 h 689379"/>
                <a:gd name="connsiteX108" fmla="*/ 743796 w 3024845"/>
                <a:gd name="connsiteY108" fmla="*/ 67285 h 689379"/>
                <a:gd name="connsiteX109" fmla="*/ 743796 w 3024845"/>
                <a:gd name="connsiteY109" fmla="*/ 84309 h 689379"/>
                <a:gd name="connsiteX110" fmla="*/ 746076 w 3024845"/>
                <a:gd name="connsiteY110" fmla="*/ 84309 h 689379"/>
                <a:gd name="connsiteX111" fmla="*/ 762036 w 3024845"/>
                <a:gd name="connsiteY111" fmla="*/ 84309 h 689379"/>
                <a:gd name="connsiteX112" fmla="*/ 762036 w 3024845"/>
                <a:gd name="connsiteY112" fmla="*/ 131868 h 689379"/>
                <a:gd name="connsiteX113" fmla="*/ 763049 w 3024845"/>
                <a:gd name="connsiteY113" fmla="*/ 131868 h 689379"/>
                <a:gd name="connsiteX114" fmla="*/ 770143 w 3024845"/>
                <a:gd name="connsiteY114" fmla="*/ 131868 h 689379"/>
                <a:gd name="connsiteX115" fmla="*/ 784330 w 3024845"/>
                <a:gd name="connsiteY115" fmla="*/ 136192 h 689379"/>
                <a:gd name="connsiteX116" fmla="*/ 784330 w 3024845"/>
                <a:gd name="connsiteY116" fmla="*/ 175104 h 689379"/>
                <a:gd name="connsiteX117" fmla="*/ 785343 w 3024845"/>
                <a:gd name="connsiteY117" fmla="*/ 175104 h 689379"/>
                <a:gd name="connsiteX118" fmla="*/ 792436 w 3024845"/>
                <a:gd name="connsiteY118" fmla="*/ 175104 h 689379"/>
                <a:gd name="connsiteX119" fmla="*/ 792436 w 3024845"/>
                <a:gd name="connsiteY119" fmla="*/ 176725 h 689379"/>
                <a:gd name="connsiteX120" fmla="*/ 792436 w 3024845"/>
                <a:gd name="connsiteY120" fmla="*/ 188074 h 689379"/>
                <a:gd name="connsiteX121" fmla="*/ 794463 w 3024845"/>
                <a:gd name="connsiteY121" fmla="*/ 188074 h 689379"/>
                <a:gd name="connsiteX122" fmla="*/ 808650 w 3024845"/>
                <a:gd name="connsiteY122" fmla="*/ 188074 h 689379"/>
                <a:gd name="connsiteX123" fmla="*/ 814730 w 3024845"/>
                <a:gd name="connsiteY123" fmla="*/ 194560 h 689379"/>
                <a:gd name="connsiteX124" fmla="*/ 814730 w 3024845"/>
                <a:gd name="connsiteY124" fmla="*/ 216178 h 689379"/>
                <a:gd name="connsiteX125" fmla="*/ 817010 w 3024845"/>
                <a:gd name="connsiteY125" fmla="*/ 216178 h 689379"/>
                <a:gd name="connsiteX126" fmla="*/ 832970 w 3024845"/>
                <a:gd name="connsiteY126" fmla="*/ 216178 h 689379"/>
                <a:gd name="connsiteX127" fmla="*/ 832970 w 3024845"/>
                <a:gd name="connsiteY127" fmla="*/ 217258 h 689379"/>
                <a:gd name="connsiteX128" fmla="*/ 832970 w 3024845"/>
                <a:gd name="connsiteY128" fmla="*/ 224825 h 689379"/>
                <a:gd name="connsiteX129" fmla="*/ 834237 w 3024845"/>
                <a:gd name="connsiteY129" fmla="*/ 224825 h 689379"/>
                <a:gd name="connsiteX130" fmla="*/ 843104 w 3024845"/>
                <a:gd name="connsiteY130" fmla="*/ 224825 h 689379"/>
                <a:gd name="connsiteX131" fmla="*/ 843104 w 3024845"/>
                <a:gd name="connsiteY131" fmla="*/ 226986 h 689379"/>
                <a:gd name="connsiteX132" fmla="*/ 843104 w 3024845"/>
                <a:gd name="connsiteY132" fmla="*/ 242119 h 689379"/>
                <a:gd name="connsiteX133" fmla="*/ 847157 w 3024845"/>
                <a:gd name="connsiteY133" fmla="*/ 240227 h 689379"/>
                <a:gd name="connsiteX134" fmla="*/ 847157 w 3024845"/>
                <a:gd name="connsiteY134" fmla="*/ 226986 h 689379"/>
                <a:gd name="connsiteX135" fmla="*/ 848170 w 3024845"/>
                <a:gd name="connsiteY135" fmla="*/ 226986 h 689379"/>
                <a:gd name="connsiteX136" fmla="*/ 855264 w 3024845"/>
                <a:gd name="connsiteY136" fmla="*/ 226986 h 689379"/>
                <a:gd name="connsiteX137" fmla="*/ 855264 w 3024845"/>
                <a:gd name="connsiteY137" fmla="*/ 228608 h 689379"/>
                <a:gd name="connsiteX138" fmla="*/ 855264 w 3024845"/>
                <a:gd name="connsiteY138" fmla="*/ 239957 h 689379"/>
                <a:gd name="connsiteX139" fmla="*/ 856024 w 3024845"/>
                <a:gd name="connsiteY139" fmla="*/ 239957 h 689379"/>
                <a:gd name="connsiteX140" fmla="*/ 861344 w 3024845"/>
                <a:gd name="connsiteY140" fmla="*/ 239957 h 689379"/>
                <a:gd name="connsiteX141" fmla="*/ 909984 w 3024845"/>
                <a:gd name="connsiteY141" fmla="*/ 235634 h 689379"/>
                <a:gd name="connsiteX142" fmla="*/ 909984 w 3024845"/>
                <a:gd name="connsiteY142" fmla="*/ 236985 h 689379"/>
                <a:gd name="connsiteX143" fmla="*/ 909984 w 3024845"/>
                <a:gd name="connsiteY143" fmla="*/ 246442 h 689379"/>
                <a:gd name="connsiteX144" fmla="*/ 910744 w 3024845"/>
                <a:gd name="connsiteY144" fmla="*/ 246442 h 689379"/>
                <a:gd name="connsiteX145" fmla="*/ 916065 w 3024845"/>
                <a:gd name="connsiteY145" fmla="*/ 246442 h 689379"/>
                <a:gd name="connsiteX146" fmla="*/ 916065 w 3024845"/>
                <a:gd name="connsiteY146" fmla="*/ 248604 h 689379"/>
                <a:gd name="connsiteX147" fmla="*/ 916065 w 3024845"/>
                <a:gd name="connsiteY147" fmla="*/ 263737 h 689379"/>
                <a:gd name="connsiteX148" fmla="*/ 918091 w 3024845"/>
                <a:gd name="connsiteY148" fmla="*/ 262386 h 689379"/>
                <a:gd name="connsiteX149" fmla="*/ 932278 w 3024845"/>
                <a:gd name="connsiteY149" fmla="*/ 252928 h 689379"/>
                <a:gd name="connsiteX150" fmla="*/ 938358 w 3024845"/>
                <a:gd name="connsiteY150" fmla="*/ 211854 h 689379"/>
                <a:gd name="connsiteX151" fmla="*/ 939118 w 3024845"/>
                <a:gd name="connsiteY151" fmla="*/ 211584 h 689379"/>
                <a:gd name="connsiteX152" fmla="*/ 944438 w 3024845"/>
                <a:gd name="connsiteY152" fmla="*/ 209692 h 689379"/>
                <a:gd name="connsiteX153" fmla="*/ 946465 w 3024845"/>
                <a:gd name="connsiteY153" fmla="*/ 140515 h 689379"/>
                <a:gd name="connsiteX154" fmla="*/ 948492 w 3024845"/>
                <a:gd name="connsiteY154" fmla="*/ 209692 h 689379"/>
                <a:gd name="connsiteX155" fmla="*/ 949252 w 3024845"/>
                <a:gd name="connsiteY155" fmla="*/ 209962 h 689379"/>
                <a:gd name="connsiteX156" fmla="*/ 954572 w 3024845"/>
                <a:gd name="connsiteY156" fmla="*/ 211854 h 689379"/>
                <a:gd name="connsiteX157" fmla="*/ 954572 w 3024845"/>
                <a:gd name="connsiteY157" fmla="*/ 125383 h 689379"/>
                <a:gd name="connsiteX158" fmla="*/ 958625 w 3024845"/>
                <a:gd name="connsiteY158" fmla="*/ 92956 h 689379"/>
                <a:gd name="connsiteX159" fmla="*/ 997132 w 3024845"/>
                <a:gd name="connsiteY159" fmla="*/ 92956 h 689379"/>
                <a:gd name="connsiteX160" fmla="*/ 997132 w 3024845"/>
                <a:gd name="connsiteY160" fmla="*/ 125383 h 689379"/>
                <a:gd name="connsiteX161" fmla="*/ 997892 w 3024845"/>
                <a:gd name="connsiteY161" fmla="*/ 125383 h 689379"/>
                <a:gd name="connsiteX162" fmla="*/ 1003212 w 3024845"/>
                <a:gd name="connsiteY162" fmla="*/ 125383 h 689379"/>
                <a:gd name="connsiteX163" fmla="*/ 1003212 w 3024845"/>
                <a:gd name="connsiteY163" fmla="*/ 43235 h 689379"/>
                <a:gd name="connsiteX164" fmla="*/ 1004986 w 3024845"/>
                <a:gd name="connsiteY164" fmla="*/ 43235 h 689379"/>
                <a:gd name="connsiteX165" fmla="*/ 1017399 w 3024845"/>
                <a:gd name="connsiteY165" fmla="*/ 43235 h 689379"/>
                <a:gd name="connsiteX166" fmla="*/ 1017399 w 3024845"/>
                <a:gd name="connsiteY166" fmla="*/ 41344 h 689379"/>
                <a:gd name="connsiteX167" fmla="*/ 1017399 w 3024845"/>
                <a:gd name="connsiteY167" fmla="*/ 28103 h 689379"/>
                <a:gd name="connsiteX168" fmla="*/ 1039693 w 3024845"/>
                <a:gd name="connsiteY168" fmla="*/ 28103 h 689379"/>
                <a:gd name="connsiteX169" fmla="*/ 1039693 w 3024845"/>
                <a:gd name="connsiteY169" fmla="*/ 27022 h 689379"/>
                <a:gd name="connsiteX170" fmla="*/ 1039693 w 3024845"/>
                <a:gd name="connsiteY170" fmla="*/ 19456 h 689379"/>
                <a:gd name="connsiteX171" fmla="*/ 1041466 w 3024845"/>
                <a:gd name="connsiteY171" fmla="*/ 19456 h 689379"/>
                <a:gd name="connsiteX172" fmla="*/ 1053880 w 3024845"/>
                <a:gd name="connsiteY172" fmla="*/ 19456 h 689379"/>
                <a:gd name="connsiteX173" fmla="*/ 1053880 w 3024845"/>
                <a:gd name="connsiteY173" fmla="*/ 20537 h 689379"/>
                <a:gd name="connsiteX174" fmla="*/ 1053880 w 3024845"/>
                <a:gd name="connsiteY174" fmla="*/ 28103 h 689379"/>
                <a:gd name="connsiteX175" fmla="*/ 1054640 w 3024845"/>
                <a:gd name="connsiteY175" fmla="*/ 28103 h 689379"/>
                <a:gd name="connsiteX176" fmla="*/ 1059960 w 3024845"/>
                <a:gd name="connsiteY176" fmla="*/ 28103 h 689379"/>
                <a:gd name="connsiteX177" fmla="*/ 1070093 w 3024845"/>
                <a:gd name="connsiteY177" fmla="*/ 23779 h 689379"/>
                <a:gd name="connsiteX178" fmla="*/ 1074146 w 3024845"/>
                <a:gd name="connsiteY178" fmla="*/ 27022 h 689379"/>
                <a:gd name="connsiteX179" fmla="*/ 1074146 w 3024845"/>
                <a:gd name="connsiteY179" fmla="*/ 19456 h 689379"/>
                <a:gd name="connsiteX180" fmla="*/ 1076426 w 3024845"/>
                <a:gd name="connsiteY180" fmla="*/ 19456 h 689379"/>
                <a:gd name="connsiteX181" fmla="*/ 1092387 w 3024845"/>
                <a:gd name="connsiteY181" fmla="*/ 19456 h 689379"/>
                <a:gd name="connsiteX182" fmla="*/ 1092387 w 3024845"/>
                <a:gd name="connsiteY182" fmla="*/ 20537 h 689379"/>
                <a:gd name="connsiteX183" fmla="*/ 1092387 w 3024845"/>
                <a:gd name="connsiteY183" fmla="*/ 28103 h 689379"/>
                <a:gd name="connsiteX184" fmla="*/ 1122787 w 3024845"/>
                <a:gd name="connsiteY184" fmla="*/ 28103 h 689379"/>
                <a:gd name="connsiteX185" fmla="*/ 1122787 w 3024845"/>
                <a:gd name="connsiteY185" fmla="*/ 29724 h 689379"/>
                <a:gd name="connsiteX186" fmla="*/ 1122787 w 3024845"/>
                <a:gd name="connsiteY186" fmla="*/ 41074 h 689379"/>
                <a:gd name="connsiteX187" fmla="*/ 1149134 w 3024845"/>
                <a:gd name="connsiteY187" fmla="*/ 41074 h 689379"/>
                <a:gd name="connsiteX188" fmla="*/ 1149134 w 3024845"/>
                <a:gd name="connsiteY188" fmla="*/ 71338 h 689379"/>
                <a:gd name="connsiteX189" fmla="*/ 1149894 w 3024845"/>
                <a:gd name="connsiteY189" fmla="*/ 71338 h 689379"/>
                <a:gd name="connsiteX190" fmla="*/ 1155214 w 3024845"/>
                <a:gd name="connsiteY190" fmla="*/ 71338 h 689379"/>
                <a:gd name="connsiteX191" fmla="*/ 1155214 w 3024845"/>
                <a:gd name="connsiteY191" fmla="*/ 72419 h 689379"/>
                <a:gd name="connsiteX192" fmla="*/ 1155214 w 3024845"/>
                <a:gd name="connsiteY192" fmla="*/ 79986 h 689379"/>
                <a:gd name="connsiteX193" fmla="*/ 1159268 w 3024845"/>
                <a:gd name="connsiteY193" fmla="*/ 110250 h 689379"/>
                <a:gd name="connsiteX194" fmla="*/ 1160028 w 3024845"/>
                <a:gd name="connsiteY194" fmla="*/ 110250 h 689379"/>
                <a:gd name="connsiteX195" fmla="*/ 1165348 w 3024845"/>
                <a:gd name="connsiteY195" fmla="*/ 110250 h 689379"/>
                <a:gd name="connsiteX196" fmla="*/ 1165348 w 3024845"/>
                <a:gd name="connsiteY196" fmla="*/ 111061 h 689379"/>
                <a:gd name="connsiteX197" fmla="*/ 1165348 w 3024845"/>
                <a:gd name="connsiteY197" fmla="*/ 116736 h 689379"/>
                <a:gd name="connsiteX198" fmla="*/ 1166361 w 3024845"/>
                <a:gd name="connsiteY198" fmla="*/ 116736 h 689379"/>
                <a:gd name="connsiteX199" fmla="*/ 1173454 w 3024845"/>
                <a:gd name="connsiteY199" fmla="*/ 116736 h 689379"/>
                <a:gd name="connsiteX200" fmla="*/ 1173454 w 3024845"/>
                <a:gd name="connsiteY200" fmla="*/ 147001 h 689379"/>
                <a:gd name="connsiteX201" fmla="*/ 1175481 w 3024845"/>
                <a:gd name="connsiteY201" fmla="*/ 147001 h 689379"/>
                <a:gd name="connsiteX202" fmla="*/ 1189668 w 3024845"/>
                <a:gd name="connsiteY202" fmla="*/ 147001 h 689379"/>
                <a:gd name="connsiteX203" fmla="*/ 1189668 w 3024845"/>
                <a:gd name="connsiteY203" fmla="*/ 170780 h 689379"/>
                <a:gd name="connsiteX204" fmla="*/ 1191695 w 3024845"/>
                <a:gd name="connsiteY204" fmla="*/ 172401 h 689379"/>
                <a:gd name="connsiteX205" fmla="*/ 1191695 w 3024845"/>
                <a:gd name="connsiteY205" fmla="*/ 183751 h 689379"/>
                <a:gd name="connsiteX206" fmla="*/ 1192455 w 3024845"/>
                <a:gd name="connsiteY206" fmla="*/ 183751 h 689379"/>
                <a:gd name="connsiteX207" fmla="*/ 1197775 w 3024845"/>
                <a:gd name="connsiteY207" fmla="*/ 183751 h 689379"/>
                <a:gd name="connsiteX208" fmla="*/ 1197775 w 3024845"/>
                <a:gd name="connsiteY208" fmla="*/ 207530 h 689379"/>
                <a:gd name="connsiteX209" fmla="*/ 1199041 w 3024845"/>
                <a:gd name="connsiteY209" fmla="*/ 207530 h 689379"/>
                <a:gd name="connsiteX210" fmla="*/ 1207908 w 3024845"/>
                <a:gd name="connsiteY210" fmla="*/ 207530 h 689379"/>
                <a:gd name="connsiteX211" fmla="*/ 1209935 w 3024845"/>
                <a:gd name="connsiteY211" fmla="*/ 211584 h 689379"/>
                <a:gd name="connsiteX212" fmla="*/ 1209935 w 3024845"/>
                <a:gd name="connsiteY212" fmla="*/ 224825 h 689379"/>
                <a:gd name="connsiteX213" fmla="*/ 1211455 w 3024845"/>
                <a:gd name="connsiteY213" fmla="*/ 222933 h 689379"/>
                <a:gd name="connsiteX214" fmla="*/ 1222095 w 3024845"/>
                <a:gd name="connsiteY214" fmla="*/ 209692 h 689379"/>
                <a:gd name="connsiteX215" fmla="*/ 1250469 w 3024845"/>
                <a:gd name="connsiteY215" fmla="*/ 209692 h 689379"/>
                <a:gd name="connsiteX216" fmla="*/ 1250469 w 3024845"/>
                <a:gd name="connsiteY216" fmla="*/ 296163 h 689379"/>
                <a:gd name="connsiteX217" fmla="*/ 1251229 w 3024845"/>
                <a:gd name="connsiteY217" fmla="*/ 296163 h 689379"/>
                <a:gd name="connsiteX218" fmla="*/ 1256549 w 3024845"/>
                <a:gd name="connsiteY218" fmla="*/ 296163 h 689379"/>
                <a:gd name="connsiteX219" fmla="*/ 1257309 w 3024845"/>
                <a:gd name="connsiteY219" fmla="*/ 294812 h 689379"/>
                <a:gd name="connsiteX220" fmla="*/ 1262629 w 3024845"/>
                <a:gd name="connsiteY220" fmla="*/ 285354 h 689379"/>
                <a:gd name="connsiteX221" fmla="*/ 1262629 w 3024845"/>
                <a:gd name="connsiteY221" fmla="*/ 287246 h 689379"/>
                <a:gd name="connsiteX222" fmla="*/ 1262629 w 3024845"/>
                <a:gd name="connsiteY222" fmla="*/ 300487 h 689379"/>
                <a:gd name="connsiteX223" fmla="*/ 1266682 w 3024845"/>
                <a:gd name="connsiteY223" fmla="*/ 255090 h 689379"/>
                <a:gd name="connsiteX224" fmla="*/ 1267442 w 3024845"/>
                <a:gd name="connsiteY224" fmla="*/ 255090 h 689379"/>
                <a:gd name="connsiteX225" fmla="*/ 1272762 w 3024845"/>
                <a:gd name="connsiteY225" fmla="*/ 255090 h 689379"/>
                <a:gd name="connsiteX226" fmla="*/ 1272762 w 3024845"/>
                <a:gd name="connsiteY226" fmla="*/ 190236 h 689379"/>
                <a:gd name="connsiteX227" fmla="*/ 1273776 w 3024845"/>
                <a:gd name="connsiteY227" fmla="*/ 190236 h 689379"/>
                <a:gd name="connsiteX228" fmla="*/ 1280869 w 3024845"/>
                <a:gd name="connsiteY228" fmla="*/ 190236 h 689379"/>
                <a:gd name="connsiteX229" fmla="*/ 1293029 w 3024845"/>
                <a:gd name="connsiteY229" fmla="*/ 147001 h 689379"/>
                <a:gd name="connsiteX230" fmla="*/ 1294296 w 3024845"/>
                <a:gd name="connsiteY230" fmla="*/ 147001 h 689379"/>
                <a:gd name="connsiteX231" fmla="*/ 1303163 w 3024845"/>
                <a:gd name="connsiteY231" fmla="*/ 147001 h 689379"/>
                <a:gd name="connsiteX232" fmla="*/ 1313296 w 3024845"/>
                <a:gd name="connsiteY232" fmla="*/ 190236 h 689379"/>
                <a:gd name="connsiteX233" fmla="*/ 1314309 w 3024845"/>
                <a:gd name="connsiteY233" fmla="*/ 190236 h 689379"/>
                <a:gd name="connsiteX234" fmla="*/ 1321403 w 3024845"/>
                <a:gd name="connsiteY234" fmla="*/ 190236 h 689379"/>
                <a:gd name="connsiteX235" fmla="*/ 1321403 w 3024845"/>
                <a:gd name="connsiteY235" fmla="*/ 229148 h 689379"/>
                <a:gd name="connsiteX236" fmla="*/ 1323176 w 3024845"/>
                <a:gd name="connsiteY236" fmla="*/ 229148 h 689379"/>
                <a:gd name="connsiteX237" fmla="*/ 1335590 w 3024845"/>
                <a:gd name="connsiteY237" fmla="*/ 229148 h 689379"/>
                <a:gd name="connsiteX238" fmla="*/ 1335590 w 3024845"/>
                <a:gd name="connsiteY238" fmla="*/ 231310 h 689379"/>
                <a:gd name="connsiteX239" fmla="*/ 1335590 w 3024845"/>
                <a:gd name="connsiteY239" fmla="*/ 246442 h 689379"/>
                <a:gd name="connsiteX240" fmla="*/ 1339643 w 3024845"/>
                <a:gd name="connsiteY240" fmla="*/ 244281 h 689379"/>
                <a:gd name="connsiteX241" fmla="*/ 1339643 w 3024845"/>
                <a:gd name="connsiteY241" fmla="*/ 229148 h 689379"/>
                <a:gd name="connsiteX242" fmla="*/ 1341163 w 3024845"/>
                <a:gd name="connsiteY242" fmla="*/ 229148 h 689379"/>
                <a:gd name="connsiteX243" fmla="*/ 1351803 w 3024845"/>
                <a:gd name="connsiteY243" fmla="*/ 229148 h 689379"/>
                <a:gd name="connsiteX244" fmla="*/ 1351803 w 3024845"/>
                <a:gd name="connsiteY244" fmla="*/ 230769 h 689379"/>
                <a:gd name="connsiteX245" fmla="*/ 1351803 w 3024845"/>
                <a:gd name="connsiteY245" fmla="*/ 242119 h 689379"/>
                <a:gd name="connsiteX246" fmla="*/ 1382204 w 3024845"/>
                <a:gd name="connsiteY246" fmla="*/ 242119 h 689379"/>
                <a:gd name="connsiteX247" fmla="*/ 1382204 w 3024845"/>
                <a:gd name="connsiteY247" fmla="*/ 205369 h 689379"/>
                <a:gd name="connsiteX248" fmla="*/ 1383470 w 3024845"/>
                <a:gd name="connsiteY248" fmla="*/ 205369 h 689379"/>
                <a:gd name="connsiteX249" fmla="*/ 1392337 w 3024845"/>
                <a:gd name="connsiteY249" fmla="*/ 205369 h 689379"/>
                <a:gd name="connsiteX250" fmla="*/ 1392337 w 3024845"/>
                <a:gd name="connsiteY250" fmla="*/ 226986 h 689379"/>
                <a:gd name="connsiteX251" fmla="*/ 1394364 w 3024845"/>
                <a:gd name="connsiteY251" fmla="*/ 194560 h 689379"/>
                <a:gd name="connsiteX252" fmla="*/ 1416657 w 3024845"/>
                <a:gd name="connsiteY252" fmla="*/ 194560 h 689379"/>
                <a:gd name="connsiteX253" fmla="*/ 1416657 w 3024845"/>
                <a:gd name="connsiteY253" fmla="*/ 192938 h 689379"/>
                <a:gd name="connsiteX254" fmla="*/ 1416657 w 3024845"/>
                <a:gd name="connsiteY254" fmla="*/ 181589 h 689379"/>
                <a:gd name="connsiteX255" fmla="*/ 1417417 w 3024845"/>
                <a:gd name="connsiteY255" fmla="*/ 181589 h 689379"/>
                <a:gd name="connsiteX256" fmla="*/ 1422737 w 3024845"/>
                <a:gd name="connsiteY256" fmla="*/ 181589 h 689379"/>
                <a:gd name="connsiteX257" fmla="*/ 1422737 w 3024845"/>
                <a:gd name="connsiteY257" fmla="*/ 179698 h 689379"/>
                <a:gd name="connsiteX258" fmla="*/ 1422737 w 3024845"/>
                <a:gd name="connsiteY258" fmla="*/ 166457 h 689379"/>
                <a:gd name="connsiteX259" fmla="*/ 1426791 w 3024845"/>
                <a:gd name="connsiteY259" fmla="*/ 172942 h 689379"/>
                <a:gd name="connsiteX260" fmla="*/ 1429071 w 3024845"/>
                <a:gd name="connsiteY260" fmla="*/ 172942 h 689379"/>
                <a:gd name="connsiteX261" fmla="*/ 1445031 w 3024845"/>
                <a:gd name="connsiteY261" fmla="*/ 172942 h 689379"/>
                <a:gd name="connsiteX262" fmla="*/ 1445031 w 3024845"/>
                <a:gd name="connsiteY262" fmla="*/ 172131 h 689379"/>
                <a:gd name="connsiteX263" fmla="*/ 1445031 w 3024845"/>
                <a:gd name="connsiteY263" fmla="*/ 166457 h 689379"/>
                <a:gd name="connsiteX264" fmla="*/ 1445791 w 3024845"/>
                <a:gd name="connsiteY264" fmla="*/ 166457 h 689379"/>
                <a:gd name="connsiteX265" fmla="*/ 1451111 w 3024845"/>
                <a:gd name="connsiteY265" fmla="*/ 166457 h 689379"/>
                <a:gd name="connsiteX266" fmla="*/ 1451111 w 3024845"/>
                <a:gd name="connsiteY266" fmla="*/ 167808 h 689379"/>
                <a:gd name="connsiteX267" fmla="*/ 1451111 w 3024845"/>
                <a:gd name="connsiteY267" fmla="*/ 177266 h 689379"/>
                <a:gd name="connsiteX268" fmla="*/ 1489618 w 3024845"/>
                <a:gd name="connsiteY268" fmla="*/ 177266 h 689379"/>
                <a:gd name="connsiteX269" fmla="*/ 1489618 w 3024845"/>
                <a:gd name="connsiteY269" fmla="*/ 315619 h 689379"/>
                <a:gd name="connsiteX270" fmla="*/ 1491138 w 3024845"/>
                <a:gd name="connsiteY270" fmla="*/ 315619 h 689379"/>
                <a:gd name="connsiteX271" fmla="*/ 1501778 w 3024845"/>
                <a:gd name="connsiteY271" fmla="*/ 315619 h 689379"/>
                <a:gd name="connsiteX272" fmla="*/ 1501778 w 3024845"/>
                <a:gd name="connsiteY272" fmla="*/ 302649 h 689379"/>
                <a:gd name="connsiteX273" fmla="*/ 1505832 w 3024845"/>
                <a:gd name="connsiteY273" fmla="*/ 302649 h 689379"/>
                <a:gd name="connsiteX274" fmla="*/ 1505832 w 3024845"/>
                <a:gd name="connsiteY274" fmla="*/ 315619 h 689379"/>
                <a:gd name="connsiteX275" fmla="*/ 1536232 w 3024845"/>
                <a:gd name="connsiteY275" fmla="*/ 315619 h 689379"/>
                <a:gd name="connsiteX276" fmla="*/ 1536232 w 3024845"/>
                <a:gd name="connsiteY276" fmla="*/ 285354 h 689379"/>
                <a:gd name="connsiteX277" fmla="*/ 1548392 w 3024845"/>
                <a:gd name="connsiteY277" fmla="*/ 285354 h 689379"/>
                <a:gd name="connsiteX278" fmla="*/ 1560552 w 3024845"/>
                <a:gd name="connsiteY278" fmla="*/ 283193 h 689379"/>
                <a:gd name="connsiteX279" fmla="*/ 1564606 w 3024845"/>
                <a:gd name="connsiteY279" fmla="*/ 285354 h 689379"/>
                <a:gd name="connsiteX280" fmla="*/ 1574739 w 3024845"/>
                <a:gd name="connsiteY280" fmla="*/ 285354 h 689379"/>
                <a:gd name="connsiteX281" fmla="*/ 1574739 w 3024845"/>
                <a:gd name="connsiteY281" fmla="*/ 315619 h 689379"/>
                <a:gd name="connsiteX282" fmla="*/ 1582846 w 3024845"/>
                <a:gd name="connsiteY282" fmla="*/ 315619 h 689379"/>
                <a:gd name="connsiteX283" fmla="*/ 1582846 w 3024845"/>
                <a:gd name="connsiteY283" fmla="*/ 332914 h 689379"/>
                <a:gd name="connsiteX284" fmla="*/ 1592182 w 3024845"/>
                <a:gd name="connsiteY284" fmla="*/ 333819 h 689379"/>
                <a:gd name="connsiteX285" fmla="*/ 1605140 w 3024845"/>
                <a:gd name="connsiteY285" fmla="*/ 333819 h 689379"/>
                <a:gd name="connsiteX286" fmla="*/ 1605140 w 3024845"/>
                <a:gd name="connsiteY286" fmla="*/ 317781 h 689379"/>
                <a:gd name="connsiteX287" fmla="*/ 1673096 w 3024845"/>
                <a:gd name="connsiteY287" fmla="*/ 317781 h 689379"/>
                <a:gd name="connsiteX288" fmla="*/ 1673096 w 3024845"/>
                <a:gd name="connsiteY288" fmla="*/ 232528 h 689379"/>
                <a:gd name="connsiteX289" fmla="*/ 1745104 w 3024845"/>
                <a:gd name="connsiteY289" fmla="*/ 232528 h 689379"/>
                <a:gd name="connsiteX290" fmla="*/ 1745104 w 3024845"/>
                <a:gd name="connsiteY290" fmla="*/ 311296 h 689379"/>
                <a:gd name="connsiteX291" fmla="*/ 1747008 w 3024845"/>
                <a:gd name="connsiteY291" fmla="*/ 311296 h 689379"/>
                <a:gd name="connsiteX292" fmla="*/ 1748250 w 3024845"/>
                <a:gd name="connsiteY292" fmla="*/ 333819 h 689379"/>
                <a:gd name="connsiteX293" fmla="*/ 1757926 w 3024845"/>
                <a:gd name="connsiteY293" fmla="*/ 333819 h 689379"/>
                <a:gd name="connsiteX294" fmla="*/ 1759168 w 3024845"/>
                <a:gd name="connsiteY294" fmla="*/ 311296 h 689379"/>
                <a:gd name="connsiteX295" fmla="*/ 1765248 w 3024845"/>
                <a:gd name="connsiteY295" fmla="*/ 311296 h 689379"/>
                <a:gd name="connsiteX296" fmla="*/ 1766490 w 3024845"/>
                <a:gd name="connsiteY296" fmla="*/ 333819 h 689379"/>
                <a:gd name="connsiteX297" fmla="*/ 1817112 w 3024845"/>
                <a:gd name="connsiteY297" fmla="*/ 333819 h 689379"/>
                <a:gd name="connsiteX298" fmla="*/ 1817112 w 3024845"/>
                <a:gd name="connsiteY298" fmla="*/ 170791 h 689379"/>
                <a:gd name="connsiteX299" fmla="*/ 2014439 w 3024845"/>
                <a:gd name="connsiteY299" fmla="*/ 170791 h 689379"/>
                <a:gd name="connsiteX300" fmla="*/ 2014439 w 3024845"/>
                <a:gd name="connsiteY300" fmla="*/ 333819 h 689379"/>
                <a:gd name="connsiteX301" fmla="*/ 2033136 w 3024845"/>
                <a:gd name="connsiteY301" fmla="*/ 333819 h 689379"/>
                <a:gd name="connsiteX302" fmla="*/ 2033136 w 3024845"/>
                <a:gd name="connsiteY302" fmla="*/ 251126 h 689379"/>
                <a:gd name="connsiteX303" fmla="*/ 2128256 w 3024845"/>
                <a:gd name="connsiteY303" fmla="*/ 251126 h 689379"/>
                <a:gd name="connsiteX304" fmla="*/ 2180720 w 3024845"/>
                <a:gd name="connsiteY304" fmla="*/ 185913 h 689379"/>
                <a:gd name="connsiteX305" fmla="*/ 2245574 w 3024845"/>
                <a:gd name="connsiteY305" fmla="*/ 185913 h 689379"/>
                <a:gd name="connsiteX306" fmla="*/ 2245574 w 3024845"/>
                <a:gd name="connsiteY306" fmla="*/ 261575 h 689379"/>
                <a:gd name="connsiteX307" fmla="*/ 2253681 w 3024845"/>
                <a:gd name="connsiteY307" fmla="*/ 261575 h 689379"/>
                <a:gd name="connsiteX308" fmla="*/ 2255708 w 3024845"/>
                <a:gd name="connsiteY308" fmla="*/ 255090 h 689379"/>
                <a:gd name="connsiteX309" fmla="*/ 2261788 w 3024845"/>
                <a:gd name="connsiteY309" fmla="*/ 255090 h 689379"/>
                <a:gd name="connsiteX310" fmla="*/ 2263815 w 3024845"/>
                <a:gd name="connsiteY310" fmla="*/ 263737 h 689379"/>
                <a:gd name="connsiteX311" fmla="*/ 2275975 w 3024845"/>
                <a:gd name="connsiteY311" fmla="*/ 263737 h 689379"/>
                <a:gd name="connsiteX312" fmla="*/ 2275975 w 3024845"/>
                <a:gd name="connsiteY312" fmla="*/ 257251 h 689379"/>
                <a:gd name="connsiteX313" fmla="*/ 2298268 w 3024845"/>
                <a:gd name="connsiteY313" fmla="*/ 257251 h 689379"/>
                <a:gd name="connsiteX314" fmla="*/ 2298268 w 3024845"/>
                <a:gd name="connsiteY314" fmla="*/ 263737 h 689379"/>
                <a:gd name="connsiteX315" fmla="*/ 2318535 w 3024845"/>
                <a:gd name="connsiteY315" fmla="*/ 263737 h 689379"/>
                <a:gd name="connsiteX316" fmla="*/ 2318535 w 3024845"/>
                <a:gd name="connsiteY316" fmla="*/ 309134 h 689379"/>
                <a:gd name="connsiteX317" fmla="*/ 2332722 w 3024845"/>
                <a:gd name="connsiteY317" fmla="*/ 309134 h 689379"/>
                <a:gd name="connsiteX318" fmla="*/ 2332722 w 3024845"/>
                <a:gd name="connsiteY318" fmla="*/ 296163 h 689379"/>
                <a:gd name="connsiteX319" fmla="*/ 2348936 w 3024845"/>
                <a:gd name="connsiteY319" fmla="*/ 296163 h 689379"/>
                <a:gd name="connsiteX320" fmla="*/ 2348936 w 3024845"/>
                <a:gd name="connsiteY320" fmla="*/ 116736 h 689379"/>
                <a:gd name="connsiteX321" fmla="*/ 2355016 w 3024845"/>
                <a:gd name="connsiteY321" fmla="*/ 110250 h 689379"/>
                <a:gd name="connsiteX322" fmla="*/ 2427977 w 3024845"/>
                <a:gd name="connsiteY322" fmla="*/ 110250 h 689379"/>
                <a:gd name="connsiteX323" fmla="*/ 2427977 w 3024845"/>
                <a:gd name="connsiteY323" fmla="*/ 118898 h 689379"/>
                <a:gd name="connsiteX324" fmla="*/ 2438110 w 3024845"/>
                <a:gd name="connsiteY324" fmla="*/ 118898 h 689379"/>
                <a:gd name="connsiteX325" fmla="*/ 2438110 w 3024845"/>
                <a:gd name="connsiteY325" fmla="*/ 233472 h 689379"/>
                <a:gd name="connsiteX326" fmla="*/ 2460404 w 3024845"/>
                <a:gd name="connsiteY326" fmla="*/ 233472 h 689379"/>
                <a:gd name="connsiteX327" fmla="*/ 2460404 w 3024845"/>
                <a:gd name="connsiteY327" fmla="*/ 166457 h 689379"/>
                <a:gd name="connsiteX328" fmla="*/ 2486751 w 3024845"/>
                <a:gd name="connsiteY328" fmla="*/ 166457 h 689379"/>
                <a:gd name="connsiteX329" fmla="*/ 2490804 w 3024845"/>
                <a:gd name="connsiteY329" fmla="*/ 162133 h 689379"/>
                <a:gd name="connsiteX330" fmla="*/ 2498911 w 3024845"/>
                <a:gd name="connsiteY330" fmla="*/ 162133 h 689379"/>
                <a:gd name="connsiteX331" fmla="*/ 2502964 w 3024845"/>
                <a:gd name="connsiteY331" fmla="*/ 166457 h 689379"/>
                <a:gd name="connsiteX332" fmla="*/ 2525258 w 3024845"/>
                <a:gd name="connsiteY332" fmla="*/ 166457 h 689379"/>
                <a:gd name="connsiteX333" fmla="*/ 2525258 w 3024845"/>
                <a:gd name="connsiteY333" fmla="*/ 49721 h 689379"/>
                <a:gd name="connsiteX334" fmla="*/ 2582005 w 3024845"/>
                <a:gd name="connsiteY334" fmla="*/ 38912 h 689379"/>
                <a:gd name="connsiteX335" fmla="*/ 2582005 w 3024845"/>
                <a:gd name="connsiteY335" fmla="*/ 39993 h 689379"/>
                <a:gd name="connsiteX336" fmla="*/ 2582005 w 3024845"/>
                <a:gd name="connsiteY336" fmla="*/ 47559 h 689379"/>
                <a:gd name="connsiteX337" fmla="*/ 2608352 w 3024845"/>
                <a:gd name="connsiteY337" fmla="*/ 47559 h 689379"/>
                <a:gd name="connsiteX338" fmla="*/ 2608352 w 3024845"/>
                <a:gd name="connsiteY338" fmla="*/ 302649 h 689379"/>
                <a:gd name="connsiteX339" fmla="*/ 2630646 w 3024845"/>
                <a:gd name="connsiteY339" fmla="*/ 302649 h 689379"/>
                <a:gd name="connsiteX340" fmla="*/ 2630646 w 3024845"/>
                <a:gd name="connsiteY340" fmla="*/ 298325 h 689379"/>
                <a:gd name="connsiteX341" fmla="*/ 2642806 w 3024845"/>
                <a:gd name="connsiteY341" fmla="*/ 298325 h 689379"/>
                <a:gd name="connsiteX342" fmla="*/ 2642806 w 3024845"/>
                <a:gd name="connsiteY342" fmla="*/ 302649 h 689379"/>
                <a:gd name="connsiteX343" fmla="*/ 2667126 w 3024845"/>
                <a:gd name="connsiteY343" fmla="*/ 302649 h 689379"/>
                <a:gd name="connsiteX344" fmla="*/ 2667126 w 3024845"/>
                <a:gd name="connsiteY344" fmla="*/ 289678 h 689379"/>
                <a:gd name="connsiteX345" fmla="*/ 2695500 w 3024845"/>
                <a:gd name="connsiteY345" fmla="*/ 289678 h 689379"/>
                <a:gd name="connsiteX346" fmla="*/ 2707660 w 3024845"/>
                <a:gd name="connsiteY346" fmla="*/ 285354 h 689379"/>
                <a:gd name="connsiteX347" fmla="*/ 2727927 w 3024845"/>
                <a:gd name="connsiteY347" fmla="*/ 289678 h 689379"/>
                <a:gd name="connsiteX348" fmla="*/ 2727927 w 3024845"/>
                <a:gd name="connsiteY348" fmla="*/ 272384 h 689379"/>
                <a:gd name="connsiteX349" fmla="*/ 2736034 w 3024845"/>
                <a:gd name="connsiteY349" fmla="*/ 272384 h 689379"/>
                <a:gd name="connsiteX350" fmla="*/ 2736034 w 3024845"/>
                <a:gd name="connsiteY350" fmla="*/ 259413 h 689379"/>
                <a:gd name="connsiteX351" fmla="*/ 2792781 w 3024845"/>
                <a:gd name="connsiteY351" fmla="*/ 259413 h 689379"/>
                <a:gd name="connsiteX352" fmla="*/ 2792781 w 3024845"/>
                <a:gd name="connsiteY352" fmla="*/ 229148 h 689379"/>
                <a:gd name="connsiteX353" fmla="*/ 2811021 w 3024845"/>
                <a:gd name="connsiteY353" fmla="*/ 229148 h 689379"/>
                <a:gd name="connsiteX354" fmla="*/ 2811021 w 3024845"/>
                <a:gd name="connsiteY354" fmla="*/ 222663 h 689379"/>
                <a:gd name="connsiteX355" fmla="*/ 2823181 w 3024845"/>
                <a:gd name="connsiteY355" fmla="*/ 222663 h 689379"/>
                <a:gd name="connsiteX356" fmla="*/ 2823181 w 3024845"/>
                <a:gd name="connsiteY356" fmla="*/ 229148 h 689379"/>
                <a:gd name="connsiteX357" fmla="*/ 2839395 w 3024845"/>
                <a:gd name="connsiteY357" fmla="*/ 229148 h 689379"/>
                <a:gd name="connsiteX358" fmla="*/ 2839395 w 3024845"/>
                <a:gd name="connsiteY358" fmla="*/ 278869 h 689379"/>
                <a:gd name="connsiteX359" fmla="*/ 2871822 w 3024845"/>
                <a:gd name="connsiteY359" fmla="*/ 278869 h 689379"/>
                <a:gd name="connsiteX360" fmla="*/ 2871822 w 3024845"/>
                <a:gd name="connsiteY360" fmla="*/ 252928 h 689379"/>
                <a:gd name="connsiteX361" fmla="*/ 2910329 w 3024845"/>
                <a:gd name="connsiteY361" fmla="*/ 252928 h 689379"/>
                <a:gd name="connsiteX362" fmla="*/ 2910329 w 3024845"/>
                <a:gd name="connsiteY362" fmla="*/ 222663 h 689379"/>
                <a:gd name="connsiteX363" fmla="*/ 2958970 w 3024845"/>
                <a:gd name="connsiteY363" fmla="*/ 222663 h 689379"/>
                <a:gd name="connsiteX364" fmla="*/ 2958970 w 3024845"/>
                <a:gd name="connsiteY364" fmla="*/ 333819 h 689379"/>
                <a:gd name="connsiteX365" fmla="*/ 2958970 w 3024845"/>
                <a:gd name="connsiteY365" fmla="*/ 347598 h 689379"/>
                <a:gd name="connsiteX366" fmla="*/ 3024845 w 3024845"/>
                <a:gd name="connsiteY366" fmla="*/ 347598 h 689379"/>
                <a:gd name="connsiteX367" fmla="*/ 3024845 w 3024845"/>
                <a:gd name="connsiteY367" fmla="*/ 689379 h 689379"/>
                <a:gd name="connsiteX368" fmla="*/ 2054 w 3024845"/>
                <a:gd name="connsiteY368" fmla="*/ 687046 h 689379"/>
                <a:gd name="connsiteX369" fmla="*/ 0 w 3024845"/>
                <a:gd name="connsiteY369" fmla="*/ 252928 h 689379"/>
                <a:gd name="connsiteX370" fmla="*/ 20267 w 3024845"/>
                <a:gd name="connsiteY370" fmla="*/ 252928 h 689379"/>
                <a:gd name="connsiteX371" fmla="*/ 20774 w 3024845"/>
                <a:gd name="connsiteY371" fmla="*/ 251847 h 689379"/>
                <a:gd name="connsiteX372" fmla="*/ 24320 w 3024845"/>
                <a:gd name="connsiteY372" fmla="*/ 244281 h 689379"/>
                <a:gd name="connsiteX373" fmla="*/ 26094 w 3024845"/>
                <a:gd name="connsiteY373" fmla="*/ 244551 h 689379"/>
                <a:gd name="connsiteX374" fmla="*/ 38507 w 3024845"/>
                <a:gd name="connsiteY374" fmla="*/ 246442 h 689379"/>
                <a:gd name="connsiteX375" fmla="*/ 39014 w 3024845"/>
                <a:gd name="connsiteY375" fmla="*/ 247794 h 689379"/>
                <a:gd name="connsiteX376" fmla="*/ 42560 w 3024845"/>
                <a:gd name="connsiteY376" fmla="*/ 257251 h 689379"/>
                <a:gd name="connsiteX377" fmla="*/ 68907 w 3024845"/>
                <a:gd name="connsiteY377" fmla="*/ 259413 h 689379"/>
                <a:gd name="connsiteX378" fmla="*/ 68907 w 3024845"/>
                <a:gd name="connsiteY378" fmla="*/ 136192 h 689379"/>
                <a:gd name="connsiteX379" fmla="*/ 70934 w 3024845"/>
                <a:gd name="connsiteY379" fmla="*/ 136192 h 689379"/>
                <a:gd name="connsiteX380" fmla="*/ 85121 w 3024845"/>
                <a:gd name="connsiteY380" fmla="*/ 136192 h 689379"/>
                <a:gd name="connsiteX381" fmla="*/ 85121 w 3024845"/>
                <a:gd name="connsiteY381" fmla="*/ 0 h 689379"/>
                <a:gd name="connsiteX382" fmla="*/ 86894 w 3024845"/>
                <a:gd name="connsiteY382" fmla="*/ 0 h 689379"/>
                <a:gd name="connsiteX383" fmla="*/ 99308 w 3024845"/>
                <a:gd name="connsiteY383" fmla="*/ 0 h 6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Lst>
              <a:rect l="l" t="t" r="r" b="b"/>
              <a:pathLst>
                <a:path w="3024845" h="689379">
                  <a:moveTo>
                    <a:pt x="99308" y="0"/>
                  </a:moveTo>
                  <a:lnTo>
                    <a:pt x="220909" y="0"/>
                  </a:lnTo>
                  <a:lnTo>
                    <a:pt x="223189" y="0"/>
                  </a:lnTo>
                  <a:lnTo>
                    <a:pt x="239150" y="0"/>
                  </a:lnTo>
                  <a:lnTo>
                    <a:pt x="239150" y="140515"/>
                  </a:lnTo>
                  <a:cubicBezTo>
                    <a:pt x="239160" y="140514"/>
                    <a:pt x="239272" y="140493"/>
                    <a:pt x="240670" y="140245"/>
                  </a:cubicBezTo>
                  <a:lnTo>
                    <a:pt x="251310" y="138354"/>
                  </a:lnTo>
                  <a:cubicBezTo>
                    <a:pt x="251310" y="138376"/>
                    <a:pt x="251280" y="139710"/>
                    <a:pt x="249283" y="226986"/>
                  </a:cubicBezTo>
                  <a:cubicBezTo>
                    <a:pt x="249293" y="226988"/>
                    <a:pt x="249404" y="227008"/>
                    <a:pt x="250803" y="227257"/>
                  </a:cubicBezTo>
                  <a:lnTo>
                    <a:pt x="261443" y="229148"/>
                  </a:lnTo>
                  <a:cubicBezTo>
                    <a:pt x="261445" y="229155"/>
                    <a:pt x="261465" y="229219"/>
                    <a:pt x="261696" y="229959"/>
                  </a:cubicBezTo>
                  <a:lnTo>
                    <a:pt x="263470" y="235634"/>
                  </a:lnTo>
                  <a:cubicBezTo>
                    <a:pt x="263472" y="235625"/>
                    <a:pt x="263517" y="235482"/>
                    <a:pt x="264230" y="233202"/>
                  </a:cubicBezTo>
                  <a:lnTo>
                    <a:pt x="269550" y="216178"/>
                  </a:lnTo>
                  <a:lnTo>
                    <a:pt x="271323" y="216178"/>
                  </a:lnTo>
                  <a:lnTo>
                    <a:pt x="283737" y="216178"/>
                  </a:lnTo>
                  <a:lnTo>
                    <a:pt x="283737" y="248604"/>
                  </a:lnTo>
                  <a:cubicBezTo>
                    <a:pt x="283743" y="248609"/>
                    <a:pt x="283820" y="248649"/>
                    <a:pt x="284750" y="249145"/>
                  </a:cubicBezTo>
                  <a:lnTo>
                    <a:pt x="291844" y="252928"/>
                  </a:lnTo>
                  <a:lnTo>
                    <a:pt x="291844" y="254279"/>
                  </a:lnTo>
                  <a:lnTo>
                    <a:pt x="291844" y="263737"/>
                  </a:lnTo>
                  <a:lnTo>
                    <a:pt x="336431" y="263737"/>
                  </a:lnTo>
                  <a:lnTo>
                    <a:pt x="336431" y="264818"/>
                  </a:lnTo>
                  <a:lnTo>
                    <a:pt x="336431" y="272384"/>
                  </a:lnTo>
                  <a:lnTo>
                    <a:pt x="338457" y="272384"/>
                  </a:lnTo>
                  <a:lnTo>
                    <a:pt x="352644" y="272384"/>
                  </a:lnTo>
                  <a:lnTo>
                    <a:pt x="352644" y="242119"/>
                  </a:lnTo>
                  <a:lnTo>
                    <a:pt x="397231" y="242119"/>
                  </a:lnTo>
                  <a:lnTo>
                    <a:pt x="397231" y="240768"/>
                  </a:lnTo>
                  <a:lnTo>
                    <a:pt x="397231" y="231310"/>
                  </a:lnTo>
                  <a:lnTo>
                    <a:pt x="398245" y="231310"/>
                  </a:lnTo>
                  <a:lnTo>
                    <a:pt x="405338" y="231310"/>
                  </a:lnTo>
                  <a:lnTo>
                    <a:pt x="405338" y="229419"/>
                  </a:lnTo>
                  <a:lnTo>
                    <a:pt x="405338" y="216178"/>
                  </a:lnTo>
                  <a:lnTo>
                    <a:pt x="406098" y="216178"/>
                  </a:lnTo>
                  <a:lnTo>
                    <a:pt x="411418" y="216178"/>
                  </a:lnTo>
                  <a:lnTo>
                    <a:pt x="411418" y="215097"/>
                  </a:lnTo>
                  <a:lnTo>
                    <a:pt x="411418" y="207530"/>
                  </a:lnTo>
                  <a:lnTo>
                    <a:pt x="413445" y="207530"/>
                  </a:lnTo>
                  <a:lnTo>
                    <a:pt x="427632" y="207530"/>
                  </a:lnTo>
                  <a:lnTo>
                    <a:pt x="427632" y="208611"/>
                  </a:lnTo>
                  <a:lnTo>
                    <a:pt x="427632" y="216178"/>
                  </a:lnTo>
                  <a:lnTo>
                    <a:pt x="449925" y="216178"/>
                  </a:lnTo>
                  <a:lnTo>
                    <a:pt x="449925" y="214286"/>
                  </a:lnTo>
                  <a:lnTo>
                    <a:pt x="449925" y="201045"/>
                  </a:lnTo>
                  <a:lnTo>
                    <a:pt x="451699" y="201045"/>
                  </a:lnTo>
                  <a:lnTo>
                    <a:pt x="464112" y="201045"/>
                  </a:lnTo>
                  <a:lnTo>
                    <a:pt x="464112" y="224825"/>
                  </a:lnTo>
                  <a:lnTo>
                    <a:pt x="465126" y="224825"/>
                  </a:lnTo>
                  <a:lnTo>
                    <a:pt x="472219" y="224825"/>
                  </a:lnTo>
                  <a:lnTo>
                    <a:pt x="472219" y="223744"/>
                  </a:lnTo>
                  <a:lnTo>
                    <a:pt x="472219" y="216178"/>
                  </a:lnTo>
                  <a:lnTo>
                    <a:pt x="473992" y="216178"/>
                  </a:lnTo>
                  <a:lnTo>
                    <a:pt x="486406" y="216178"/>
                  </a:lnTo>
                  <a:lnTo>
                    <a:pt x="486406" y="242119"/>
                  </a:lnTo>
                  <a:lnTo>
                    <a:pt x="488433" y="242119"/>
                  </a:lnTo>
                  <a:lnTo>
                    <a:pt x="502619" y="242119"/>
                  </a:lnTo>
                  <a:lnTo>
                    <a:pt x="502619" y="243740"/>
                  </a:lnTo>
                  <a:lnTo>
                    <a:pt x="502619" y="255090"/>
                  </a:lnTo>
                  <a:lnTo>
                    <a:pt x="503379" y="255090"/>
                  </a:lnTo>
                  <a:lnTo>
                    <a:pt x="508700" y="255090"/>
                  </a:lnTo>
                  <a:lnTo>
                    <a:pt x="508700" y="254279"/>
                  </a:lnTo>
                  <a:lnTo>
                    <a:pt x="508700" y="248604"/>
                  </a:lnTo>
                  <a:lnTo>
                    <a:pt x="539100" y="248604"/>
                  </a:lnTo>
                  <a:lnTo>
                    <a:pt x="539100" y="272384"/>
                  </a:lnTo>
                  <a:lnTo>
                    <a:pt x="540113" y="272384"/>
                  </a:lnTo>
                  <a:lnTo>
                    <a:pt x="547207" y="272384"/>
                  </a:lnTo>
                  <a:lnTo>
                    <a:pt x="547207" y="273465"/>
                  </a:lnTo>
                  <a:lnTo>
                    <a:pt x="547207" y="281031"/>
                  </a:lnTo>
                  <a:lnTo>
                    <a:pt x="547967" y="281031"/>
                  </a:lnTo>
                  <a:lnTo>
                    <a:pt x="553287" y="281031"/>
                  </a:lnTo>
                  <a:lnTo>
                    <a:pt x="553287" y="278869"/>
                  </a:lnTo>
                  <a:lnTo>
                    <a:pt x="553287" y="263737"/>
                  </a:lnTo>
                  <a:lnTo>
                    <a:pt x="554300" y="263737"/>
                  </a:lnTo>
                  <a:lnTo>
                    <a:pt x="561394" y="263737"/>
                  </a:lnTo>
                  <a:lnTo>
                    <a:pt x="561394" y="264818"/>
                  </a:lnTo>
                  <a:lnTo>
                    <a:pt x="561394" y="272384"/>
                  </a:lnTo>
                  <a:lnTo>
                    <a:pt x="566714" y="270391"/>
                  </a:lnTo>
                  <a:cubicBezTo>
                    <a:pt x="567474" y="270019"/>
                    <a:pt x="567474" y="269817"/>
                    <a:pt x="567474" y="269411"/>
                  </a:cubicBezTo>
                  <a:lnTo>
                    <a:pt x="567474" y="263737"/>
                  </a:lnTo>
                  <a:lnTo>
                    <a:pt x="605981" y="263737"/>
                  </a:lnTo>
                  <a:lnTo>
                    <a:pt x="605981" y="287516"/>
                  </a:lnTo>
                  <a:lnTo>
                    <a:pt x="608007" y="287516"/>
                  </a:lnTo>
                  <a:lnTo>
                    <a:pt x="622194" y="287516"/>
                  </a:lnTo>
                  <a:lnTo>
                    <a:pt x="622194" y="288597"/>
                  </a:lnTo>
                  <a:lnTo>
                    <a:pt x="622194" y="296163"/>
                  </a:lnTo>
                  <a:lnTo>
                    <a:pt x="623968" y="296163"/>
                  </a:lnTo>
                  <a:lnTo>
                    <a:pt x="636381" y="296163"/>
                  </a:lnTo>
                  <a:lnTo>
                    <a:pt x="636381" y="272384"/>
                  </a:lnTo>
                  <a:lnTo>
                    <a:pt x="637394" y="272384"/>
                  </a:lnTo>
                  <a:lnTo>
                    <a:pt x="644488" y="272384"/>
                  </a:lnTo>
                  <a:lnTo>
                    <a:pt x="644488" y="239957"/>
                  </a:lnTo>
                  <a:lnTo>
                    <a:pt x="645501" y="239957"/>
                  </a:lnTo>
                  <a:lnTo>
                    <a:pt x="652595" y="239957"/>
                  </a:lnTo>
                  <a:lnTo>
                    <a:pt x="652595" y="238066"/>
                  </a:lnTo>
                  <a:lnTo>
                    <a:pt x="652595" y="224825"/>
                  </a:lnTo>
                  <a:cubicBezTo>
                    <a:pt x="650568" y="224825"/>
                    <a:pt x="650568" y="224825"/>
                    <a:pt x="651328" y="223203"/>
                  </a:cubicBezTo>
                  <a:lnTo>
                    <a:pt x="656648" y="211854"/>
                  </a:lnTo>
                  <a:cubicBezTo>
                    <a:pt x="656653" y="211871"/>
                    <a:pt x="656848" y="212545"/>
                    <a:pt x="664755" y="239957"/>
                  </a:cubicBezTo>
                  <a:lnTo>
                    <a:pt x="665515" y="239957"/>
                  </a:lnTo>
                  <a:lnTo>
                    <a:pt x="670835" y="239957"/>
                  </a:lnTo>
                  <a:lnTo>
                    <a:pt x="670835" y="134030"/>
                  </a:lnTo>
                  <a:lnTo>
                    <a:pt x="672355" y="134030"/>
                  </a:lnTo>
                  <a:lnTo>
                    <a:pt x="682995" y="134030"/>
                  </a:lnTo>
                  <a:lnTo>
                    <a:pt x="682995" y="86471"/>
                  </a:lnTo>
                  <a:lnTo>
                    <a:pt x="709342" y="86471"/>
                  </a:lnTo>
                  <a:lnTo>
                    <a:pt x="709342" y="64853"/>
                  </a:lnTo>
                  <a:lnTo>
                    <a:pt x="743796" y="64853"/>
                  </a:lnTo>
                  <a:lnTo>
                    <a:pt x="743796" y="67285"/>
                  </a:lnTo>
                  <a:lnTo>
                    <a:pt x="743796" y="84309"/>
                  </a:lnTo>
                  <a:lnTo>
                    <a:pt x="746076" y="84309"/>
                  </a:lnTo>
                  <a:lnTo>
                    <a:pt x="762036" y="84309"/>
                  </a:lnTo>
                  <a:lnTo>
                    <a:pt x="762036" y="131868"/>
                  </a:lnTo>
                  <a:lnTo>
                    <a:pt x="763049" y="131868"/>
                  </a:lnTo>
                  <a:lnTo>
                    <a:pt x="770143" y="131868"/>
                  </a:lnTo>
                  <a:lnTo>
                    <a:pt x="784330" y="136192"/>
                  </a:lnTo>
                  <a:lnTo>
                    <a:pt x="784330" y="175104"/>
                  </a:lnTo>
                  <a:lnTo>
                    <a:pt x="785343" y="175104"/>
                  </a:lnTo>
                  <a:lnTo>
                    <a:pt x="792436" y="175104"/>
                  </a:lnTo>
                  <a:lnTo>
                    <a:pt x="792436" y="176725"/>
                  </a:lnTo>
                  <a:lnTo>
                    <a:pt x="792436" y="188074"/>
                  </a:lnTo>
                  <a:lnTo>
                    <a:pt x="794463" y="188074"/>
                  </a:lnTo>
                  <a:lnTo>
                    <a:pt x="808650" y="188074"/>
                  </a:lnTo>
                  <a:lnTo>
                    <a:pt x="814730" y="194560"/>
                  </a:lnTo>
                  <a:lnTo>
                    <a:pt x="814730" y="216178"/>
                  </a:lnTo>
                  <a:lnTo>
                    <a:pt x="817010" y="216178"/>
                  </a:lnTo>
                  <a:lnTo>
                    <a:pt x="832970" y="216178"/>
                  </a:lnTo>
                  <a:lnTo>
                    <a:pt x="832970" y="217258"/>
                  </a:lnTo>
                  <a:lnTo>
                    <a:pt x="832970" y="224825"/>
                  </a:lnTo>
                  <a:lnTo>
                    <a:pt x="834237" y="224825"/>
                  </a:lnTo>
                  <a:lnTo>
                    <a:pt x="843104" y="224825"/>
                  </a:lnTo>
                  <a:lnTo>
                    <a:pt x="843104" y="226986"/>
                  </a:lnTo>
                  <a:lnTo>
                    <a:pt x="843104" y="242119"/>
                  </a:lnTo>
                  <a:cubicBezTo>
                    <a:pt x="847157" y="242119"/>
                    <a:pt x="847157" y="242119"/>
                    <a:pt x="847157" y="240227"/>
                  </a:cubicBezTo>
                  <a:lnTo>
                    <a:pt x="847157" y="226986"/>
                  </a:lnTo>
                  <a:lnTo>
                    <a:pt x="848170" y="226986"/>
                  </a:lnTo>
                  <a:lnTo>
                    <a:pt x="855264" y="226986"/>
                  </a:lnTo>
                  <a:lnTo>
                    <a:pt x="855264" y="228608"/>
                  </a:lnTo>
                  <a:lnTo>
                    <a:pt x="855264" y="239957"/>
                  </a:lnTo>
                  <a:lnTo>
                    <a:pt x="856024" y="239957"/>
                  </a:lnTo>
                  <a:lnTo>
                    <a:pt x="861344" y="239957"/>
                  </a:lnTo>
                  <a:cubicBezTo>
                    <a:pt x="861344" y="235634"/>
                    <a:pt x="861344" y="235634"/>
                    <a:pt x="909984" y="235634"/>
                  </a:cubicBezTo>
                  <a:lnTo>
                    <a:pt x="909984" y="236985"/>
                  </a:lnTo>
                  <a:lnTo>
                    <a:pt x="909984" y="246442"/>
                  </a:lnTo>
                  <a:lnTo>
                    <a:pt x="910744" y="246442"/>
                  </a:lnTo>
                  <a:lnTo>
                    <a:pt x="916065" y="246442"/>
                  </a:lnTo>
                  <a:lnTo>
                    <a:pt x="916065" y="248604"/>
                  </a:lnTo>
                  <a:lnTo>
                    <a:pt x="916065" y="263737"/>
                  </a:lnTo>
                  <a:cubicBezTo>
                    <a:pt x="916073" y="263733"/>
                    <a:pt x="916189" y="263655"/>
                    <a:pt x="918091" y="262386"/>
                  </a:cubicBezTo>
                  <a:lnTo>
                    <a:pt x="932278" y="252928"/>
                  </a:lnTo>
                  <a:cubicBezTo>
                    <a:pt x="932280" y="252909"/>
                    <a:pt x="932411" y="252034"/>
                    <a:pt x="938358" y="211854"/>
                  </a:cubicBezTo>
                  <a:cubicBezTo>
                    <a:pt x="938367" y="211852"/>
                    <a:pt x="938436" y="211826"/>
                    <a:pt x="939118" y="211584"/>
                  </a:cubicBezTo>
                  <a:lnTo>
                    <a:pt x="944438" y="209692"/>
                  </a:lnTo>
                  <a:cubicBezTo>
                    <a:pt x="944438" y="209676"/>
                    <a:pt x="944471" y="208615"/>
                    <a:pt x="946465" y="140515"/>
                  </a:cubicBezTo>
                  <a:cubicBezTo>
                    <a:pt x="946465" y="140533"/>
                    <a:pt x="946498" y="141624"/>
                    <a:pt x="948492" y="209692"/>
                  </a:cubicBezTo>
                  <a:cubicBezTo>
                    <a:pt x="948501" y="209695"/>
                    <a:pt x="948572" y="209720"/>
                    <a:pt x="949252" y="209962"/>
                  </a:cubicBezTo>
                  <a:lnTo>
                    <a:pt x="954572" y="211854"/>
                  </a:lnTo>
                  <a:lnTo>
                    <a:pt x="954572" y="125383"/>
                  </a:lnTo>
                  <a:cubicBezTo>
                    <a:pt x="958625" y="125383"/>
                    <a:pt x="958625" y="125383"/>
                    <a:pt x="958625" y="92956"/>
                  </a:cubicBezTo>
                  <a:lnTo>
                    <a:pt x="997132" y="92956"/>
                  </a:lnTo>
                  <a:lnTo>
                    <a:pt x="997132" y="125383"/>
                  </a:lnTo>
                  <a:lnTo>
                    <a:pt x="997892" y="125383"/>
                  </a:lnTo>
                  <a:lnTo>
                    <a:pt x="1003212" y="125383"/>
                  </a:lnTo>
                  <a:lnTo>
                    <a:pt x="1003212" y="43235"/>
                  </a:lnTo>
                  <a:lnTo>
                    <a:pt x="1004986" y="43235"/>
                  </a:lnTo>
                  <a:lnTo>
                    <a:pt x="1017399" y="43235"/>
                  </a:lnTo>
                  <a:lnTo>
                    <a:pt x="1017399" y="41344"/>
                  </a:lnTo>
                  <a:lnTo>
                    <a:pt x="1017399" y="28103"/>
                  </a:lnTo>
                  <a:lnTo>
                    <a:pt x="1039693" y="28103"/>
                  </a:lnTo>
                  <a:lnTo>
                    <a:pt x="1039693" y="27022"/>
                  </a:lnTo>
                  <a:lnTo>
                    <a:pt x="1039693" y="19456"/>
                  </a:lnTo>
                  <a:lnTo>
                    <a:pt x="1041466" y="19456"/>
                  </a:lnTo>
                  <a:lnTo>
                    <a:pt x="1053880" y="19456"/>
                  </a:lnTo>
                  <a:lnTo>
                    <a:pt x="1053880" y="20537"/>
                  </a:lnTo>
                  <a:lnTo>
                    <a:pt x="1053880" y="28103"/>
                  </a:lnTo>
                  <a:lnTo>
                    <a:pt x="1054640" y="28103"/>
                  </a:lnTo>
                  <a:lnTo>
                    <a:pt x="1059960" y="28103"/>
                  </a:lnTo>
                  <a:lnTo>
                    <a:pt x="1070093" y="23779"/>
                  </a:lnTo>
                  <a:lnTo>
                    <a:pt x="1074146" y="27022"/>
                  </a:lnTo>
                  <a:lnTo>
                    <a:pt x="1074146" y="19456"/>
                  </a:lnTo>
                  <a:lnTo>
                    <a:pt x="1076426" y="19456"/>
                  </a:lnTo>
                  <a:lnTo>
                    <a:pt x="1092387" y="19456"/>
                  </a:lnTo>
                  <a:lnTo>
                    <a:pt x="1092387" y="20537"/>
                  </a:lnTo>
                  <a:lnTo>
                    <a:pt x="1092387" y="28103"/>
                  </a:lnTo>
                  <a:lnTo>
                    <a:pt x="1122787" y="28103"/>
                  </a:lnTo>
                  <a:lnTo>
                    <a:pt x="1122787" y="29724"/>
                  </a:lnTo>
                  <a:lnTo>
                    <a:pt x="1122787" y="41074"/>
                  </a:lnTo>
                  <a:lnTo>
                    <a:pt x="1149134" y="41074"/>
                  </a:lnTo>
                  <a:lnTo>
                    <a:pt x="1149134" y="71338"/>
                  </a:lnTo>
                  <a:lnTo>
                    <a:pt x="1149894" y="71338"/>
                  </a:lnTo>
                  <a:lnTo>
                    <a:pt x="1155214" y="71338"/>
                  </a:lnTo>
                  <a:lnTo>
                    <a:pt x="1155214" y="72419"/>
                  </a:lnTo>
                  <a:lnTo>
                    <a:pt x="1155214" y="79986"/>
                  </a:lnTo>
                  <a:cubicBezTo>
                    <a:pt x="1159268" y="79986"/>
                    <a:pt x="1159268" y="79986"/>
                    <a:pt x="1159268" y="110250"/>
                  </a:cubicBezTo>
                  <a:lnTo>
                    <a:pt x="1160028" y="110250"/>
                  </a:lnTo>
                  <a:lnTo>
                    <a:pt x="1165348" y="110250"/>
                  </a:lnTo>
                  <a:lnTo>
                    <a:pt x="1165348" y="111061"/>
                  </a:lnTo>
                  <a:lnTo>
                    <a:pt x="1165348" y="116736"/>
                  </a:lnTo>
                  <a:lnTo>
                    <a:pt x="1166361" y="116736"/>
                  </a:lnTo>
                  <a:lnTo>
                    <a:pt x="1173454" y="116736"/>
                  </a:lnTo>
                  <a:lnTo>
                    <a:pt x="1173454" y="147001"/>
                  </a:lnTo>
                  <a:lnTo>
                    <a:pt x="1175481" y="147001"/>
                  </a:lnTo>
                  <a:lnTo>
                    <a:pt x="1189668" y="147001"/>
                  </a:lnTo>
                  <a:lnTo>
                    <a:pt x="1189668" y="170780"/>
                  </a:lnTo>
                  <a:cubicBezTo>
                    <a:pt x="1191695" y="170780"/>
                    <a:pt x="1191695" y="170780"/>
                    <a:pt x="1191695" y="172401"/>
                  </a:cubicBezTo>
                  <a:lnTo>
                    <a:pt x="1191695" y="183751"/>
                  </a:lnTo>
                  <a:lnTo>
                    <a:pt x="1192455" y="183751"/>
                  </a:lnTo>
                  <a:lnTo>
                    <a:pt x="1197775" y="183751"/>
                  </a:lnTo>
                  <a:lnTo>
                    <a:pt x="1197775" y="207530"/>
                  </a:lnTo>
                  <a:lnTo>
                    <a:pt x="1199041" y="207530"/>
                  </a:lnTo>
                  <a:lnTo>
                    <a:pt x="1207908" y="207530"/>
                  </a:lnTo>
                  <a:cubicBezTo>
                    <a:pt x="1209935" y="209692"/>
                    <a:pt x="1209935" y="209692"/>
                    <a:pt x="1209935" y="211584"/>
                  </a:cubicBezTo>
                  <a:lnTo>
                    <a:pt x="1209935" y="224825"/>
                  </a:lnTo>
                  <a:cubicBezTo>
                    <a:pt x="1209940" y="224818"/>
                    <a:pt x="1210027" y="224711"/>
                    <a:pt x="1211455" y="222933"/>
                  </a:cubicBezTo>
                  <a:lnTo>
                    <a:pt x="1222095" y="209692"/>
                  </a:lnTo>
                  <a:lnTo>
                    <a:pt x="1250469" y="209692"/>
                  </a:lnTo>
                  <a:lnTo>
                    <a:pt x="1250469" y="296163"/>
                  </a:lnTo>
                  <a:lnTo>
                    <a:pt x="1251229" y="296163"/>
                  </a:lnTo>
                  <a:lnTo>
                    <a:pt x="1256549" y="296163"/>
                  </a:lnTo>
                  <a:cubicBezTo>
                    <a:pt x="1256553" y="296155"/>
                    <a:pt x="1256612" y="296055"/>
                    <a:pt x="1257309" y="294812"/>
                  </a:cubicBezTo>
                  <a:lnTo>
                    <a:pt x="1262629" y="285354"/>
                  </a:lnTo>
                  <a:lnTo>
                    <a:pt x="1262629" y="287246"/>
                  </a:lnTo>
                  <a:lnTo>
                    <a:pt x="1262629" y="300487"/>
                  </a:lnTo>
                  <a:cubicBezTo>
                    <a:pt x="1266682" y="300487"/>
                    <a:pt x="1266682" y="300487"/>
                    <a:pt x="1266682" y="255090"/>
                  </a:cubicBezTo>
                  <a:lnTo>
                    <a:pt x="1267442" y="255090"/>
                  </a:lnTo>
                  <a:lnTo>
                    <a:pt x="1272762" y="255090"/>
                  </a:lnTo>
                  <a:lnTo>
                    <a:pt x="1272762" y="190236"/>
                  </a:lnTo>
                  <a:lnTo>
                    <a:pt x="1273776" y="190236"/>
                  </a:lnTo>
                  <a:lnTo>
                    <a:pt x="1280869" y="190236"/>
                  </a:lnTo>
                  <a:cubicBezTo>
                    <a:pt x="1280875" y="190215"/>
                    <a:pt x="1281139" y="189275"/>
                    <a:pt x="1293029" y="147001"/>
                  </a:cubicBezTo>
                  <a:lnTo>
                    <a:pt x="1294296" y="147001"/>
                  </a:lnTo>
                  <a:lnTo>
                    <a:pt x="1303163" y="147001"/>
                  </a:lnTo>
                  <a:cubicBezTo>
                    <a:pt x="1303168" y="147024"/>
                    <a:pt x="1303394" y="147990"/>
                    <a:pt x="1313296" y="190236"/>
                  </a:cubicBezTo>
                  <a:lnTo>
                    <a:pt x="1314309" y="190236"/>
                  </a:lnTo>
                  <a:lnTo>
                    <a:pt x="1321403" y="190236"/>
                  </a:lnTo>
                  <a:lnTo>
                    <a:pt x="1321403" y="229148"/>
                  </a:lnTo>
                  <a:lnTo>
                    <a:pt x="1323176" y="229148"/>
                  </a:lnTo>
                  <a:lnTo>
                    <a:pt x="1335590" y="229148"/>
                  </a:lnTo>
                  <a:lnTo>
                    <a:pt x="1335590" y="231310"/>
                  </a:lnTo>
                  <a:lnTo>
                    <a:pt x="1335590" y="246442"/>
                  </a:lnTo>
                  <a:cubicBezTo>
                    <a:pt x="1339643" y="246442"/>
                    <a:pt x="1339643" y="246442"/>
                    <a:pt x="1339643" y="244281"/>
                  </a:cubicBezTo>
                  <a:lnTo>
                    <a:pt x="1339643" y="229148"/>
                  </a:lnTo>
                  <a:lnTo>
                    <a:pt x="1341163" y="229148"/>
                  </a:lnTo>
                  <a:lnTo>
                    <a:pt x="1351803" y="229148"/>
                  </a:lnTo>
                  <a:lnTo>
                    <a:pt x="1351803" y="230769"/>
                  </a:lnTo>
                  <a:lnTo>
                    <a:pt x="1351803" y="242119"/>
                  </a:lnTo>
                  <a:lnTo>
                    <a:pt x="1382204" y="242119"/>
                  </a:lnTo>
                  <a:lnTo>
                    <a:pt x="1382204" y="205369"/>
                  </a:lnTo>
                  <a:lnTo>
                    <a:pt x="1383470" y="205369"/>
                  </a:lnTo>
                  <a:lnTo>
                    <a:pt x="1392337" y="205369"/>
                  </a:lnTo>
                  <a:lnTo>
                    <a:pt x="1392337" y="226986"/>
                  </a:lnTo>
                  <a:cubicBezTo>
                    <a:pt x="1394364" y="226986"/>
                    <a:pt x="1394364" y="226986"/>
                    <a:pt x="1394364" y="194560"/>
                  </a:cubicBezTo>
                  <a:lnTo>
                    <a:pt x="1416657" y="194560"/>
                  </a:lnTo>
                  <a:lnTo>
                    <a:pt x="1416657" y="192938"/>
                  </a:lnTo>
                  <a:lnTo>
                    <a:pt x="1416657" y="181589"/>
                  </a:lnTo>
                  <a:lnTo>
                    <a:pt x="1417417" y="181589"/>
                  </a:lnTo>
                  <a:lnTo>
                    <a:pt x="1422737" y="181589"/>
                  </a:lnTo>
                  <a:lnTo>
                    <a:pt x="1422737" y="179698"/>
                  </a:lnTo>
                  <a:lnTo>
                    <a:pt x="1422737" y="166457"/>
                  </a:lnTo>
                  <a:lnTo>
                    <a:pt x="1426791" y="172942"/>
                  </a:lnTo>
                  <a:lnTo>
                    <a:pt x="1429071" y="172942"/>
                  </a:lnTo>
                  <a:lnTo>
                    <a:pt x="1445031" y="172942"/>
                  </a:lnTo>
                  <a:lnTo>
                    <a:pt x="1445031" y="172131"/>
                  </a:lnTo>
                  <a:lnTo>
                    <a:pt x="1445031" y="166457"/>
                  </a:lnTo>
                  <a:lnTo>
                    <a:pt x="1445791" y="166457"/>
                  </a:lnTo>
                  <a:lnTo>
                    <a:pt x="1451111" y="166457"/>
                  </a:lnTo>
                  <a:lnTo>
                    <a:pt x="1451111" y="167808"/>
                  </a:lnTo>
                  <a:lnTo>
                    <a:pt x="1451111" y="177266"/>
                  </a:lnTo>
                  <a:lnTo>
                    <a:pt x="1489618" y="177266"/>
                  </a:lnTo>
                  <a:lnTo>
                    <a:pt x="1489618" y="315619"/>
                  </a:lnTo>
                  <a:lnTo>
                    <a:pt x="1491138" y="315619"/>
                  </a:lnTo>
                  <a:lnTo>
                    <a:pt x="1501778" y="315619"/>
                  </a:lnTo>
                  <a:lnTo>
                    <a:pt x="1501778" y="302649"/>
                  </a:lnTo>
                  <a:lnTo>
                    <a:pt x="1505832" y="302649"/>
                  </a:lnTo>
                  <a:lnTo>
                    <a:pt x="1505832" y="315619"/>
                  </a:lnTo>
                  <a:lnTo>
                    <a:pt x="1536232" y="315619"/>
                  </a:lnTo>
                  <a:lnTo>
                    <a:pt x="1536232" y="285354"/>
                  </a:lnTo>
                  <a:lnTo>
                    <a:pt x="1548392" y="285354"/>
                  </a:lnTo>
                  <a:lnTo>
                    <a:pt x="1560552" y="283193"/>
                  </a:lnTo>
                  <a:cubicBezTo>
                    <a:pt x="1562579" y="283193"/>
                    <a:pt x="1562579" y="285354"/>
                    <a:pt x="1564606" y="285354"/>
                  </a:cubicBezTo>
                  <a:lnTo>
                    <a:pt x="1574739" y="285354"/>
                  </a:lnTo>
                  <a:lnTo>
                    <a:pt x="1574739" y="315619"/>
                  </a:lnTo>
                  <a:lnTo>
                    <a:pt x="1582846" y="315619"/>
                  </a:lnTo>
                  <a:lnTo>
                    <a:pt x="1582846" y="332914"/>
                  </a:lnTo>
                  <a:lnTo>
                    <a:pt x="1592182" y="333819"/>
                  </a:lnTo>
                  <a:lnTo>
                    <a:pt x="1605140" y="333819"/>
                  </a:lnTo>
                  <a:lnTo>
                    <a:pt x="1605140" y="317781"/>
                  </a:lnTo>
                  <a:lnTo>
                    <a:pt x="1673096" y="317781"/>
                  </a:lnTo>
                  <a:lnTo>
                    <a:pt x="1673096" y="232528"/>
                  </a:lnTo>
                  <a:lnTo>
                    <a:pt x="1745104" y="232528"/>
                  </a:lnTo>
                  <a:lnTo>
                    <a:pt x="1745104" y="311296"/>
                  </a:lnTo>
                  <a:lnTo>
                    <a:pt x="1747008" y="311296"/>
                  </a:lnTo>
                  <a:lnTo>
                    <a:pt x="1748250" y="333819"/>
                  </a:lnTo>
                  <a:lnTo>
                    <a:pt x="1757926" y="333819"/>
                  </a:lnTo>
                  <a:cubicBezTo>
                    <a:pt x="1758462" y="326605"/>
                    <a:pt x="1759168" y="318951"/>
                    <a:pt x="1759168" y="311296"/>
                  </a:cubicBezTo>
                  <a:lnTo>
                    <a:pt x="1765248" y="311296"/>
                  </a:lnTo>
                  <a:lnTo>
                    <a:pt x="1766490" y="333819"/>
                  </a:lnTo>
                  <a:lnTo>
                    <a:pt x="1817112" y="333819"/>
                  </a:lnTo>
                  <a:lnTo>
                    <a:pt x="1817112" y="170791"/>
                  </a:lnTo>
                  <a:lnTo>
                    <a:pt x="2014439" y="170791"/>
                  </a:lnTo>
                  <a:lnTo>
                    <a:pt x="2014439" y="333819"/>
                  </a:lnTo>
                  <a:lnTo>
                    <a:pt x="2033136" y="333819"/>
                  </a:lnTo>
                  <a:lnTo>
                    <a:pt x="2033136" y="251126"/>
                  </a:lnTo>
                  <a:lnTo>
                    <a:pt x="2128256" y="251126"/>
                  </a:lnTo>
                  <a:cubicBezTo>
                    <a:pt x="2152853" y="240257"/>
                    <a:pt x="2161167" y="196782"/>
                    <a:pt x="2180720" y="185913"/>
                  </a:cubicBezTo>
                  <a:lnTo>
                    <a:pt x="2245574" y="185913"/>
                  </a:lnTo>
                  <a:lnTo>
                    <a:pt x="2245574" y="261575"/>
                  </a:lnTo>
                  <a:lnTo>
                    <a:pt x="2253681" y="261575"/>
                  </a:lnTo>
                  <a:cubicBezTo>
                    <a:pt x="2253681" y="259413"/>
                    <a:pt x="2255708" y="257251"/>
                    <a:pt x="2255708" y="255090"/>
                  </a:cubicBezTo>
                  <a:lnTo>
                    <a:pt x="2261788" y="255090"/>
                  </a:lnTo>
                  <a:cubicBezTo>
                    <a:pt x="2261788" y="257251"/>
                    <a:pt x="2261788" y="259413"/>
                    <a:pt x="2263815" y="263737"/>
                  </a:cubicBezTo>
                  <a:lnTo>
                    <a:pt x="2275975" y="263737"/>
                  </a:lnTo>
                  <a:lnTo>
                    <a:pt x="2275975" y="257251"/>
                  </a:lnTo>
                  <a:lnTo>
                    <a:pt x="2298268" y="257251"/>
                  </a:lnTo>
                  <a:lnTo>
                    <a:pt x="2298268" y="263737"/>
                  </a:lnTo>
                  <a:lnTo>
                    <a:pt x="2318535" y="263737"/>
                  </a:lnTo>
                  <a:lnTo>
                    <a:pt x="2318535" y="309134"/>
                  </a:lnTo>
                  <a:lnTo>
                    <a:pt x="2332722" y="309134"/>
                  </a:lnTo>
                  <a:lnTo>
                    <a:pt x="2332722" y="296163"/>
                  </a:lnTo>
                  <a:lnTo>
                    <a:pt x="2348936" y="296163"/>
                  </a:lnTo>
                  <a:lnTo>
                    <a:pt x="2348936" y="116736"/>
                  </a:lnTo>
                  <a:lnTo>
                    <a:pt x="2355016" y="110250"/>
                  </a:lnTo>
                  <a:lnTo>
                    <a:pt x="2427977" y="110250"/>
                  </a:lnTo>
                  <a:lnTo>
                    <a:pt x="2427977" y="118898"/>
                  </a:lnTo>
                  <a:lnTo>
                    <a:pt x="2438110" y="118898"/>
                  </a:lnTo>
                  <a:lnTo>
                    <a:pt x="2438110" y="233472"/>
                  </a:lnTo>
                  <a:lnTo>
                    <a:pt x="2460404" y="233472"/>
                  </a:lnTo>
                  <a:lnTo>
                    <a:pt x="2460404" y="166457"/>
                  </a:lnTo>
                  <a:lnTo>
                    <a:pt x="2486751" y="166457"/>
                  </a:lnTo>
                  <a:cubicBezTo>
                    <a:pt x="2488777" y="166457"/>
                    <a:pt x="2488777" y="164295"/>
                    <a:pt x="2490804" y="162133"/>
                  </a:cubicBezTo>
                  <a:lnTo>
                    <a:pt x="2498911" y="162133"/>
                  </a:lnTo>
                  <a:cubicBezTo>
                    <a:pt x="2500937" y="164295"/>
                    <a:pt x="2500937" y="166457"/>
                    <a:pt x="2502964" y="166457"/>
                  </a:cubicBezTo>
                  <a:lnTo>
                    <a:pt x="2525258" y="166457"/>
                  </a:lnTo>
                  <a:lnTo>
                    <a:pt x="2525258" y="49721"/>
                  </a:lnTo>
                  <a:cubicBezTo>
                    <a:pt x="2525272" y="49718"/>
                    <a:pt x="2526139" y="49554"/>
                    <a:pt x="2582005" y="38912"/>
                  </a:cubicBezTo>
                  <a:lnTo>
                    <a:pt x="2582005" y="39993"/>
                  </a:lnTo>
                  <a:lnTo>
                    <a:pt x="2582005" y="47559"/>
                  </a:lnTo>
                  <a:lnTo>
                    <a:pt x="2608352" y="47559"/>
                  </a:lnTo>
                  <a:lnTo>
                    <a:pt x="2608352" y="302649"/>
                  </a:lnTo>
                  <a:lnTo>
                    <a:pt x="2630646" y="302649"/>
                  </a:lnTo>
                  <a:lnTo>
                    <a:pt x="2630646" y="298325"/>
                  </a:lnTo>
                  <a:lnTo>
                    <a:pt x="2642806" y="298325"/>
                  </a:lnTo>
                  <a:lnTo>
                    <a:pt x="2642806" y="302649"/>
                  </a:lnTo>
                  <a:lnTo>
                    <a:pt x="2667126" y="302649"/>
                  </a:lnTo>
                  <a:lnTo>
                    <a:pt x="2667126" y="289678"/>
                  </a:lnTo>
                  <a:lnTo>
                    <a:pt x="2695500" y="289678"/>
                  </a:lnTo>
                  <a:cubicBezTo>
                    <a:pt x="2699553" y="285354"/>
                    <a:pt x="2703607" y="285354"/>
                    <a:pt x="2707660" y="285354"/>
                  </a:cubicBezTo>
                  <a:cubicBezTo>
                    <a:pt x="2713740" y="289678"/>
                    <a:pt x="2721847" y="289678"/>
                    <a:pt x="2727927" y="289678"/>
                  </a:cubicBezTo>
                  <a:lnTo>
                    <a:pt x="2727927" y="272384"/>
                  </a:lnTo>
                  <a:lnTo>
                    <a:pt x="2736034" y="272384"/>
                  </a:lnTo>
                  <a:lnTo>
                    <a:pt x="2736034" y="259413"/>
                  </a:lnTo>
                  <a:lnTo>
                    <a:pt x="2792781" y="259413"/>
                  </a:lnTo>
                  <a:lnTo>
                    <a:pt x="2792781" y="229148"/>
                  </a:lnTo>
                  <a:lnTo>
                    <a:pt x="2811021" y="229148"/>
                  </a:lnTo>
                  <a:lnTo>
                    <a:pt x="2811021" y="222663"/>
                  </a:lnTo>
                  <a:lnTo>
                    <a:pt x="2823181" y="222663"/>
                  </a:lnTo>
                  <a:lnTo>
                    <a:pt x="2823181" y="229148"/>
                  </a:lnTo>
                  <a:lnTo>
                    <a:pt x="2839395" y="229148"/>
                  </a:lnTo>
                  <a:lnTo>
                    <a:pt x="2839395" y="278869"/>
                  </a:lnTo>
                  <a:lnTo>
                    <a:pt x="2871822" y="278869"/>
                  </a:lnTo>
                  <a:lnTo>
                    <a:pt x="2871822" y="252928"/>
                  </a:lnTo>
                  <a:lnTo>
                    <a:pt x="2910329" y="252928"/>
                  </a:lnTo>
                  <a:lnTo>
                    <a:pt x="2910329" y="222663"/>
                  </a:lnTo>
                  <a:lnTo>
                    <a:pt x="2958970" y="222663"/>
                  </a:lnTo>
                  <a:lnTo>
                    <a:pt x="2958970" y="333819"/>
                  </a:lnTo>
                  <a:lnTo>
                    <a:pt x="2958970" y="347598"/>
                  </a:lnTo>
                  <a:lnTo>
                    <a:pt x="3024845" y="347598"/>
                  </a:lnTo>
                  <a:lnTo>
                    <a:pt x="3024845" y="689379"/>
                  </a:lnTo>
                  <a:lnTo>
                    <a:pt x="2054" y="687046"/>
                  </a:lnTo>
                  <a:cubicBezTo>
                    <a:pt x="1369" y="539482"/>
                    <a:pt x="685" y="400492"/>
                    <a:pt x="0" y="252928"/>
                  </a:cubicBezTo>
                  <a:lnTo>
                    <a:pt x="20267" y="252928"/>
                  </a:lnTo>
                  <a:cubicBezTo>
                    <a:pt x="20271" y="252922"/>
                    <a:pt x="20308" y="252840"/>
                    <a:pt x="20774" y="251847"/>
                  </a:cubicBezTo>
                  <a:lnTo>
                    <a:pt x="24320" y="244281"/>
                  </a:lnTo>
                  <a:cubicBezTo>
                    <a:pt x="24329" y="244282"/>
                    <a:pt x="24442" y="244300"/>
                    <a:pt x="26094" y="244551"/>
                  </a:cubicBezTo>
                  <a:lnTo>
                    <a:pt x="38507" y="246442"/>
                  </a:lnTo>
                  <a:cubicBezTo>
                    <a:pt x="38510" y="246452"/>
                    <a:pt x="38548" y="246553"/>
                    <a:pt x="39014" y="247794"/>
                  </a:cubicBezTo>
                  <a:lnTo>
                    <a:pt x="42560" y="257251"/>
                  </a:lnTo>
                  <a:cubicBezTo>
                    <a:pt x="42574" y="257252"/>
                    <a:pt x="43170" y="257302"/>
                    <a:pt x="68907" y="259413"/>
                  </a:cubicBezTo>
                  <a:lnTo>
                    <a:pt x="68907" y="136192"/>
                  </a:lnTo>
                  <a:lnTo>
                    <a:pt x="70934" y="136192"/>
                  </a:lnTo>
                  <a:lnTo>
                    <a:pt x="85121" y="136192"/>
                  </a:lnTo>
                  <a:lnTo>
                    <a:pt x="85121" y="0"/>
                  </a:lnTo>
                  <a:lnTo>
                    <a:pt x="86894" y="0"/>
                  </a:lnTo>
                  <a:lnTo>
                    <a:pt x="99308"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6" name="Rectangle 35">
              <a:extLst>
                <a:ext uri="{FF2B5EF4-FFF2-40B4-BE49-F238E27FC236}">
                  <a16:creationId xmlns:a16="http://schemas.microsoft.com/office/drawing/2014/main" id="{94685EEA-14FF-463D-B036-564F83FE7A00}"/>
                </a:ext>
              </a:extLst>
            </p:cNvPr>
            <p:cNvSpPr/>
            <p:nvPr/>
          </p:nvSpPr>
          <p:spPr>
            <a:xfrm>
              <a:off x="6047165" y="1883798"/>
              <a:ext cx="2961438" cy="689379"/>
            </a:xfrm>
            <a:custGeom>
              <a:avLst/>
              <a:gdLst>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924638 h 1160647"/>
                <a:gd name="connsiteX403" fmla="*/ 3079941 w 3079941"/>
                <a:gd name="connsiteY403" fmla="*/ 1030409 h 1160647"/>
                <a:gd name="connsiteX404" fmla="*/ 3079941 w 3079941"/>
                <a:gd name="connsiteY404" fmla="*/ 1160647 h 1160647"/>
                <a:gd name="connsiteX405" fmla="*/ 2842946 w 3079941"/>
                <a:gd name="connsiteY405" fmla="*/ 1160647 h 1160647"/>
                <a:gd name="connsiteX406" fmla="*/ 200958 w 3079941"/>
                <a:gd name="connsiteY406" fmla="*/ 1160647 h 1160647"/>
                <a:gd name="connsiteX407" fmla="*/ 200958 w 3079941"/>
                <a:gd name="connsiteY407" fmla="*/ 1126882 h 1160647"/>
                <a:gd name="connsiteX408" fmla="*/ 0 w 3079941"/>
                <a:gd name="connsiteY408" fmla="*/ 1126882 h 1160647"/>
                <a:gd name="connsiteX409" fmla="*/ 0 w 3079941"/>
                <a:gd name="connsiteY409" fmla="*/ 915339 h 1160647"/>
                <a:gd name="connsiteX410" fmla="*/ 103377 w 3079941"/>
                <a:gd name="connsiteY410" fmla="*/ 915339 h 1160647"/>
                <a:gd name="connsiteX411" fmla="*/ 103377 w 3079941"/>
                <a:gd name="connsiteY411" fmla="*/ 886329 h 1160647"/>
                <a:gd name="connsiteX412" fmla="*/ 55096 w 3079941"/>
                <a:gd name="connsiteY412" fmla="*/ 886329 h 1160647"/>
                <a:gd name="connsiteX413" fmla="*/ 55096 w 3079941"/>
                <a:gd name="connsiteY413" fmla="*/ 724196 h 1160647"/>
                <a:gd name="connsiteX414" fmla="*/ 75363 w 3079941"/>
                <a:gd name="connsiteY414" fmla="*/ 724196 h 1160647"/>
                <a:gd name="connsiteX415" fmla="*/ 75870 w 3079941"/>
                <a:gd name="connsiteY415" fmla="*/ 723115 h 1160647"/>
                <a:gd name="connsiteX416" fmla="*/ 79416 w 3079941"/>
                <a:gd name="connsiteY416" fmla="*/ 715549 h 1160647"/>
                <a:gd name="connsiteX417" fmla="*/ 81190 w 3079941"/>
                <a:gd name="connsiteY417" fmla="*/ 715819 h 1160647"/>
                <a:gd name="connsiteX418" fmla="*/ 93603 w 3079941"/>
                <a:gd name="connsiteY418" fmla="*/ 717710 h 1160647"/>
                <a:gd name="connsiteX419" fmla="*/ 94110 w 3079941"/>
                <a:gd name="connsiteY419" fmla="*/ 719062 h 1160647"/>
                <a:gd name="connsiteX420" fmla="*/ 97656 w 3079941"/>
                <a:gd name="connsiteY420" fmla="*/ 728519 h 1160647"/>
                <a:gd name="connsiteX421" fmla="*/ 124003 w 3079941"/>
                <a:gd name="connsiteY421" fmla="*/ 730681 h 1160647"/>
                <a:gd name="connsiteX422" fmla="*/ 124003 w 3079941"/>
                <a:gd name="connsiteY422" fmla="*/ 607460 h 1160647"/>
                <a:gd name="connsiteX423" fmla="*/ 126030 w 3079941"/>
                <a:gd name="connsiteY423" fmla="*/ 607460 h 1160647"/>
                <a:gd name="connsiteX424" fmla="*/ 140217 w 3079941"/>
                <a:gd name="connsiteY424" fmla="*/ 607460 h 1160647"/>
                <a:gd name="connsiteX425" fmla="*/ 140217 w 3079941"/>
                <a:gd name="connsiteY425" fmla="*/ 471268 h 1160647"/>
                <a:gd name="connsiteX426" fmla="*/ 141990 w 3079941"/>
                <a:gd name="connsiteY426" fmla="*/ 471268 h 1160647"/>
                <a:gd name="connsiteX427" fmla="*/ 154404 w 3079941"/>
                <a:gd name="connsiteY427" fmla="*/ 471268 h 1160647"/>
                <a:gd name="connsiteX428" fmla="*/ 154404 w 3079941"/>
                <a:gd name="connsiteY428" fmla="*/ 356694 h 1160647"/>
                <a:gd name="connsiteX429" fmla="*/ 158457 w 3079941"/>
                <a:gd name="connsiteY429" fmla="*/ 328590 h 1160647"/>
                <a:gd name="connsiteX430" fmla="*/ 160484 w 3079941"/>
                <a:gd name="connsiteY430" fmla="*/ 328590 h 1160647"/>
                <a:gd name="connsiteX431" fmla="*/ 174671 w 3079941"/>
                <a:gd name="connsiteY431" fmla="*/ 328590 h 1160647"/>
                <a:gd name="connsiteX432" fmla="*/ 211151 w 3079941"/>
                <a:gd name="connsiteY432" fmla="*/ 246443 h 1160647"/>
                <a:gd name="connsiteX433" fmla="*/ 215205 w 3079941"/>
                <a:gd name="connsiteY433"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924638 h 1160647"/>
                <a:gd name="connsiteX403" fmla="*/ 3079941 w 3079941"/>
                <a:gd name="connsiteY403" fmla="*/ 1030409 h 1160647"/>
                <a:gd name="connsiteX404" fmla="*/ 3079941 w 3079941"/>
                <a:gd name="connsiteY404" fmla="*/ 1160647 h 1160647"/>
                <a:gd name="connsiteX405" fmla="*/ 200958 w 3079941"/>
                <a:gd name="connsiteY405" fmla="*/ 1160647 h 1160647"/>
                <a:gd name="connsiteX406" fmla="*/ 200958 w 3079941"/>
                <a:gd name="connsiteY406" fmla="*/ 1126882 h 1160647"/>
                <a:gd name="connsiteX407" fmla="*/ 0 w 3079941"/>
                <a:gd name="connsiteY407" fmla="*/ 1126882 h 1160647"/>
                <a:gd name="connsiteX408" fmla="*/ 0 w 3079941"/>
                <a:gd name="connsiteY408" fmla="*/ 915339 h 1160647"/>
                <a:gd name="connsiteX409" fmla="*/ 103377 w 3079941"/>
                <a:gd name="connsiteY409" fmla="*/ 915339 h 1160647"/>
                <a:gd name="connsiteX410" fmla="*/ 103377 w 3079941"/>
                <a:gd name="connsiteY410" fmla="*/ 886329 h 1160647"/>
                <a:gd name="connsiteX411" fmla="*/ 55096 w 3079941"/>
                <a:gd name="connsiteY411" fmla="*/ 886329 h 1160647"/>
                <a:gd name="connsiteX412" fmla="*/ 55096 w 3079941"/>
                <a:gd name="connsiteY412" fmla="*/ 724196 h 1160647"/>
                <a:gd name="connsiteX413" fmla="*/ 75363 w 3079941"/>
                <a:gd name="connsiteY413" fmla="*/ 724196 h 1160647"/>
                <a:gd name="connsiteX414" fmla="*/ 75870 w 3079941"/>
                <a:gd name="connsiteY414" fmla="*/ 723115 h 1160647"/>
                <a:gd name="connsiteX415" fmla="*/ 79416 w 3079941"/>
                <a:gd name="connsiteY415" fmla="*/ 715549 h 1160647"/>
                <a:gd name="connsiteX416" fmla="*/ 81190 w 3079941"/>
                <a:gd name="connsiteY416" fmla="*/ 715819 h 1160647"/>
                <a:gd name="connsiteX417" fmla="*/ 93603 w 3079941"/>
                <a:gd name="connsiteY417" fmla="*/ 717710 h 1160647"/>
                <a:gd name="connsiteX418" fmla="*/ 94110 w 3079941"/>
                <a:gd name="connsiteY418" fmla="*/ 719062 h 1160647"/>
                <a:gd name="connsiteX419" fmla="*/ 97656 w 3079941"/>
                <a:gd name="connsiteY419" fmla="*/ 728519 h 1160647"/>
                <a:gd name="connsiteX420" fmla="*/ 124003 w 3079941"/>
                <a:gd name="connsiteY420" fmla="*/ 730681 h 1160647"/>
                <a:gd name="connsiteX421" fmla="*/ 124003 w 3079941"/>
                <a:gd name="connsiteY421" fmla="*/ 607460 h 1160647"/>
                <a:gd name="connsiteX422" fmla="*/ 126030 w 3079941"/>
                <a:gd name="connsiteY422" fmla="*/ 607460 h 1160647"/>
                <a:gd name="connsiteX423" fmla="*/ 140217 w 3079941"/>
                <a:gd name="connsiteY423" fmla="*/ 607460 h 1160647"/>
                <a:gd name="connsiteX424" fmla="*/ 140217 w 3079941"/>
                <a:gd name="connsiteY424" fmla="*/ 471268 h 1160647"/>
                <a:gd name="connsiteX425" fmla="*/ 141990 w 3079941"/>
                <a:gd name="connsiteY425" fmla="*/ 471268 h 1160647"/>
                <a:gd name="connsiteX426" fmla="*/ 154404 w 3079941"/>
                <a:gd name="connsiteY426" fmla="*/ 471268 h 1160647"/>
                <a:gd name="connsiteX427" fmla="*/ 154404 w 3079941"/>
                <a:gd name="connsiteY427" fmla="*/ 356694 h 1160647"/>
                <a:gd name="connsiteX428" fmla="*/ 158457 w 3079941"/>
                <a:gd name="connsiteY428" fmla="*/ 328590 h 1160647"/>
                <a:gd name="connsiteX429" fmla="*/ 160484 w 3079941"/>
                <a:gd name="connsiteY429" fmla="*/ 328590 h 1160647"/>
                <a:gd name="connsiteX430" fmla="*/ 174671 w 3079941"/>
                <a:gd name="connsiteY430" fmla="*/ 328590 h 1160647"/>
                <a:gd name="connsiteX431" fmla="*/ 211151 w 3079941"/>
                <a:gd name="connsiteY431" fmla="*/ 246443 h 1160647"/>
                <a:gd name="connsiteX432" fmla="*/ 215205 w 3079941"/>
                <a:gd name="connsiteY432"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030409 h 1160647"/>
                <a:gd name="connsiteX403" fmla="*/ 3079941 w 3079941"/>
                <a:gd name="connsiteY403" fmla="*/ 1160647 h 1160647"/>
                <a:gd name="connsiteX404" fmla="*/ 200958 w 3079941"/>
                <a:gd name="connsiteY404" fmla="*/ 1160647 h 1160647"/>
                <a:gd name="connsiteX405" fmla="*/ 200958 w 3079941"/>
                <a:gd name="connsiteY405" fmla="*/ 1126882 h 1160647"/>
                <a:gd name="connsiteX406" fmla="*/ 0 w 3079941"/>
                <a:gd name="connsiteY406" fmla="*/ 1126882 h 1160647"/>
                <a:gd name="connsiteX407" fmla="*/ 0 w 3079941"/>
                <a:gd name="connsiteY407" fmla="*/ 915339 h 1160647"/>
                <a:gd name="connsiteX408" fmla="*/ 103377 w 3079941"/>
                <a:gd name="connsiteY408" fmla="*/ 915339 h 1160647"/>
                <a:gd name="connsiteX409" fmla="*/ 103377 w 3079941"/>
                <a:gd name="connsiteY409" fmla="*/ 886329 h 1160647"/>
                <a:gd name="connsiteX410" fmla="*/ 55096 w 3079941"/>
                <a:gd name="connsiteY410" fmla="*/ 886329 h 1160647"/>
                <a:gd name="connsiteX411" fmla="*/ 55096 w 3079941"/>
                <a:gd name="connsiteY411" fmla="*/ 724196 h 1160647"/>
                <a:gd name="connsiteX412" fmla="*/ 75363 w 3079941"/>
                <a:gd name="connsiteY412" fmla="*/ 724196 h 1160647"/>
                <a:gd name="connsiteX413" fmla="*/ 75870 w 3079941"/>
                <a:gd name="connsiteY413" fmla="*/ 723115 h 1160647"/>
                <a:gd name="connsiteX414" fmla="*/ 79416 w 3079941"/>
                <a:gd name="connsiteY414" fmla="*/ 715549 h 1160647"/>
                <a:gd name="connsiteX415" fmla="*/ 81190 w 3079941"/>
                <a:gd name="connsiteY415" fmla="*/ 715819 h 1160647"/>
                <a:gd name="connsiteX416" fmla="*/ 93603 w 3079941"/>
                <a:gd name="connsiteY416" fmla="*/ 717710 h 1160647"/>
                <a:gd name="connsiteX417" fmla="*/ 94110 w 3079941"/>
                <a:gd name="connsiteY417" fmla="*/ 719062 h 1160647"/>
                <a:gd name="connsiteX418" fmla="*/ 97656 w 3079941"/>
                <a:gd name="connsiteY418" fmla="*/ 728519 h 1160647"/>
                <a:gd name="connsiteX419" fmla="*/ 124003 w 3079941"/>
                <a:gd name="connsiteY419" fmla="*/ 730681 h 1160647"/>
                <a:gd name="connsiteX420" fmla="*/ 124003 w 3079941"/>
                <a:gd name="connsiteY420" fmla="*/ 607460 h 1160647"/>
                <a:gd name="connsiteX421" fmla="*/ 126030 w 3079941"/>
                <a:gd name="connsiteY421" fmla="*/ 607460 h 1160647"/>
                <a:gd name="connsiteX422" fmla="*/ 140217 w 3079941"/>
                <a:gd name="connsiteY422" fmla="*/ 607460 h 1160647"/>
                <a:gd name="connsiteX423" fmla="*/ 140217 w 3079941"/>
                <a:gd name="connsiteY423" fmla="*/ 471268 h 1160647"/>
                <a:gd name="connsiteX424" fmla="*/ 141990 w 3079941"/>
                <a:gd name="connsiteY424" fmla="*/ 471268 h 1160647"/>
                <a:gd name="connsiteX425" fmla="*/ 154404 w 3079941"/>
                <a:gd name="connsiteY425" fmla="*/ 471268 h 1160647"/>
                <a:gd name="connsiteX426" fmla="*/ 154404 w 3079941"/>
                <a:gd name="connsiteY426" fmla="*/ 356694 h 1160647"/>
                <a:gd name="connsiteX427" fmla="*/ 158457 w 3079941"/>
                <a:gd name="connsiteY427" fmla="*/ 328590 h 1160647"/>
                <a:gd name="connsiteX428" fmla="*/ 160484 w 3079941"/>
                <a:gd name="connsiteY428" fmla="*/ 328590 h 1160647"/>
                <a:gd name="connsiteX429" fmla="*/ 174671 w 3079941"/>
                <a:gd name="connsiteY429" fmla="*/ 328590 h 1160647"/>
                <a:gd name="connsiteX430" fmla="*/ 211151 w 3079941"/>
                <a:gd name="connsiteY430" fmla="*/ 246443 h 1160647"/>
                <a:gd name="connsiteX431" fmla="*/ 215205 w 3079941"/>
                <a:gd name="connsiteY431"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200958 w 3079941"/>
                <a:gd name="connsiteY404" fmla="*/ 1126882 h 1160647"/>
                <a:gd name="connsiteX405" fmla="*/ 0 w 3079941"/>
                <a:gd name="connsiteY405" fmla="*/ 1126882 h 1160647"/>
                <a:gd name="connsiteX406" fmla="*/ 0 w 3079941"/>
                <a:gd name="connsiteY406" fmla="*/ 915339 h 1160647"/>
                <a:gd name="connsiteX407" fmla="*/ 103377 w 3079941"/>
                <a:gd name="connsiteY407" fmla="*/ 915339 h 1160647"/>
                <a:gd name="connsiteX408" fmla="*/ 103377 w 3079941"/>
                <a:gd name="connsiteY408" fmla="*/ 886329 h 1160647"/>
                <a:gd name="connsiteX409" fmla="*/ 55096 w 3079941"/>
                <a:gd name="connsiteY409" fmla="*/ 886329 h 1160647"/>
                <a:gd name="connsiteX410" fmla="*/ 55096 w 3079941"/>
                <a:gd name="connsiteY410" fmla="*/ 724196 h 1160647"/>
                <a:gd name="connsiteX411" fmla="*/ 75363 w 3079941"/>
                <a:gd name="connsiteY411" fmla="*/ 724196 h 1160647"/>
                <a:gd name="connsiteX412" fmla="*/ 75870 w 3079941"/>
                <a:gd name="connsiteY412" fmla="*/ 723115 h 1160647"/>
                <a:gd name="connsiteX413" fmla="*/ 79416 w 3079941"/>
                <a:gd name="connsiteY413" fmla="*/ 715549 h 1160647"/>
                <a:gd name="connsiteX414" fmla="*/ 81190 w 3079941"/>
                <a:gd name="connsiteY414" fmla="*/ 715819 h 1160647"/>
                <a:gd name="connsiteX415" fmla="*/ 93603 w 3079941"/>
                <a:gd name="connsiteY415" fmla="*/ 717710 h 1160647"/>
                <a:gd name="connsiteX416" fmla="*/ 94110 w 3079941"/>
                <a:gd name="connsiteY416" fmla="*/ 719062 h 1160647"/>
                <a:gd name="connsiteX417" fmla="*/ 97656 w 3079941"/>
                <a:gd name="connsiteY417" fmla="*/ 728519 h 1160647"/>
                <a:gd name="connsiteX418" fmla="*/ 124003 w 3079941"/>
                <a:gd name="connsiteY418" fmla="*/ 730681 h 1160647"/>
                <a:gd name="connsiteX419" fmla="*/ 124003 w 3079941"/>
                <a:gd name="connsiteY419" fmla="*/ 607460 h 1160647"/>
                <a:gd name="connsiteX420" fmla="*/ 126030 w 3079941"/>
                <a:gd name="connsiteY420" fmla="*/ 607460 h 1160647"/>
                <a:gd name="connsiteX421" fmla="*/ 140217 w 3079941"/>
                <a:gd name="connsiteY421" fmla="*/ 607460 h 1160647"/>
                <a:gd name="connsiteX422" fmla="*/ 140217 w 3079941"/>
                <a:gd name="connsiteY422" fmla="*/ 471268 h 1160647"/>
                <a:gd name="connsiteX423" fmla="*/ 141990 w 3079941"/>
                <a:gd name="connsiteY423" fmla="*/ 471268 h 1160647"/>
                <a:gd name="connsiteX424" fmla="*/ 154404 w 3079941"/>
                <a:gd name="connsiteY424" fmla="*/ 471268 h 1160647"/>
                <a:gd name="connsiteX425" fmla="*/ 154404 w 3079941"/>
                <a:gd name="connsiteY425" fmla="*/ 356694 h 1160647"/>
                <a:gd name="connsiteX426" fmla="*/ 158457 w 3079941"/>
                <a:gd name="connsiteY426" fmla="*/ 328590 h 1160647"/>
                <a:gd name="connsiteX427" fmla="*/ 160484 w 3079941"/>
                <a:gd name="connsiteY427" fmla="*/ 328590 h 1160647"/>
                <a:gd name="connsiteX428" fmla="*/ 174671 w 3079941"/>
                <a:gd name="connsiteY428" fmla="*/ 328590 h 1160647"/>
                <a:gd name="connsiteX429" fmla="*/ 211151 w 3079941"/>
                <a:gd name="connsiteY429" fmla="*/ 246443 h 1160647"/>
                <a:gd name="connsiteX430" fmla="*/ 215205 w 3079941"/>
                <a:gd name="connsiteY430"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0 w 3079941"/>
                <a:gd name="connsiteY405" fmla="*/ 915339 h 1160647"/>
                <a:gd name="connsiteX406" fmla="*/ 103377 w 3079941"/>
                <a:gd name="connsiteY406" fmla="*/ 915339 h 1160647"/>
                <a:gd name="connsiteX407" fmla="*/ 103377 w 3079941"/>
                <a:gd name="connsiteY407" fmla="*/ 886329 h 1160647"/>
                <a:gd name="connsiteX408" fmla="*/ 55096 w 3079941"/>
                <a:gd name="connsiteY408" fmla="*/ 886329 h 1160647"/>
                <a:gd name="connsiteX409" fmla="*/ 55096 w 3079941"/>
                <a:gd name="connsiteY409" fmla="*/ 724196 h 1160647"/>
                <a:gd name="connsiteX410" fmla="*/ 75363 w 3079941"/>
                <a:gd name="connsiteY410" fmla="*/ 724196 h 1160647"/>
                <a:gd name="connsiteX411" fmla="*/ 75870 w 3079941"/>
                <a:gd name="connsiteY411" fmla="*/ 723115 h 1160647"/>
                <a:gd name="connsiteX412" fmla="*/ 79416 w 3079941"/>
                <a:gd name="connsiteY412" fmla="*/ 715549 h 1160647"/>
                <a:gd name="connsiteX413" fmla="*/ 81190 w 3079941"/>
                <a:gd name="connsiteY413" fmla="*/ 715819 h 1160647"/>
                <a:gd name="connsiteX414" fmla="*/ 93603 w 3079941"/>
                <a:gd name="connsiteY414" fmla="*/ 717710 h 1160647"/>
                <a:gd name="connsiteX415" fmla="*/ 94110 w 3079941"/>
                <a:gd name="connsiteY415" fmla="*/ 719062 h 1160647"/>
                <a:gd name="connsiteX416" fmla="*/ 97656 w 3079941"/>
                <a:gd name="connsiteY416" fmla="*/ 728519 h 1160647"/>
                <a:gd name="connsiteX417" fmla="*/ 124003 w 3079941"/>
                <a:gd name="connsiteY417" fmla="*/ 730681 h 1160647"/>
                <a:gd name="connsiteX418" fmla="*/ 124003 w 3079941"/>
                <a:gd name="connsiteY418" fmla="*/ 607460 h 1160647"/>
                <a:gd name="connsiteX419" fmla="*/ 126030 w 3079941"/>
                <a:gd name="connsiteY419" fmla="*/ 607460 h 1160647"/>
                <a:gd name="connsiteX420" fmla="*/ 140217 w 3079941"/>
                <a:gd name="connsiteY420" fmla="*/ 607460 h 1160647"/>
                <a:gd name="connsiteX421" fmla="*/ 140217 w 3079941"/>
                <a:gd name="connsiteY421" fmla="*/ 471268 h 1160647"/>
                <a:gd name="connsiteX422" fmla="*/ 141990 w 3079941"/>
                <a:gd name="connsiteY422" fmla="*/ 471268 h 1160647"/>
                <a:gd name="connsiteX423" fmla="*/ 154404 w 3079941"/>
                <a:gd name="connsiteY423" fmla="*/ 471268 h 1160647"/>
                <a:gd name="connsiteX424" fmla="*/ 154404 w 3079941"/>
                <a:gd name="connsiteY424" fmla="*/ 356694 h 1160647"/>
                <a:gd name="connsiteX425" fmla="*/ 158457 w 3079941"/>
                <a:gd name="connsiteY425" fmla="*/ 328590 h 1160647"/>
                <a:gd name="connsiteX426" fmla="*/ 160484 w 3079941"/>
                <a:gd name="connsiteY426" fmla="*/ 328590 h 1160647"/>
                <a:gd name="connsiteX427" fmla="*/ 174671 w 3079941"/>
                <a:gd name="connsiteY427" fmla="*/ 328590 h 1160647"/>
                <a:gd name="connsiteX428" fmla="*/ 211151 w 3079941"/>
                <a:gd name="connsiteY428" fmla="*/ 246443 h 1160647"/>
                <a:gd name="connsiteX429" fmla="*/ 215205 w 3079941"/>
                <a:gd name="connsiteY429"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0 w 3079941"/>
                <a:gd name="connsiteY405" fmla="*/ 915339 h 1160647"/>
                <a:gd name="connsiteX406" fmla="*/ 103377 w 3079941"/>
                <a:gd name="connsiteY406" fmla="*/ 915339 h 1160647"/>
                <a:gd name="connsiteX407" fmla="*/ 55096 w 3079941"/>
                <a:gd name="connsiteY407" fmla="*/ 886329 h 1160647"/>
                <a:gd name="connsiteX408" fmla="*/ 55096 w 3079941"/>
                <a:gd name="connsiteY408" fmla="*/ 724196 h 1160647"/>
                <a:gd name="connsiteX409" fmla="*/ 75363 w 3079941"/>
                <a:gd name="connsiteY409" fmla="*/ 724196 h 1160647"/>
                <a:gd name="connsiteX410" fmla="*/ 75870 w 3079941"/>
                <a:gd name="connsiteY410" fmla="*/ 723115 h 1160647"/>
                <a:gd name="connsiteX411" fmla="*/ 79416 w 3079941"/>
                <a:gd name="connsiteY411" fmla="*/ 715549 h 1160647"/>
                <a:gd name="connsiteX412" fmla="*/ 81190 w 3079941"/>
                <a:gd name="connsiteY412" fmla="*/ 715819 h 1160647"/>
                <a:gd name="connsiteX413" fmla="*/ 93603 w 3079941"/>
                <a:gd name="connsiteY413" fmla="*/ 717710 h 1160647"/>
                <a:gd name="connsiteX414" fmla="*/ 94110 w 3079941"/>
                <a:gd name="connsiteY414" fmla="*/ 719062 h 1160647"/>
                <a:gd name="connsiteX415" fmla="*/ 97656 w 3079941"/>
                <a:gd name="connsiteY415" fmla="*/ 728519 h 1160647"/>
                <a:gd name="connsiteX416" fmla="*/ 124003 w 3079941"/>
                <a:gd name="connsiteY416" fmla="*/ 730681 h 1160647"/>
                <a:gd name="connsiteX417" fmla="*/ 124003 w 3079941"/>
                <a:gd name="connsiteY417" fmla="*/ 607460 h 1160647"/>
                <a:gd name="connsiteX418" fmla="*/ 126030 w 3079941"/>
                <a:gd name="connsiteY418" fmla="*/ 607460 h 1160647"/>
                <a:gd name="connsiteX419" fmla="*/ 140217 w 3079941"/>
                <a:gd name="connsiteY419" fmla="*/ 607460 h 1160647"/>
                <a:gd name="connsiteX420" fmla="*/ 140217 w 3079941"/>
                <a:gd name="connsiteY420" fmla="*/ 471268 h 1160647"/>
                <a:gd name="connsiteX421" fmla="*/ 141990 w 3079941"/>
                <a:gd name="connsiteY421" fmla="*/ 471268 h 1160647"/>
                <a:gd name="connsiteX422" fmla="*/ 154404 w 3079941"/>
                <a:gd name="connsiteY422" fmla="*/ 471268 h 1160647"/>
                <a:gd name="connsiteX423" fmla="*/ 154404 w 3079941"/>
                <a:gd name="connsiteY423" fmla="*/ 356694 h 1160647"/>
                <a:gd name="connsiteX424" fmla="*/ 158457 w 3079941"/>
                <a:gd name="connsiteY424" fmla="*/ 328590 h 1160647"/>
                <a:gd name="connsiteX425" fmla="*/ 160484 w 3079941"/>
                <a:gd name="connsiteY425" fmla="*/ 328590 h 1160647"/>
                <a:gd name="connsiteX426" fmla="*/ 174671 w 3079941"/>
                <a:gd name="connsiteY426" fmla="*/ 328590 h 1160647"/>
                <a:gd name="connsiteX427" fmla="*/ 211151 w 3079941"/>
                <a:gd name="connsiteY427" fmla="*/ 246443 h 1160647"/>
                <a:gd name="connsiteX428" fmla="*/ 215205 w 3079941"/>
                <a:gd name="connsiteY428"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0 w 3079941"/>
                <a:gd name="connsiteY405" fmla="*/ 915339 h 1160647"/>
                <a:gd name="connsiteX406" fmla="*/ 55096 w 3079941"/>
                <a:gd name="connsiteY406" fmla="*/ 886329 h 1160647"/>
                <a:gd name="connsiteX407" fmla="*/ 55096 w 3079941"/>
                <a:gd name="connsiteY407" fmla="*/ 724196 h 1160647"/>
                <a:gd name="connsiteX408" fmla="*/ 75363 w 3079941"/>
                <a:gd name="connsiteY408" fmla="*/ 724196 h 1160647"/>
                <a:gd name="connsiteX409" fmla="*/ 75870 w 3079941"/>
                <a:gd name="connsiteY409" fmla="*/ 723115 h 1160647"/>
                <a:gd name="connsiteX410" fmla="*/ 79416 w 3079941"/>
                <a:gd name="connsiteY410" fmla="*/ 715549 h 1160647"/>
                <a:gd name="connsiteX411" fmla="*/ 81190 w 3079941"/>
                <a:gd name="connsiteY411" fmla="*/ 715819 h 1160647"/>
                <a:gd name="connsiteX412" fmla="*/ 93603 w 3079941"/>
                <a:gd name="connsiteY412" fmla="*/ 717710 h 1160647"/>
                <a:gd name="connsiteX413" fmla="*/ 94110 w 3079941"/>
                <a:gd name="connsiteY413" fmla="*/ 719062 h 1160647"/>
                <a:gd name="connsiteX414" fmla="*/ 97656 w 3079941"/>
                <a:gd name="connsiteY414" fmla="*/ 728519 h 1160647"/>
                <a:gd name="connsiteX415" fmla="*/ 124003 w 3079941"/>
                <a:gd name="connsiteY415" fmla="*/ 730681 h 1160647"/>
                <a:gd name="connsiteX416" fmla="*/ 124003 w 3079941"/>
                <a:gd name="connsiteY416" fmla="*/ 607460 h 1160647"/>
                <a:gd name="connsiteX417" fmla="*/ 126030 w 3079941"/>
                <a:gd name="connsiteY417" fmla="*/ 607460 h 1160647"/>
                <a:gd name="connsiteX418" fmla="*/ 140217 w 3079941"/>
                <a:gd name="connsiteY418" fmla="*/ 607460 h 1160647"/>
                <a:gd name="connsiteX419" fmla="*/ 140217 w 3079941"/>
                <a:gd name="connsiteY419" fmla="*/ 471268 h 1160647"/>
                <a:gd name="connsiteX420" fmla="*/ 141990 w 3079941"/>
                <a:gd name="connsiteY420" fmla="*/ 471268 h 1160647"/>
                <a:gd name="connsiteX421" fmla="*/ 154404 w 3079941"/>
                <a:gd name="connsiteY421" fmla="*/ 471268 h 1160647"/>
                <a:gd name="connsiteX422" fmla="*/ 154404 w 3079941"/>
                <a:gd name="connsiteY422" fmla="*/ 356694 h 1160647"/>
                <a:gd name="connsiteX423" fmla="*/ 158457 w 3079941"/>
                <a:gd name="connsiteY423" fmla="*/ 328590 h 1160647"/>
                <a:gd name="connsiteX424" fmla="*/ 160484 w 3079941"/>
                <a:gd name="connsiteY424" fmla="*/ 328590 h 1160647"/>
                <a:gd name="connsiteX425" fmla="*/ 174671 w 3079941"/>
                <a:gd name="connsiteY425" fmla="*/ 328590 h 1160647"/>
                <a:gd name="connsiteX426" fmla="*/ 211151 w 3079941"/>
                <a:gd name="connsiteY426" fmla="*/ 246443 h 1160647"/>
                <a:gd name="connsiteX427" fmla="*/ 215205 w 3079941"/>
                <a:gd name="connsiteY427"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55096 w 3079941"/>
                <a:gd name="connsiteY405" fmla="*/ 886329 h 1160647"/>
                <a:gd name="connsiteX406" fmla="*/ 55096 w 3079941"/>
                <a:gd name="connsiteY406" fmla="*/ 724196 h 1160647"/>
                <a:gd name="connsiteX407" fmla="*/ 75363 w 3079941"/>
                <a:gd name="connsiteY407" fmla="*/ 724196 h 1160647"/>
                <a:gd name="connsiteX408" fmla="*/ 75870 w 3079941"/>
                <a:gd name="connsiteY408" fmla="*/ 723115 h 1160647"/>
                <a:gd name="connsiteX409" fmla="*/ 79416 w 3079941"/>
                <a:gd name="connsiteY409" fmla="*/ 715549 h 1160647"/>
                <a:gd name="connsiteX410" fmla="*/ 81190 w 3079941"/>
                <a:gd name="connsiteY410" fmla="*/ 715819 h 1160647"/>
                <a:gd name="connsiteX411" fmla="*/ 93603 w 3079941"/>
                <a:gd name="connsiteY411" fmla="*/ 717710 h 1160647"/>
                <a:gd name="connsiteX412" fmla="*/ 94110 w 3079941"/>
                <a:gd name="connsiteY412" fmla="*/ 719062 h 1160647"/>
                <a:gd name="connsiteX413" fmla="*/ 97656 w 3079941"/>
                <a:gd name="connsiteY413" fmla="*/ 728519 h 1160647"/>
                <a:gd name="connsiteX414" fmla="*/ 124003 w 3079941"/>
                <a:gd name="connsiteY414" fmla="*/ 730681 h 1160647"/>
                <a:gd name="connsiteX415" fmla="*/ 124003 w 3079941"/>
                <a:gd name="connsiteY415" fmla="*/ 607460 h 1160647"/>
                <a:gd name="connsiteX416" fmla="*/ 126030 w 3079941"/>
                <a:gd name="connsiteY416" fmla="*/ 607460 h 1160647"/>
                <a:gd name="connsiteX417" fmla="*/ 140217 w 3079941"/>
                <a:gd name="connsiteY417" fmla="*/ 607460 h 1160647"/>
                <a:gd name="connsiteX418" fmla="*/ 140217 w 3079941"/>
                <a:gd name="connsiteY418" fmla="*/ 471268 h 1160647"/>
                <a:gd name="connsiteX419" fmla="*/ 141990 w 3079941"/>
                <a:gd name="connsiteY419" fmla="*/ 471268 h 1160647"/>
                <a:gd name="connsiteX420" fmla="*/ 154404 w 3079941"/>
                <a:gd name="connsiteY420" fmla="*/ 471268 h 1160647"/>
                <a:gd name="connsiteX421" fmla="*/ 154404 w 3079941"/>
                <a:gd name="connsiteY421" fmla="*/ 356694 h 1160647"/>
                <a:gd name="connsiteX422" fmla="*/ 158457 w 3079941"/>
                <a:gd name="connsiteY422" fmla="*/ 328590 h 1160647"/>
                <a:gd name="connsiteX423" fmla="*/ 160484 w 3079941"/>
                <a:gd name="connsiteY423" fmla="*/ 328590 h 1160647"/>
                <a:gd name="connsiteX424" fmla="*/ 174671 w 3079941"/>
                <a:gd name="connsiteY424" fmla="*/ 328590 h 1160647"/>
                <a:gd name="connsiteX425" fmla="*/ 211151 w 3079941"/>
                <a:gd name="connsiteY425" fmla="*/ 246443 h 1160647"/>
                <a:gd name="connsiteX426" fmla="*/ 215205 w 3079941"/>
                <a:gd name="connsiteY426"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55096 w 3079941"/>
                <a:gd name="connsiteY405" fmla="*/ 724196 h 1160647"/>
                <a:gd name="connsiteX406" fmla="*/ 75363 w 3079941"/>
                <a:gd name="connsiteY406" fmla="*/ 724196 h 1160647"/>
                <a:gd name="connsiteX407" fmla="*/ 75870 w 3079941"/>
                <a:gd name="connsiteY407" fmla="*/ 723115 h 1160647"/>
                <a:gd name="connsiteX408" fmla="*/ 79416 w 3079941"/>
                <a:gd name="connsiteY408" fmla="*/ 715549 h 1160647"/>
                <a:gd name="connsiteX409" fmla="*/ 81190 w 3079941"/>
                <a:gd name="connsiteY409" fmla="*/ 715819 h 1160647"/>
                <a:gd name="connsiteX410" fmla="*/ 93603 w 3079941"/>
                <a:gd name="connsiteY410" fmla="*/ 717710 h 1160647"/>
                <a:gd name="connsiteX411" fmla="*/ 94110 w 3079941"/>
                <a:gd name="connsiteY411" fmla="*/ 719062 h 1160647"/>
                <a:gd name="connsiteX412" fmla="*/ 97656 w 3079941"/>
                <a:gd name="connsiteY412" fmla="*/ 728519 h 1160647"/>
                <a:gd name="connsiteX413" fmla="*/ 124003 w 3079941"/>
                <a:gd name="connsiteY413" fmla="*/ 730681 h 1160647"/>
                <a:gd name="connsiteX414" fmla="*/ 124003 w 3079941"/>
                <a:gd name="connsiteY414" fmla="*/ 607460 h 1160647"/>
                <a:gd name="connsiteX415" fmla="*/ 126030 w 3079941"/>
                <a:gd name="connsiteY415" fmla="*/ 607460 h 1160647"/>
                <a:gd name="connsiteX416" fmla="*/ 140217 w 3079941"/>
                <a:gd name="connsiteY416" fmla="*/ 607460 h 1160647"/>
                <a:gd name="connsiteX417" fmla="*/ 140217 w 3079941"/>
                <a:gd name="connsiteY417" fmla="*/ 471268 h 1160647"/>
                <a:gd name="connsiteX418" fmla="*/ 141990 w 3079941"/>
                <a:gd name="connsiteY418" fmla="*/ 471268 h 1160647"/>
                <a:gd name="connsiteX419" fmla="*/ 154404 w 3079941"/>
                <a:gd name="connsiteY419" fmla="*/ 471268 h 1160647"/>
                <a:gd name="connsiteX420" fmla="*/ 154404 w 3079941"/>
                <a:gd name="connsiteY420" fmla="*/ 356694 h 1160647"/>
                <a:gd name="connsiteX421" fmla="*/ 158457 w 3079941"/>
                <a:gd name="connsiteY421" fmla="*/ 328590 h 1160647"/>
                <a:gd name="connsiteX422" fmla="*/ 160484 w 3079941"/>
                <a:gd name="connsiteY422" fmla="*/ 328590 h 1160647"/>
                <a:gd name="connsiteX423" fmla="*/ 174671 w 3079941"/>
                <a:gd name="connsiteY423" fmla="*/ 328590 h 1160647"/>
                <a:gd name="connsiteX424" fmla="*/ 211151 w 3079941"/>
                <a:gd name="connsiteY424" fmla="*/ 246443 h 1160647"/>
                <a:gd name="connsiteX425" fmla="*/ 215205 w 3079941"/>
                <a:gd name="connsiteY425" fmla="*/ 0 h 1160647"/>
                <a:gd name="connsiteX0" fmla="*/ 160109 w 3024845"/>
                <a:gd name="connsiteY0" fmla="*/ 0 h 1166887"/>
                <a:gd name="connsiteX1" fmla="*/ 162135 w 3024845"/>
                <a:gd name="connsiteY1" fmla="*/ 246443 h 1166887"/>
                <a:gd name="connsiteX2" fmla="*/ 200642 w 3024845"/>
                <a:gd name="connsiteY2" fmla="*/ 326429 h 1166887"/>
                <a:gd name="connsiteX3" fmla="*/ 202669 w 3024845"/>
                <a:gd name="connsiteY3" fmla="*/ 326429 h 1166887"/>
                <a:gd name="connsiteX4" fmla="*/ 216856 w 3024845"/>
                <a:gd name="connsiteY4" fmla="*/ 326429 h 1166887"/>
                <a:gd name="connsiteX5" fmla="*/ 216856 w 3024845"/>
                <a:gd name="connsiteY5" fmla="*/ 350208 h 1166887"/>
                <a:gd name="connsiteX6" fmla="*/ 217363 w 3024845"/>
                <a:gd name="connsiteY6" fmla="*/ 351019 h 1166887"/>
                <a:gd name="connsiteX7" fmla="*/ 220909 w 3024845"/>
                <a:gd name="connsiteY7" fmla="*/ 356694 h 1166887"/>
                <a:gd name="connsiteX8" fmla="*/ 220909 w 3024845"/>
                <a:gd name="connsiteY8" fmla="*/ 471268 h 1166887"/>
                <a:gd name="connsiteX9" fmla="*/ 223189 w 3024845"/>
                <a:gd name="connsiteY9" fmla="*/ 471268 h 1166887"/>
                <a:gd name="connsiteX10" fmla="*/ 239150 w 3024845"/>
                <a:gd name="connsiteY10" fmla="*/ 471268 h 1166887"/>
                <a:gd name="connsiteX11" fmla="*/ 239150 w 3024845"/>
                <a:gd name="connsiteY11" fmla="*/ 611783 h 1166887"/>
                <a:gd name="connsiteX12" fmla="*/ 240670 w 3024845"/>
                <a:gd name="connsiteY12" fmla="*/ 611513 h 1166887"/>
                <a:gd name="connsiteX13" fmla="*/ 251310 w 3024845"/>
                <a:gd name="connsiteY13" fmla="*/ 609622 h 1166887"/>
                <a:gd name="connsiteX14" fmla="*/ 249283 w 3024845"/>
                <a:gd name="connsiteY14" fmla="*/ 698254 h 1166887"/>
                <a:gd name="connsiteX15" fmla="*/ 250803 w 3024845"/>
                <a:gd name="connsiteY15" fmla="*/ 698525 h 1166887"/>
                <a:gd name="connsiteX16" fmla="*/ 261443 w 3024845"/>
                <a:gd name="connsiteY16" fmla="*/ 700416 h 1166887"/>
                <a:gd name="connsiteX17" fmla="*/ 261696 w 3024845"/>
                <a:gd name="connsiteY17" fmla="*/ 701227 h 1166887"/>
                <a:gd name="connsiteX18" fmla="*/ 263470 w 3024845"/>
                <a:gd name="connsiteY18" fmla="*/ 706902 h 1166887"/>
                <a:gd name="connsiteX19" fmla="*/ 264230 w 3024845"/>
                <a:gd name="connsiteY19" fmla="*/ 704470 h 1166887"/>
                <a:gd name="connsiteX20" fmla="*/ 269550 w 3024845"/>
                <a:gd name="connsiteY20" fmla="*/ 687446 h 1166887"/>
                <a:gd name="connsiteX21" fmla="*/ 271323 w 3024845"/>
                <a:gd name="connsiteY21" fmla="*/ 687446 h 1166887"/>
                <a:gd name="connsiteX22" fmla="*/ 283737 w 3024845"/>
                <a:gd name="connsiteY22" fmla="*/ 687446 h 1166887"/>
                <a:gd name="connsiteX23" fmla="*/ 283737 w 3024845"/>
                <a:gd name="connsiteY23" fmla="*/ 719872 h 1166887"/>
                <a:gd name="connsiteX24" fmla="*/ 284750 w 3024845"/>
                <a:gd name="connsiteY24" fmla="*/ 720413 h 1166887"/>
                <a:gd name="connsiteX25" fmla="*/ 291844 w 3024845"/>
                <a:gd name="connsiteY25" fmla="*/ 724196 h 1166887"/>
                <a:gd name="connsiteX26" fmla="*/ 291844 w 3024845"/>
                <a:gd name="connsiteY26" fmla="*/ 725547 h 1166887"/>
                <a:gd name="connsiteX27" fmla="*/ 291844 w 3024845"/>
                <a:gd name="connsiteY27" fmla="*/ 735005 h 1166887"/>
                <a:gd name="connsiteX28" fmla="*/ 336431 w 3024845"/>
                <a:gd name="connsiteY28" fmla="*/ 735005 h 1166887"/>
                <a:gd name="connsiteX29" fmla="*/ 336431 w 3024845"/>
                <a:gd name="connsiteY29" fmla="*/ 736086 h 1166887"/>
                <a:gd name="connsiteX30" fmla="*/ 336431 w 3024845"/>
                <a:gd name="connsiteY30" fmla="*/ 743652 h 1166887"/>
                <a:gd name="connsiteX31" fmla="*/ 338457 w 3024845"/>
                <a:gd name="connsiteY31" fmla="*/ 743652 h 1166887"/>
                <a:gd name="connsiteX32" fmla="*/ 352644 w 3024845"/>
                <a:gd name="connsiteY32" fmla="*/ 743652 h 1166887"/>
                <a:gd name="connsiteX33" fmla="*/ 352644 w 3024845"/>
                <a:gd name="connsiteY33" fmla="*/ 713387 h 1166887"/>
                <a:gd name="connsiteX34" fmla="*/ 397231 w 3024845"/>
                <a:gd name="connsiteY34" fmla="*/ 713387 h 1166887"/>
                <a:gd name="connsiteX35" fmla="*/ 397231 w 3024845"/>
                <a:gd name="connsiteY35" fmla="*/ 712036 h 1166887"/>
                <a:gd name="connsiteX36" fmla="*/ 397231 w 3024845"/>
                <a:gd name="connsiteY36" fmla="*/ 702578 h 1166887"/>
                <a:gd name="connsiteX37" fmla="*/ 398245 w 3024845"/>
                <a:gd name="connsiteY37" fmla="*/ 702578 h 1166887"/>
                <a:gd name="connsiteX38" fmla="*/ 405338 w 3024845"/>
                <a:gd name="connsiteY38" fmla="*/ 702578 h 1166887"/>
                <a:gd name="connsiteX39" fmla="*/ 405338 w 3024845"/>
                <a:gd name="connsiteY39" fmla="*/ 700687 h 1166887"/>
                <a:gd name="connsiteX40" fmla="*/ 405338 w 3024845"/>
                <a:gd name="connsiteY40" fmla="*/ 687446 h 1166887"/>
                <a:gd name="connsiteX41" fmla="*/ 406098 w 3024845"/>
                <a:gd name="connsiteY41" fmla="*/ 687446 h 1166887"/>
                <a:gd name="connsiteX42" fmla="*/ 411418 w 3024845"/>
                <a:gd name="connsiteY42" fmla="*/ 687446 h 1166887"/>
                <a:gd name="connsiteX43" fmla="*/ 411418 w 3024845"/>
                <a:gd name="connsiteY43" fmla="*/ 686365 h 1166887"/>
                <a:gd name="connsiteX44" fmla="*/ 411418 w 3024845"/>
                <a:gd name="connsiteY44" fmla="*/ 678798 h 1166887"/>
                <a:gd name="connsiteX45" fmla="*/ 413445 w 3024845"/>
                <a:gd name="connsiteY45" fmla="*/ 678798 h 1166887"/>
                <a:gd name="connsiteX46" fmla="*/ 427632 w 3024845"/>
                <a:gd name="connsiteY46" fmla="*/ 678798 h 1166887"/>
                <a:gd name="connsiteX47" fmla="*/ 427632 w 3024845"/>
                <a:gd name="connsiteY47" fmla="*/ 679879 h 1166887"/>
                <a:gd name="connsiteX48" fmla="*/ 427632 w 3024845"/>
                <a:gd name="connsiteY48" fmla="*/ 687446 h 1166887"/>
                <a:gd name="connsiteX49" fmla="*/ 449925 w 3024845"/>
                <a:gd name="connsiteY49" fmla="*/ 687446 h 1166887"/>
                <a:gd name="connsiteX50" fmla="*/ 449925 w 3024845"/>
                <a:gd name="connsiteY50" fmla="*/ 685554 h 1166887"/>
                <a:gd name="connsiteX51" fmla="*/ 449925 w 3024845"/>
                <a:gd name="connsiteY51" fmla="*/ 672313 h 1166887"/>
                <a:gd name="connsiteX52" fmla="*/ 451699 w 3024845"/>
                <a:gd name="connsiteY52" fmla="*/ 672313 h 1166887"/>
                <a:gd name="connsiteX53" fmla="*/ 464112 w 3024845"/>
                <a:gd name="connsiteY53" fmla="*/ 672313 h 1166887"/>
                <a:gd name="connsiteX54" fmla="*/ 464112 w 3024845"/>
                <a:gd name="connsiteY54" fmla="*/ 696093 h 1166887"/>
                <a:gd name="connsiteX55" fmla="*/ 465126 w 3024845"/>
                <a:gd name="connsiteY55" fmla="*/ 696093 h 1166887"/>
                <a:gd name="connsiteX56" fmla="*/ 472219 w 3024845"/>
                <a:gd name="connsiteY56" fmla="*/ 696093 h 1166887"/>
                <a:gd name="connsiteX57" fmla="*/ 472219 w 3024845"/>
                <a:gd name="connsiteY57" fmla="*/ 695012 h 1166887"/>
                <a:gd name="connsiteX58" fmla="*/ 472219 w 3024845"/>
                <a:gd name="connsiteY58" fmla="*/ 687446 h 1166887"/>
                <a:gd name="connsiteX59" fmla="*/ 473992 w 3024845"/>
                <a:gd name="connsiteY59" fmla="*/ 687446 h 1166887"/>
                <a:gd name="connsiteX60" fmla="*/ 486406 w 3024845"/>
                <a:gd name="connsiteY60" fmla="*/ 687446 h 1166887"/>
                <a:gd name="connsiteX61" fmla="*/ 486406 w 3024845"/>
                <a:gd name="connsiteY61" fmla="*/ 713387 h 1166887"/>
                <a:gd name="connsiteX62" fmla="*/ 488433 w 3024845"/>
                <a:gd name="connsiteY62" fmla="*/ 713387 h 1166887"/>
                <a:gd name="connsiteX63" fmla="*/ 502619 w 3024845"/>
                <a:gd name="connsiteY63" fmla="*/ 713387 h 1166887"/>
                <a:gd name="connsiteX64" fmla="*/ 502619 w 3024845"/>
                <a:gd name="connsiteY64" fmla="*/ 715008 h 1166887"/>
                <a:gd name="connsiteX65" fmla="*/ 502619 w 3024845"/>
                <a:gd name="connsiteY65" fmla="*/ 726358 h 1166887"/>
                <a:gd name="connsiteX66" fmla="*/ 503379 w 3024845"/>
                <a:gd name="connsiteY66" fmla="*/ 726358 h 1166887"/>
                <a:gd name="connsiteX67" fmla="*/ 508700 w 3024845"/>
                <a:gd name="connsiteY67" fmla="*/ 726358 h 1166887"/>
                <a:gd name="connsiteX68" fmla="*/ 508700 w 3024845"/>
                <a:gd name="connsiteY68" fmla="*/ 725547 h 1166887"/>
                <a:gd name="connsiteX69" fmla="*/ 508700 w 3024845"/>
                <a:gd name="connsiteY69" fmla="*/ 719872 h 1166887"/>
                <a:gd name="connsiteX70" fmla="*/ 539100 w 3024845"/>
                <a:gd name="connsiteY70" fmla="*/ 719872 h 1166887"/>
                <a:gd name="connsiteX71" fmla="*/ 539100 w 3024845"/>
                <a:gd name="connsiteY71" fmla="*/ 743652 h 1166887"/>
                <a:gd name="connsiteX72" fmla="*/ 540113 w 3024845"/>
                <a:gd name="connsiteY72" fmla="*/ 743652 h 1166887"/>
                <a:gd name="connsiteX73" fmla="*/ 547207 w 3024845"/>
                <a:gd name="connsiteY73" fmla="*/ 743652 h 1166887"/>
                <a:gd name="connsiteX74" fmla="*/ 547207 w 3024845"/>
                <a:gd name="connsiteY74" fmla="*/ 744733 h 1166887"/>
                <a:gd name="connsiteX75" fmla="*/ 547207 w 3024845"/>
                <a:gd name="connsiteY75" fmla="*/ 752299 h 1166887"/>
                <a:gd name="connsiteX76" fmla="*/ 547967 w 3024845"/>
                <a:gd name="connsiteY76" fmla="*/ 752299 h 1166887"/>
                <a:gd name="connsiteX77" fmla="*/ 553287 w 3024845"/>
                <a:gd name="connsiteY77" fmla="*/ 752299 h 1166887"/>
                <a:gd name="connsiteX78" fmla="*/ 553287 w 3024845"/>
                <a:gd name="connsiteY78" fmla="*/ 750137 h 1166887"/>
                <a:gd name="connsiteX79" fmla="*/ 553287 w 3024845"/>
                <a:gd name="connsiteY79" fmla="*/ 735005 h 1166887"/>
                <a:gd name="connsiteX80" fmla="*/ 554300 w 3024845"/>
                <a:gd name="connsiteY80" fmla="*/ 735005 h 1166887"/>
                <a:gd name="connsiteX81" fmla="*/ 561394 w 3024845"/>
                <a:gd name="connsiteY81" fmla="*/ 735005 h 1166887"/>
                <a:gd name="connsiteX82" fmla="*/ 561394 w 3024845"/>
                <a:gd name="connsiteY82" fmla="*/ 736086 h 1166887"/>
                <a:gd name="connsiteX83" fmla="*/ 561394 w 3024845"/>
                <a:gd name="connsiteY83" fmla="*/ 743652 h 1166887"/>
                <a:gd name="connsiteX84" fmla="*/ 566714 w 3024845"/>
                <a:gd name="connsiteY84" fmla="*/ 741659 h 1166887"/>
                <a:gd name="connsiteX85" fmla="*/ 567474 w 3024845"/>
                <a:gd name="connsiteY85" fmla="*/ 740679 h 1166887"/>
                <a:gd name="connsiteX86" fmla="*/ 567474 w 3024845"/>
                <a:gd name="connsiteY86" fmla="*/ 735005 h 1166887"/>
                <a:gd name="connsiteX87" fmla="*/ 605981 w 3024845"/>
                <a:gd name="connsiteY87" fmla="*/ 735005 h 1166887"/>
                <a:gd name="connsiteX88" fmla="*/ 605981 w 3024845"/>
                <a:gd name="connsiteY88" fmla="*/ 758784 h 1166887"/>
                <a:gd name="connsiteX89" fmla="*/ 608007 w 3024845"/>
                <a:gd name="connsiteY89" fmla="*/ 758784 h 1166887"/>
                <a:gd name="connsiteX90" fmla="*/ 622194 w 3024845"/>
                <a:gd name="connsiteY90" fmla="*/ 758784 h 1166887"/>
                <a:gd name="connsiteX91" fmla="*/ 622194 w 3024845"/>
                <a:gd name="connsiteY91" fmla="*/ 759865 h 1166887"/>
                <a:gd name="connsiteX92" fmla="*/ 622194 w 3024845"/>
                <a:gd name="connsiteY92" fmla="*/ 767431 h 1166887"/>
                <a:gd name="connsiteX93" fmla="*/ 623968 w 3024845"/>
                <a:gd name="connsiteY93" fmla="*/ 767431 h 1166887"/>
                <a:gd name="connsiteX94" fmla="*/ 636381 w 3024845"/>
                <a:gd name="connsiteY94" fmla="*/ 767431 h 1166887"/>
                <a:gd name="connsiteX95" fmla="*/ 636381 w 3024845"/>
                <a:gd name="connsiteY95" fmla="*/ 743652 h 1166887"/>
                <a:gd name="connsiteX96" fmla="*/ 637394 w 3024845"/>
                <a:gd name="connsiteY96" fmla="*/ 743652 h 1166887"/>
                <a:gd name="connsiteX97" fmla="*/ 644488 w 3024845"/>
                <a:gd name="connsiteY97" fmla="*/ 743652 h 1166887"/>
                <a:gd name="connsiteX98" fmla="*/ 644488 w 3024845"/>
                <a:gd name="connsiteY98" fmla="*/ 711225 h 1166887"/>
                <a:gd name="connsiteX99" fmla="*/ 645501 w 3024845"/>
                <a:gd name="connsiteY99" fmla="*/ 711225 h 1166887"/>
                <a:gd name="connsiteX100" fmla="*/ 652595 w 3024845"/>
                <a:gd name="connsiteY100" fmla="*/ 711225 h 1166887"/>
                <a:gd name="connsiteX101" fmla="*/ 652595 w 3024845"/>
                <a:gd name="connsiteY101" fmla="*/ 709334 h 1166887"/>
                <a:gd name="connsiteX102" fmla="*/ 652595 w 3024845"/>
                <a:gd name="connsiteY102" fmla="*/ 696093 h 1166887"/>
                <a:gd name="connsiteX103" fmla="*/ 651328 w 3024845"/>
                <a:gd name="connsiteY103" fmla="*/ 694471 h 1166887"/>
                <a:gd name="connsiteX104" fmla="*/ 656648 w 3024845"/>
                <a:gd name="connsiteY104" fmla="*/ 683122 h 1166887"/>
                <a:gd name="connsiteX105" fmla="*/ 664755 w 3024845"/>
                <a:gd name="connsiteY105" fmla="*/ 711225 h 1166887"/>
                <a:gd name="connsiteX106" fmla="*/ 665515 w 3024845"/>
                <a:gd name="connsiteY106" fmla="*/ 711225 h 1166887"/>
                <a:gd name="connsiteX107" fmla="*/ 670835 w 3024845"/>
                <a:gd name="connsiteY107" fmla="*/ 711225 h 1166887"/>
                <a:gd name="connsiteX108" fmla="*/ 670835 w 3024845"/>
                <a:gd name="connsiteY108" fmla="*/ 605298 h 1166887"/>
                <a:gd name="connsiteX109" fmla="*/ 672355 w 3024845"/>
                <a:gd name="connsiteY109" fmla="*/ 605298 h 1166887"/>
                <a:gd name="connsiteX110" fmla="*/ 682995 w 3024845"/>
                <a:gd name="connsiteY110" fmla="*/ 605298 h 1166887"/>
                <a:gd name="connsiteX111" fmla="*/ 682995 w 3024845"/>
                <a:gd name="connsiteY111" fmla="*/ 557739 h 1166887"/>
                <a:gd name="connsiteX112" fmla="*/ 709342 w 3024845"/>
                <a:gd name="connsiteY112" fmla="*/ 557739 h 1166887"/>
                <a:gd name="connsiteX113" fmla="*/ 709342 w 3024845"/>
                <a:gd name="connsiteY113" fmla="*/ 536121 h 1166887"/>
                <a:gd name="connsiteX114" fmla="*/ 743796 w 3024845"/>
                <a:gd name="connsiteY114" fmla="*/ 536121 h 1166887"/>
                <a:gd name="connsiteX115" fmla="*/ 743796 w 3024845"/>
                <a:gd name="connsiteY115" fmla="*/ 538553 h 1166887"/>
                <a:gd name="connsiteX116" fmla="*/ 743796 w 3024845"/>
                <a:gd name="connsiteY116" fmla="*/ 555577 h 1166887"/>
                <a:gd name="connsiteX117" fmla="*/ 746076 w 3024845"/>
                <a:gd name="connsiteY117" fmla="*/ 555577 h 1166887"/>
                <a:gd name="connsiteX118" fmla="*/ 762036 w 3024845"/>
                <a:gd name="connsiteY118" fmla="*/ 555577 h 1166887"/>
                <a:gd name="connsiteX119" fmla="*/ 762036 w 3024845"/>
                <a:gd name="connsiteY119" fmla="*/ 603136 h 1166887"/>
                <a:gd name="connsiteX120" fmla="*/ 763049 w 3024845"/>
                <a:gd name="connsiteY120" fmla="*/ 603136 h 1166887"/>
                <a:gd name="connsiteX121" fmla="*/ 770143 w 3024845"/>
                <a:gd name="connsiteY121" fmla="*/ 603136 h 1166887"/>
                <a:gd name="connsiteX122" fmla="*/ 784330 w 3024845"/>
                <a:gd name="connsiteY122" fmla="*/ 607460 h 1166887"/>
                <a:gd name="connsiteX123" fmla="*/ 784330 w 3024845"/>
                <a:gd name="connsiteY123" fmla="*/ 646372 h 1166887"/>
                <a:gd name="connsiteX124" fmla="*/ 785343 w 3024845"/>
                <a:gd name="connsiteY124" fmla="*/ 646372 h 1166887"/>
                <a:gd name="connsiteX125" fmla="*/ 792436 w 3024845"/>
                <a:gd name="connsiteY125" fmla="*/ 646372 h 1166887"/>
                <a:gd name="connsiteX126" fmla="*/ 792436 w 3024845"/>
                <a:gd name="connsiteY126" fmla="*/ 647993 h 1166887"/>
                <a:gd name="connsiteX127" fmla="*/ 792436 w 3024845"/>
                <a:gd name="connsiteY127" fmla="*/ 659342 h 1166887"/>
                <a:gd name="connsiteX128" fmla="*/ 794463 w 3024845"/>
                <a:gd name="connsiteY128" fmla="*/ 659342 h 1166887"/>
                <a:gd name="connsiteX129" fmla="*/ 808650 w 3024845"/>
                <a:gd name="connsiteY129" fmla="*/ 659342 h 1166887"/>
                <a:gd name="connsiteX130" fmla="*/ 814730 w 3024845"/>
                <a:gd name="connsiteY130" fmla="*/ 665828 h 1166887"/>
                <a:gd name="connsiteX131" fmla="*/ 814730 w 3024845"/>
                <a:gd name="connsiteY131" fmla="*/ 687446 h 1166887"/>
                <a:gd name="connsiteX132" fmla="*/ 817010 w 3024845"/>
                <a:gd name="connsiteY132" fmla="*/ 687446 h 1166887"/>
                <a:gd name="connsiteX133" fmla="*/ 832970 w 3024845"/>
                <a:gd name="connsiteY133" fmla="*/ 687446 h 1166887"/>
                <a:gd name="connsiteX134" fmla="*/ 832970 w 3024845"/>
                <a:gd name="connsiteY134" fmla="*/ 688526 h 1166887"/>
                <a:gd name="connsiteX135" fmla="*/ 832970 w 3024845"/>
                <a:gd name="connsiteY135" fmla="*/ 696093 h 1166887"/>
                <a:gd name="connsiteX136" fmla="*/ 834237 w 3024845"/>
                <a:gd name="connsiteY136" fmla="*/ 696093 h 1166887"/>
                <a:gd name="connsiteX137" fmla="*/ 843104 w 3024845"/>
                <a:gd name="connsiteY137" fmla="*/ 696093 h 1166887"/>
                <a:gd name="connsiteX138" fmla="*/ 843104 w 3024845"/>
                <a:gd name="connsiteY138" fmla="*/ 698254 h 1166887"/>
                <a:gd name="connsiteX139" fmla="*/ 843104 w 3024845"/>
                <a:gd name="connsiteY139" fmla="*/ 713387 h 1166887"/>
                <a:gd name="connsiteX140" fmla="*/ 847157 w 3024845"/>
                <a:gd name="connsiteY140" fmla="*/ 711495 h 1166887"/>
                <a:gd name="connsiteX141" fmla="*/ 847157 w 3024845"/>
                <a:gd name="connsiteY141" fmla="*/ 698254 h 1166887"/>
                <a:gd name="connsiteX142" fmla="*/ 848170 w 3024845"/>
                <a:gd name="connsiteY142" fmla="*/ 698254 h 1166887"/>
                <a:gd name="connsiteX143" fmla="*/ 855264 w 3024845"/>
                <a:gd name="connsiteY143" fmla="*/ 698254 h 1166887"/>
                <a:gd name="connsiteX144" fmla="*/ 855264 w 3024845"/>
                <a:gd name="connsiteY144" fmla="*/ 699876 h 1166887"/>
                <a:gd name="connsiteX145" fmla="*/ 855264 w 3024845"/>
                <a:gd name="connsiteY145" fmla="*/ 711225 h 1166887"/>
                <a:gd name="connsiteX146" fmla="*/ 856024 w 3024845"/>
                <a:gd name="connsiteY146" fmla="*/ 711225 h 1166887"/>
                <a:gd name="connsiteX147" fmla="*/ 861344 w 3024845"/>
                <a:gd name="connsiteY147" fmla="*/ 711225 h 1166887"/>
                <a:gd name="connsiteX148" fmla="*/ 909984 w 3024845"/>
                <a:gd name="connsiteY148" fmla="*/ 706902 h 1166887"/>
                <a:gd name="connsiteX149" fmla="*/ 909984 w 3024845"/>
                <a:gd name="connsiteY149" fmla="*/ 708253 h 1166887"/>
                <a:gd name="connsiteX150" fmla="*/ 909984 w 3024845"/>
                <a:gd name="connsiteY150" fmla="*/ 717710 h 1166887"/>
                <a:gd name="connsiteX151" fmla="*/ 910744 w 3024845"/>
                <a:gd name="connsiteY151" fmla="*/ 717710 h 1166887"/>
                <a:gd name="connsiteX152" fmla="*/ 916065 w 3024845"/>
                <a:gd name="connsiteY152" fmla="*/ 717710 h 1166887"/>
                <a:gd name="connsiteX153" fmla="*/ 916065 w 3024845"/>
                <a:gd name="connsiteY153" fmla="*/ 719872 h 1166887"/>
                <a:gd name="connsiteX154" fmla="*/ 916065 w 3024845"/>
                <a:gd name="connsiteY154" fmla="*/ 735005 h 1166887"/>
                <a:gd name="connsiteX155" fmla="*/ 918091 w 3024845"/>
                <a:gd name="connsiteY155" fmla="*/ 733654 h 1166887"/>
                <a:gd name="connsiteX156" fmla="*/ 932278 w 3024845"/>
                <a:gd name="connsiteY156" fmla="*/ 724196 h 1166887"/>
                <a:gd name="connsiteX157" fmla="*/ 938358 w 3024845"/>
                <a:gd name="connsiteY157" fmla="*/ 683122 h 1166887"/>
                <a:gd name="connsiteX158" fmla="*/ 939118 w 3024845"/>
                <a:gd name="connsiteY158" fmla="*/ 682852 h 1166887"/>
                <a:gd name="connsiteX159" fmla="*/ 944438 w 3024845"/>
                <a:gd name="connsiteY159" fmla="*/ 680960 h 1166887"/>
                <a:gd name="connsiteX160" fmla="*/ 946465 w 3024845"/>
                <a:gd name="connsiteY160" fmla="*/ 611783 h 1166887"/>
                <a:gd name="connsiteX161" fmla="*/ 948492 w 3024845"/>
                <a:gd name="connsiteY161" fmla="*/ 680960 h 1166887"/>
                <a:gd name="connsiteX162" fmla="*/ 949252 w 3024845"/>
                <a:gd name="connsiteY162" fmla="*/ 681230 h 1166887"/>
                <a:gd name="connsiteX163" fmla="*/ 954572 w 3024845"/>
                <a:gd name="connsiteY163" fmla="*/ 683122 h 1166887"/>
                <a:gd name="connsiteX164" fmla="*/ 954572 w 3024845"/>
                <a:gd name="connsiteY164" fmla="*/ 596651 h 1166887"/>
                <a:gd name="connsiteX165" fmla="*/ 958625 w 3024845"/>
                <a:gd name="connsiteY165" fmla="*/ 564224 h 1166887"/>
                <a:gd name="connsiteX166" fmla="*/ 997132 w 3024845"/>
                <a:gd name="connsiteY166" fmla="*/ 564224 h 1166887"/>
                <a:gd name="connsiteX167" fmla="*/ 997132 w 3024845"/>
                <a:gd name="connsiteY167" fmla="*/ 596651 h 1166887"/>
                <a:gd name="connsiteX168" fmla="*/ 997892 w 3024845"/>
                <a:gd name="connsiteY168" fmla="*/ 596651 h 1166887"/>
                <a:gd name="connsiteX169" fmla="*/ 1003212 w 3024845"/>
                <a:gd name="connsiteY169" fmla="*/ 596651 h 1166887"/>
                <a:gd name="connsiteX170" fmla="*/ 1003212 w 3024845"/>
                <a:gd name="connsiteY170" fmla="*/ 514503 h 1166887"/>
                <a:gd name="connsiteX171" fmla="*/ 1004986 w 3024845"/>
                <a:gd name="connsiteY171" fmla="*/ 514503 h 1166887"/>
                <a:gd name="connsiteX172" fmla="*/ 1017399 w 3024845"/>
                <a:gd name="connsiteY172" fmla="*/ 514503 h 1166887"/>
                <a:gd name="connsiteX173" fmla="*/ 1017399 w 3024845"/>
                <a:gd name="connsiteY173" fmla="*/ 512612 h 1166887"/>
                <a:gd name="connsiteX174" fmla="*/ 1017399 w 3024845"/>
                <a:gd name="connsiteY174" fmla="*/ 499371 h 1166887"/>
                <a:gd name="connsiteX175" fmla="*/ 1039693 w 3024845"/>
                <a:gd name="connsiteY175" fmla="*/ 499371 h 1166887"/>
                <a:gd name="connsiteX176" fmla="*/ 1039693 w 3024845"/>
                <a:gd name="connsiteY176" fmla="*/ 498290 h 1166887"/>
                <a:gd name="connsiteX177" fmla="*/ 1039693 w 3024845"/>
                <a:gd name="connsiteY177" fmla="*/ 490724 h 1166887"/>
                <a:gd name="connsiteX178" fmla="*/ 1041466 w 3024845"/>
                <a:gd name="connsiteY178" fmla="*/ 490724 h 1166887"/>
                <a:gd name="connsiteX179" fmla="*/ 1053880 w 3024845"/>
                <a:gd name="connsiteY179" fmla="*/ 490724 h 1166887"/>
                <a:gd name="connsiteX180" fmla="*/ 1053880 w 3024845"/>
                <a:gd name="connsiteY180" fmla="*/ 491805 h 1166887"/>
                <a:gd name="connsiteX181" fmla="*/ 1053880 w 3024845"/>
                <a:gd name="connsiteY181" fmla="*/ 499371 h 1166887"/>
                <a:gd name="connsiteX182" fmla="*/ 1054640 w 3024845"/>
                <a:gd name="connsiteY182" fmla="*/ 499371 h 1166887"/>
                <a:gd name="connsiteX183" fmla="*/ 1059960 w 3024845"/>
                <a:gd name="connsiteY183" fmla="*/ 499371 h 1166887"/>
                <a:gd name="connsiteX184" fmla="*/ 1070093 w 3024845"/>
                <a:gd name="connsiteY184" fmla="*/ 495047 h 1166887"/>
                <a:gd name="connsiteX185" fmla="*/ 1074146 w 3024845"/>
                <a:gd name="connsiteY185" fmla="*/ 498290 h 1166887"/>
                <a:gd name="connsiteX186" fmla="*/ 1074146 w 3024845"/>
                <a:gd name="connsiteY186" fmla="*/ 490724 h 1166887"/>
                <a:gd name="connsiteX187" fmla="*/ 1076426 w 3024845"/>
                <a:gd name="connsiteY187" fmla="*/ 490724 h 1166887"/>
                <a:gd name="connsiteX188" fmla="*/ 1092387 w 3024845"/>
                <a:gd name="connsiteY188" fmla="*/ 490724 h 1166887"/>
                <a:gd name="connsiteX189" fmla="*/ 1092387 w 3024845"/>
                <a:gd name="connsiteY189" fmla="*/ 491805 h 1166887"/>
                <a:gd name="connsiteX190" fmla="*/ 1092387 w 3024845"/>
                <a:gd name="connsiteY190" fmla="*/ 499371 h 1166887"/>
                <a:gd name="connsiteX191" fmla="*/ 1122787 w 3024845"/>
                <a:gd name="connsiteY191" fmla="*/ 499371 h 1166887"/>
                <a:gd name="connsiteX192" fmla="*/ 1122787 w 3024845"/>
                <a:gd name="connsiteY192" fmla="*/ 500992 h 1166887"/>
                <a:gd name="connsiteX193" fmla="*/ 1122787 w 3024845"/>
                <a:gd name="connsiteY193" fmla="*/ 512342 h 1166887"/>
                <a:gd name="connsiteX194" fmla="*/ 1149134 w 3024845"/>
                <a:gd name="connsiteY194" fmla="*/ 512342 h 1166887"/>
                <a:gd name="connsiteX195" fmla="*/ 1149134 w 3024845"/>
                <a:gd name="connsiteY195" fmla="*/ 542606 h 1166887"/>
                <a:gd name="connsiteX196" fmla="*/ 1149894 w 3024845"/>
                <a:gd name="connsiteY196" fmla="*/ 542606 h 1166887"/>
                <a:gd name="connsiteX197" fmla="*/ 1155214 w 3024845"/>
                <a:gd name="connsiteY197" fmla="*/ 542606 h 1166887"/>
                <a:gd name="connsiteX198" fmla="*/ 1155214 w 3024845"/>
                <a:gd name="connsiteY198" fmla="*/ 543687 h 1166887"/>
                <a:gd name="connsiteX199" fmla="*/ 1155214 w 3024845"/>
                <a:gd name="connsiteY199" fmla="*/ 551254 h 1166887"/>
                <a:gd name="connsiteX200" fmla="*/ 1159268 w 3024845"/>
                <a:gd name="connsiteY200" fmla="*/ 581518 h 1166887"/>
                <a:gd name="connsiteX201" fmla="*/ 1160028 w 3024845"/>
                <a:gd name="connsiteY201" fmla="*/ 581518 h 1166887"/>
                <a:gd name="connsiteX202" fmla="*/ 1165348 w 3024845"/>
                <a:gd name="connsiteY202" fmla="*/ 581518 h 1166887"/>
                <a:gd name="connsiteX203" fmla="*/ 1165348 w 3024845"/>
                <a:gd name="connsiteY203" fmla="*/ 582329 h 1166887"/>
                <a:gd name="connsiteX204" fmla="*/ 1165348 w 3024845"/>
                <a:gd name="connsiteY204" fmla="*/ 588004 h 1166887"/>
                <a:gd name="connsiteX205" fmla="*/ 1166361 w 3024845"/>
                <a:gd name="connsiteY205" fmla="*/ 588004 h 1166887"/>
                <a:gd name="connsiteX206" fmla="*/ 1173454 w 3024845"/>
                <a:gd name="connsiteY206" fmla="*/ 588004 h 1166887"/>
                <a:gd name="connsiteX207" fmla="*/ 1173454 w 3024845"/>
                <a:gd name="connsiteY207" fmla="*/ 618269 h 1166887"/>
                <a:gd name="connsiteX208" fmla="*/ 1175481 w 3024845"/>
                <a:gd name="connsiteY208" fmla="*/ 618269 h 1166887"/>
                <a:gd name="connsiteX209" fmla="*/ 1189668 w 3024845"/>
                <a:gd name="connsiteY209" fmla="*/ 618269 h 1166887"/>
                <a:gd name="connsiteX210" fmla="*/ 1189668 w 3024845"/>
                <a:gd name="connsiteY210" fmla="*/ 642048 h 1166887"/>
                <a:gd name="connsiteX211" fmla="*/ 1191695 w 3024845"/>
                <a:gd name="connsiteY211" fmla="*/ 643669 h 1166887"/>
                <a:gd name="connsiteX212" fmla="*/ 1191695 w 3024845"/>
                <a:gd name="connsiteY212" fmla="*/ 655019 h 1166887"/>
                <a:gd name="connsiteX213" fmla="*/ 1192455 w 3024845"/>
                <a:gd name="connsiteY213" fmla="*/ 655019 h 1166887"/>
                <a:gd name="connsiteX214" fmla="*/ 1197775 w 3024845"/>
                <a:gd name="connsiteY214" fmla="*/ 655019 h 1166887"/>
                <a:gd name="connsiteX215" fmla="*/ 1197775 w 3024845"/>
                <a:gd name="connsiteY215" fmla="*/ 678798 h 1166887"/>
                <a:gd name="connsiteX216" fmla="*/ 1199041 w 3024845"/>
                <a:gd name="connsiteY216" fmla="*/ 678798 h 1166887"/>
                <a:gd name="connsiteX217" fmla="*/ 1207908 w 3024845"/>
                <a:gd name="connsiteY217" fmla="*/ 678798 h 1166887"/>
                <a:gd name="connsiteX218" fmla="*/ 1209935 w 3024845"/>
                <a:gd name="connsiteY218" fmla="*/ 682852 h 1166887"/>
                <a:gd name="connsiteX219" fmla="*/ 1209935 w 3024845"/>
                <a:gd name="connsiteY219" fmla="*/ 696093 h 1166887"/>
                <a:gd name="connsiteX220" fmla="*/ 1211455 w 3024845"/>
                <a:gd name="connsiteY220" fmla="*/ 694201 h 1166887"/>
                <a:gd name="connsiteX221" fmla="*/ 1222095 w 3024845"/>
                <a:gd name="connsiteY221" fmla="*/ 680960 h 1166887"/>
                <a:gd name="connsiteX222" fmla="*/ 1250469 w 3024845"/>
                <a:gd name="connsiteY222" fmla="*/ 680960 h 1166887"/>
                <a:gd name="connsiteX223" fmla="*/ 1250469 w 3024845"/>
                <a:gd name="connsiteY223" fmla="*/ 767431 h 1166887"/>
                <a:gd name="connsiteX224" fmla="*/ 1251229 w 3024845"/>
                <a:gd name="connsiteY224" fmla="*/ 767431 h 1166887"/>
                <a:gd name="connsiteX225" fmla="*/ 1256549 w 3024845"/>
                <a:gd name="connsiteY225" fmla="*/ 767431 h 1166887"/>
                <a:gd name="connsiteX226" fmla="*/ 1257309 w 3024845"/>
                <a:gd name="connsiteY226" fmla="*/ 766080 h 1166887"/>
                <a:gd name="connsiteX227" fmla="*/ 1262629 w 3024845"/>
                <a:gd name="connsiteY227" fmla="*/ 756622 h 1166887"/>
                <a:gd name="connsiteX228" fmla="*/ 1262629 w 3024845"/>
                <a:gd name="connsiteY228" fmla="*/ 758514 h 1166887"/>
                <a:gd name="connsiteX229" fmla="*/ 1262629 w 3024845"/>
                <a:gd name="connsiteY229" fmla="*/ 771755 h 1166887"/>
                <a:gd name="connsiteX230" fmla="*/ 1266682 w 3024845"/>
                <a:gd name="connsiteY230" fmla="*/ 726358 h 1166887"/>
                <a:gd name="connsiteX231" fmla="*/ 1267442 w 3024845"/>
                <a:gd name="connsiteY231" fmla="*/ 726358 h 1166887"/>
                <a:gd name="connsiteX232" fmla="*/ 1272762 w 3024845"/>
                <a:gd name="connsiteY232" fmla="*/ 726358 h 1166887"/>
                <a:gd name="connsiteX233" fmla="*/ 1272762 w 3024845"/>
                <a:gd name="connsiteY233" fmla="*/ 661504 h 1166887"/>
                <a:gd name="connsiteX234" fmla="*/ 1273776 w 3024845"/>
                <a:gd name="connsiteY234" fmla="*/ 661504 h 1166887"/>
                <a:gd name="connsiteX235" fmla="*/ 1280869 w 3024845"/>
                <a:gd name="connsiteY235" fmla="*/ 661504 h 1166887"/>
                <a:gd name="connsiteX236" fmla="*/ 1293029 w 3024845"/>
                <a:gd name="connsiteY236" fmla="*/ 618269 h 1166887"/>
                <a:gd name="connsiteX237" fmla="*/ 1294296 w 3024845"/>
                <a:gd name="connsiteY237" fmla="*/ 618269 h 1166887"/>
                <a:gd name="connsiteX238" fmla="*/ 1303163 w 3024845"/>
                <a:gd name="connsiteY238" fmla="*/ 618269 h 1166887"/>
                <a:gd name="connsiteX239" fmla="*/ 1313296 w 3024845"/>
                <a:gd name="connsiteY239" fmla="*/ 661504 h 1166887"/>
                <a:gd name="connsiteX240" fmla="*/ 1314309 w 3024845"/>
                <a:gd name="connsiteY240" fmla="*/ 661504 h 1166887"/>
                <a:gd name="connsiteX241" fmla="*/ 1321403 w 3024845"/>
                <a:gd name="connsiteY241" fmla="*/ 661504 h 1166887"/>
                <a:gd name="connsiteX242" fmla="*/ 1321403 w 3024845"/>
                <a:gd name="connsiteY242" fmla="*/ 700416 h 1166887"/>
                <a:gd name="connsiteX243" fmla="*/ 1323176 w 3024845"/>
                <a:gd name="connsiteY243" fmla="*/ 700416 h 1166887"/>
                <a:gd name="connsiteX244" fmla="*/ 1335590 w 3024845"/>
                <a:gd name="connsiteY244" fmla="*/ 700416 h 1166887"/>
                <a:gd name="connsiteX245" fmla="*/ 1335590 w 3024845"/>
                <a:gd name="connsiteY245" fmla="*/ 702578 h 1166887"/>
                <a:gd name="connsiteX246" fmla="*/ 1335590 w 3024845"/>
                <a:gd name="connsiteY246" fmla="*/ 717710 h 1166887"/>
                <a:gd name="connsiteX247" fmla="*/ 1339643 w 3024845"/>
                <a:gd name="connsiteY247" fmla="*/ 715549 h 1166887"/>
                <a:gd name="connsiteX248" fmla="*/ 1339643 w 3024845"/>
                <a:gd name="connsiteY248" fmla="*/ 700416 h 1166887"/>
                <a:gd name="connsiteX249" fmla="*/ 1341163 w 3024845"/>
                <a:gd name="connsiteY249" fmla="*/ 700416 h 1166887"/>
                <a:gd name="connsiteX250" fmla="*/ 1351803 w 3024845"/>
                <a:gd name="connsiteY250" fmla="*/ 700416 h 1166887"/>
                <a:gd name="connsiteX251" fmla="*/ 1351803 w 3024845"/>
                <a:gd name="connsiteY251" fmla="*/ 702037 h 1166887"/>
                <a:gd name="connsiteX252" fmla="*/ 1351803 w 3024845"/>
                <a:gd name="connsiteY252" fmla="*/ 713387 h 1166887"/>
                <a:gd name="connsiteX253" fmla="*/ 1382204 w 3024845"/>
                <a:gd name="connsiteY253" fmla="*/ 713387 h 1166887"/>
                <a:gd name="connsiteX254" fmla="*/ 1382204 w 3024845"/>
                <a:gd name="connsiteY254" fmla="*/ 676637 h 1166887"/>
                <a:gd name="connsiteX255" fmla="*/ 1383470 w 3024845"/>
                <a:gd name="connsiteY255" fmla="*/ 676637 h 1166887"/>
                <a:gd name="connsiteX256" fmla="*/ 1392337 w 3024845"/>
                <a:gd name="connsiteY256" fmla="*/ 676637 h 1166887"/>
                <a:gd name="connsiteX257" fmla="*/ 1392337 w 3024845"/>
                <a:gd name="connsiteY257" fmla="*/ 698254 h 1166887"/>
                <a:gd name="connsiteX258" fmla="*/ 1394364 w 3024845"/>
                <a:gd name="connsiteY258" fmla="*/ 665828 h 1166887"/>
                <a:gd name="connsiteX259" fmla="*/ 1416657 w 3024845"/>
                <a:gd name="connsiteY259" fmla="*/ 665828 h 1166887"/>
                <a:gd name="connsiteX260" fmla="*/ 1416657 w 3024845"/>
                <a:gd name="connsiteY260" fmla="*/ 664206 h 1166887"/>
                <a:gd name="connsiteX261" fmla="*/ 1416657 w 3024845"/>
                <a:gd name="connsiteY261" fmla="*/ 652857 h 1166887"/>
                <a:gd name="connsiteX262" fmla="*/ 1417417 w 3024845"/>
                <a:gd name="connsiteY262" fmla="*/ 652857 h 1166887"/>
                <a:gd name="connsiteX263" fmla="*/ 1422737 w 3024845"/>
                <a:gd name="connsiteY263" fmla="*/ 652857 h 1166887"/>
                <a:gd name="connsiteX264" fmla="*/ 1422737 w 3024845"/>
                <a:gd name="connsiteY264" fmla="*/ 650966 h 1166887"/>
                <a:gd name="connsiteX265" fmla="*/ 1422737 w 3024845"/>
                <a:gd name="connsiteY265" fmla="*/ 637725 h 1166887"/>
                <a:gd name="connsiteX266" fmla="*/ 1426791 w 3024845"/>
                <a:gd name="connsiteY266" fmla="*/ 644210 h 1166887"/>
                <a:gd name="connsiteX267" fmla="*/ 1429071 w 3024845"/>
                <a:gd name="connsiteY267" fmla="*/ 644210 h 1166887"/>
                <a:gd name="connsiteX268" fmla="*/ 1445031 w 3024845"/>
                <a:gd name="connsiteY268" fmla="*/ 644210 h 1166887"/>
                <a:gd name="connsiteX269" fmla="*/ 1445031 w 3024845"/>
                <a:gd name="connsiteY269" fmla="*/ 643399 h 1166887"/>
                <a:gd name="connsiteX270" fmla="*/ 1445031 w 3024845"/>
                <a:gd name="connsiteY270" fmla="*/ 637725 h 1166887"/>
                <a:gd name="connsiteX271" fmla="*/ 1445791 w 3024845"/>
                <a:gd name="connsiteY271" fmla="*/ 637725 h 1166887"/>
                <a:gd name="connsiteX272" fmla="*/ 1451111 w 3024845"/>
                <a:gd name="connsiteY272" fmla="*/ 637725 h 1166887"/>
                <a:gd name="connsiteX273" fmla="*/ 1451111 w 3024845"/>
                <a:gd name="connsiteY273" fmla="*/ 639076 h 1166887"/>
                <a:gd name="connsiteX274" fmla="*/ 1451111 w 3024845"/>
                <a:gd name="connsiteY274" fmla="*/ 648534 h 1166887"/>
                <a:gd name="connsiteX275" fmla="*/ 1489618 w 3024845"/>
                <a:gd name="connsiteY275" fmla="*/ 648534 h 1166887"/>
                <a:gd name="connsiteX276" fmla="*/ 1489618 w 3024845"/>
                <a:gd name="connsiteY276" fmla="*/ 786887 h 1166887"/>
                <a:gd name="connsiteX277" fmla="*/ 1491138 w 3024845"/>
                <a:gd name="connsiteY277" fmla="*/ 786887 h 1166887"/>
                <a:gd name="connsiteX278" fmla="*/ 1501778 w 3024845"/>
                <a:gd name="connsiteY278" fmla="*/ 786887 h 1166887"/>
                <a:gd name="connsiteX279" fmla="*/ 1501778 w 3024845"/>
                <a:gd name="connsiteY279" fmla="*/ 773917 h 1166887"/>
                <a:gd name="connsiteX280" fmla="*/ 1505832 w 3024845"/>
                <a:gd name="connsiteY280" fmla="*/ 773917 h 1166887"/>
                <a:gd name="connsiteX281" fmla="*/ 1505832 w 3024845"/>
                <a:gd name="connsiteY281" fmla="*/ 786887 h 1166887"/>
                <a:gd name="connsiteX282" fmla="*/ 1536232 w 3024845"/>
                <a:gd name="connsiteY282" fmla="*/ 786887 h 1166887"/>
                <a:gd name="connsiteX283" fmla="*/ 1536232 w 3024845"/>
                <a:gd name="connsiteY283" fmla="*/ 756622 h 1166887"/>
                <a:gd name="connsiteX284" fmla="*/ 1548392 w 3024845"/>
                <a:gd name="connsiteY284" fmla="*/ 756622 h 1166887"/>
                <a:gd name="connsiteX285" fmla="*/ 1560552 w 3024845"/>
                <a:gd name="connsiteY285" fmla="*/ 754461 h 1166887"/>
                <a:gd name="connsiteX286" fmla="*/ 1564606 w 3024845"/>
                <a:gd name="connsiteY286" fmla="*/ 756622 h 1166887"/>
                <a:gd name="connsiteX287" fmla="*/ 1574739 w 3024845"/>
                <a:gd name="connsiteY287" fmla="*/ 756622 h 1166887"/>
                <a:gd name="connsiteX288" fmla="*/ 1574739 w 3024845"/>
                <a:gd name="connsiteY288" fmla="*/ 786887 h 1166887"/>
                <a:gd name="connsiteX289" fmla="*/ 1582846 w 3024845"/>
                <a:gd name="connsiteY289" fmla="*/ 786887 h 1166887"/>
                <a:gd name="connsiteX290" fmla="*/ 1582846 w 3024845"/>
                <a:gd name="connsiteY290" fmla="*/ 804182 h 1166887"/>
                <a:gd name="connsiteX291" fmla="*/ 1592182 w 3024845"/>
                <a:gd name="connsiteY291" fmla="*/ 805087 h 1166887"/>
                <a:gd name="connsiteX292" fmla="*/ 1605140 w 3024845"/>
                <a:gd name="connsiteY292" fmla="*/ 805087 h 1166887"/>
                <a:gd name="connsiteX293" fmla="*/ 1605140 w 3024845"/>
                <a:gd name="connsiteY293" fmla="*/ 789049 h 1166887"/>
                <a:gd name="connsiteX294" fmla="*/ 1673096 w 3024845"/>
                <a:gd name="connsiteY294" fmla="*/ 789049 h 1166887"/>
                <a:gd name="connsiteX295" fmla="*/ 1673096 w 3024845"/>
                <a:gd name="connsiteY295" fmla="*/ 703796 h 1166887"/>
                <a:gd name="connsiteX296" fmla="*/ 1745104 w 3024845"/>
                <a:gd name="connsiteY296" fmla="*/ 703796 h 1166887"/>
                <a:gd name="connsiteX297" fmla="*/ 1745104 w 3024845"/>
                <a:gd name="connsiteY297" fmla="*/ 782564 h 1166887"/>
                <a:gd name="connsiteX298" fmla="*/ 1747008 w 3024845"/>
                <a:gd name="connsiteY298" fmla="*/ 782564 h 1166887"/>
                <a:gd name="connsiteX299" fmla="*/ 1748250 w 3024845"/>
                <a:gd name="connsiteY299" fmla="*/ 805087 h 1166887"/>
                <a:gd name="connsiteX300" fmla="*/ 1757926 w 3024845"/>
                <a:gd name="connsiteY300" fmla="*/ 805087 h 1166887"/>
                <a:gd name="connsiteX301" fmla="*/ 1759168 w 3024845"/>
                <a:gd name="connsiteY301" fmla="*/ 782564 h 1166887"/>
                <a:gd name="connsiteX302" fmla="*/ 1765248 w 3024845"/>
                <a:gd name="connsiteY302" fmla="*/ 782564 h 1166887"/>
                <a:gd name="connsiteX303" fmla="*/ 1766490 w 3024845"/>
                <a:gd name="connsiteY303" fmla="*/ 805087 h 1166887"/>
                <a:gd name="connsiteX304" fmla="*/ 1817112 w 3024845"/>
                <a:gd name="connsiteY304" fmla="*/ 805087 h 1166887"/>
                <a:gd name="connsiteX305" fmla="*/ 1817112 w 3024845"/>
                <a:gd name="connsiteY305" fmla="*/ 642059 h 1166887"/>
                <a:gd name="connsiteX306" fmla="*/ 2014439 w 3024845"/>
                <a:gd name="connsiteY306" fmla="*/ 642059 h 1166887"/>
                <a:gd name="connsiteX307" fmla="*/ 2014439 w 3024845"/>
                <a:gd name="connsiteY307" fmla="*/ 805087 h 1166887"/>
                <a:gd name="connsiteX308" fmla="*/ 2033136 w 3024845"/>
                <a:gd name="connsiteY308" fmla="*/ 805087 h 1166887"/>
                <a:gd name="connsiteX309" fmla="*/ 2033136 w 3024845"/>
                <a:gd name="connsiteY309" fmla="*/ 722394 h 1166887"/>
                <a:gd name="connsiteX310" fmla="*/ 2128256 w 3024845"/>
                <a:gd name="connsiteY310" fmla="*/ 722394 h 1166887"/>
                <a:gd name="connsiteX311" fmla="*/ 2140186 w 3024845"/>
                <a:gd name="connsiteY311" fmla="*/ 404253 h 1166887"/>
                <a:gd name="connsiteX312" fmla="*/ 2128026 w 3024845"/>
                <a:gd name="connsiteY312" fmla="*/ 382635 h 1166887"/>
                <a:gd name="connsiteX313" fmla="*/ 2121946 w 3024845"/>
                <a:gd name="connsiteY313" fmla="*/ 378311 h 1166887"/>
                <a:gd name="connsiteX314" fmla="*/ 2130053 w 3024845"/>
                <a:gd name="connsiteY314" fmla="*/ 354532 h 1166887"/>
                <a:gd name="connsiteX315" fmla="*/ 2130053 w 3024845"/>
                <a:gd name="connsiteY315" fmla="*/ 337238 h 1166887"/>
                <a:gd name="connsiteX316" fmla="*/ 2144240 w 3024845"/>
                <a:gd name="connsiteY316" fmla="*/ 337238 h 1166887"/>
                <a:gd name="connsiteX317" fmla="*/ 2144240 w 3024845"/>
                <a:gd name="connsiteY317" fmla="*/ 315620 h 1166887"/>
                <a:gd name="connsiteX318" fmla="*/ 2146266 w 3024845"/>
                <a:gd name="connsiteY318" fmla="*/ 311296 h 1166887"/>
                <a:gd name="connsiteX319" fmla="*/ 2146266 w 3024845"/>
                <a:gd name="connsiteY319" fmla="*/ 233472 h 1166887"/>
                <a:gd name="connsiteX320" fmla="*/ 2144240 w 3024845"/>
                <a:gd name="connsiteY320" fmla="*/ 226987 h 1166887"/>
                <a:gd name="connsiteX321" fmla="*/ 2150320 w 3024845"/>
                <a:gd name="connsiteY321" fmla="*/ 220501 h 1166887"/>
                <a:gd name="connsiteX322" fmla="*/ 2150320 w 3024845"/>
                <a:gd name="connsiteY322" fmla="*/ 162133 h 1166887"/>
                <a:gd name="connsiteX323" fmla="*/ 2152346 w 3024845"/>
                <a:gd name="connsiteY323" fmla="*/ 157810 h 1166887"/>
                <a:gd name="connsiteX324" fmla="*/ 2152346 w 3024845"/>
                <a:gd name="connsiteY324" fmla="*/ 101604 h 1166887"/>
                <a:gd name="connsiteX325" fmla="*/ 2154373 w 3024845"/>
                <a:gd name="connsiteY325" fmla="*/ 82148 h 1166887"/>
                <a:gd name="connsiteX326" fmla="*/ 2158427 w 3024845"/>
                <a:gd name="connsiteY326" fmla="*/ 99442 h 1166887"/>
                <a:gd name="connsiteX327" fmla="*/ 2160453 w 3024845"/>
                <a:gd name="connsiteY327" fmla="*/ 157810 h 1166887"/>
                <a:gd name="connsiteX328" fmla="*/ 2162480 w 3024845"/>
                <a:gd name="connsiteY328" fmla="*/ 220501 h 1166887"/>
                <a:gd name="connsiteX329" fmla="*/ 2168560 w 3024845"/>
                <a:gd name="connsiteY329" fmla="*/ 226987 h 1166887"/>
                <a:gd name="connsiteX330" fmla="*/ 2166533 w 3024845"/>
                <a:gd name="connsiteY330" fmla="*/ 233472 h 1166887"/>
                <a:gd name="connsiteX331" fmla="*/ 2166533 w 3024845"/>
                <a:gd name="connsiteY331" fmla="*/ 311296 h 1166887"/>
                <a:gd name="connsiteX332" fmla="*/ 2168560 w 3024845"/>
                <a:gd name="connsiteY332" fmla="*/ 315620 h 1166887"/>
                <a:gd name="connsiteX333" fmla="*/ 2168560 w 3024845"/>
                <a:gd name="connsiteY333" fmla="*/ 337238 h 1166887"/>
                <a:gd name="connsiteX334" fmla="*/ 2182747 w 3024845"/>
                <a:gd name="connsiteY334" fmla="*/ 337238 h 1166887"/>
                <a:gd name="connsiteX335" fmla="*/ 2182747 w 3024845"/>
                <a:gd name="connsiteY335" fmla="*/ 354532 h 1166887"/>
                <a:gd name="connsiteX336" fmla="*/ 2190854 w 3024845"/>
                <a:gd name="connsiteY336" fmla="*/ 378311 h 1166887"/>
                <a:gd name="connsiteX337" fmla="*/ 2184774 w 3024845"/>
                <a:gd name="connsiteY337" fmla="*/ 382635 h 1166887"/>
                <a:gd name="connsiteX338" fmla="*/ 2172613 w 3024845"/>
                <a:gd name="connsiteY338" fmla="*/ 404253 h 1166887"/>
                <a:gd name="connsiteX339" fmla="*/ 2180720 w 3024845"/>
                <a:gd name="connsiteY339" fmla="*/ 657181 h 1166887"/>
                <a:gd name="connsiteX340" fmla="*/ 2245574 w 3024845"/>
                <a:gd name="connsiteY340" fmla="*/ 657181 h 1166887"/>
                <a:gd name="connsiteX341" fmla="*/ 2245574 w 3024845"/>
                <a:gd name="connsiteY341" fmla="*/ 732843 h 1166887"/>
                <a:gd name="connsiteX342" fmla="*/ 2253681 w 3024845"/>
                <a:gd name="connsiteY342" fmla="*/ 732843 h 1166887"/>
                <a:gd name="connsiteX343" fmla="*/ 2255708 w 3024845"/>
                <a:gd name="connsiteY343" fmla="*/ 726358 h 1166887"/>
                <a:gd name="connsiteX344" fmla="*/ 2261788 w 3024845"/>
                <a:gd name="connsiteY344" fmla="*/ 726358 h 1166887"/>
                <a:gd name="connsiteX345" fmla="*/ 2263815 w 3024845"/>
                <a:gd name="connsiteY345" fmla="*/ 735005 h 1166887"/>
                <a:gd name="connsiteX346" fmla="*/ 2275975 w 3024845"/>
                <a:gd name="connsiteY346" fmla="*/ 735005 h 1166887"/>
                <a:gd name="connsiteX347" fmla="*/ 2275975 w 3024845"/>
                <a:gd name="connsiteY347" fmla="*/ 728519 h 1166887"/>
                <a:gd name="connsiteX348" fmla="*/ 2298268 w 3024845"/>
                <a:gd name="connsiteY348" fmla="*/ 728519 h 1166887"/>
                <a:gd name="connsiteX349" fmla="*/ 2298268 w 3024845"/>
                <a:gd name="connsiteY349" fmla="*/ 735005 h 1166887"/>
                <a:gd name="connsiteX350" fmla="*/ 2318535 w 3024845"/>
                <a:gd name="connsiteY350" fmla="*/ 735005 h 1166887"/>
                <a:gd name="connsiteX351" fmla="*/ 2318535 w 3024845"/>
                <a:gd name="connsiteY351" fmla="*/ 780402 h 1166887"/>
                <a:gd name="connsiteX352" fmla="*/ 2332722 w 3024845"/>
                <a:gd name="connsiteY352" fmla="*/ 780402 h 1166887"/>
                <a:gd name="connsiteX353" fmla="*/ 2332722 w 3024845"/>
                <a:gd name="connsiteY353" fmla="*/ 767431 h 1166887"/>
                <a:gd name="connsiteX354" fmla="*/ 2348936 w 3024845"/>
                <a:gd name="connsiteY354" fmla="*/ 767431 h 1166887"/>
                <a:gd name="connsiteX355" fmla="*/ 2348936 w 3024845"/>
                <a:gd name="connsiteY355" fmla="*/ 588004 h 1166887"/>
                <a:gd name="connsiteX356" fmla="*/ 2355016 w 3024845"/>
                <a:gd name="connsiteY356" fmla="*/ 581518 h 1166887"/>
                <a:gd name="connsiteX357" fmla="*/ 2427977 w 3024845"/>
                <a:gd name="connsiteY357" fmla="*/ 581518 h 1166887"/>
                <a:gd name="connsiteX358" fmla="*/ 2427977 w 3024845"/>
                <a:gd name="connsiteY358" fmla="*/ 590166 h 1166887"/>
                <a:gd name="connsiteX359" fmla="*/ 2438110 w 3024845"/>
                <a:gd name="connsiteY359" fmla="*/ 590166 h 1166887"/>
                <a:gd name="connsiteX360" fmla="*/ 2438110 w 3024845"/>
                <a:gd name="connsiteY360" fmla="*/ 704740 h 1166887"/>
                <a:gd name="connsiteX361" fmla="*/ 2460404 w 3024845"/>
                <a:gd name="connsiteY361" fmla="*/ 704740 h 1166887"/>
                <a:gd name="connsiteX362" fmla="*/ 2460404 w 3024845"/>
                <a:gd name="connsiteY362" fmla="*/ 637725 h 1166887"/>
                <a:gd name="connsiteX363" fmla="*/ 2486751 w 3024845"/>
                <a:gd name="connsiteY363" fmla="*/ 637725 h 1166887"/>
                <a:gd name="connsiteX364" fmla="*/ 2490804 w 3024845"/>
                <a:gd name="connsiteY364" fmla="*/ 633401 h 1166887"/>
                <a:gd name="connsiteX365" fmla="*/ 2498911 w 3024845"/>
                <a:gd name="connsiteY365" fmla="*/ 633401 h 1166887"/>
                <a:gd name="connsiteX366" fmla="*/ 2502964 w 3024845"/>
                <a:gd name="connsiteY366" fmla="*/ 637725 h 1166887"/>
                <a:gd name="connsiteX367" fmla="*/ 2525258 w 3024845"/>
                <a:gd name="connsiteY367" fmla="*/ 637725 h 1166887"/>
                <a:gd name="connsiteX368" fmla="*/ 2525258 w 3024845"/>
                <a:gd name="connsiteY368" fmla="*/ 520989 h 1166887"/>
                <a:gd name="connsiteX369" fmla="*/ 2582005 w 3024845"/>
                <a:gd name="connsiteY369" fmla="*/ 510180 h 1166887"/>
                <a:gd name="connsiteX370" fmla="*/ 2582005 w 3024845"/>
                <a:gd name="connsiteY370" fmla="*/ 511261 h 1166887"/>
                <a:gd name="connsiteX371" fmla="*/ 2582005 w 3024845"/>
                <a:gd name="connsiteY371" fmla="*/ 518827 h 1166887"/>
                <a:gd name="connsiteX372" fmla="*/ 2608352 w 3024845"/>
                <a:gd name="connsiteY372" fmla="*/ 518827 h 1166887"/>
                <a:gd name="connsiteX373" fmla="*/ 2608352 w 3024845"/>
                <a:gd name="connsiteY373" fmla="*/ 773917 h 1166887"/>
                <a:gd name="connsiteX374" fmla="*/ 2630646 w 3024845"/>
                <a:gd name="connsiteY374" fmla="*/ 773917 h 1166887"/>
                <a:gd name="connsiteX375" fmla="*/ 2630646 w 3024845"/>
                <a:gd name="connsiteY375" fmla="*/ 769593 h 1166887"/>
                <a:gd name="connsiteX376" fmla="*/ 2642806 w 3024845"/>
                <a:gd name="connsiteY376" fmla="*/ 769593 h 1166887"/>
                <a:gd name="connsiteX377" fmla="*/ 2642806 w 3024845"/>
                <a:gd name="connsiteY377" fmla="*/ 773917 h 1166887"/>
                <a:gd name="connsiteX378" fmla="*/ 2667126 w 3024845"/>
                <a:gd name="connsiteY378" fmla="*/ 773917 h 1166887"/>
                <a:gd name="connsiteX379" fmla="*/ 2667126 w 3024845"/>
                <a:gd name="connsiteY379" fmla="*/ 760946 h 1166887"/>
                <a:gd name="connsiteX380" fmla="*/ 2695500 w 3024845"/>
                <a:gd name="connsiteY380" fmla="*/ 760946 h 1166887"/>
                <a:gd name="connsiteX381" fmla="*/ 2707660 w 3024845"/>
                <a:gd name="connsiteY381" fmla="*/ 756622 h 1166887"/>
                <a:gd name="connsiteX382" fmla="*/ 2727927 w 3024845"/>
                <a:gd name="connsiteY382" fmla="*/ 760946 h 1166887"/>
                <a:gd name="connsiteX383" fmla="*/ 2727927 w 3024845"/>
                <a:gd name="connsiteY383" fmla="*/ 743652 h 1166887"/>
                <a:gd name="connsiteX384" fmla="*/ 2736034 w 3024845"/>
                <a:gd name="connsiteY384" fmla="*/ 743652 h 1166887"/>
                <a:gd name="connsiteX385" fmla="*/ 2736034 w 3024845"/>
                <a:gd name="connsiteY385" fmla="*/ 730681 h 1166887"/>
                <a:gd name="connsiteX386" fmla="*/ 2792781 w 3024845"/>
                <a:gd name="connsiteY386" fmla="*/ 730681 h 1166887"/>
                <a:gd name="connsiteX387" fmla="*/ 2792781 w 3024845"/>
                <a:gd name="connsiteY387" fmla="*/ 700416 h 1166887"/>
                <a:gd name="connsiteX388" fmla="*/ 2811021 w 3024845"/>
                <a:gd name="connsiteY388" fmla="*/ 700416 h 1166887"/>
                <a:gd name="connsiteX389" fmla="*/ 2811021 w 3024845"/>
                <a:gd name="connsiteY389" fmla="*/ 693931 h 1166887"/>
                <a:gd name="connsiteX390" fmla="*/ 2823181 w 3024845"/>
                <a:gd name="connsiteY390" fmla="*/ 693931 h 1166887"/>
                <a:gd name="connsiteX391" fmla="*/ 2823181 w 3024845"/>
                <a:gd name="connsiteY391" fmla="*/ 700416 h 1166887"/>
                <a:gd name="connsiteX392" fmla="*/ 2839395 w 3024845"/>
                <a:gd name="connsiteY392" fmla="*/ 700416 h 1166887"/>
                <a:gd name="connsiteX393" fmla="*/ 2839395 w 3024845"/>
                <a:gd name="connsiteY393" fmla="*/ 750137 h 1166887"/>
                <a:gd name="connsiteX394" fmla="*/ 2871822 w 3024845"/>
                <a:gd name="connsiteY394" fmla="*/ 750137 h 1166887"/>
                <a:gd name="connsiteX395" fmla="*/ 2871822 w 3024845"/>
                <a:gd name="connsiteY395" fmla="*/ 724196 h 1166887"/>
                <a:gd name="connsiteX396" fmla="*/ 2910329 w 3024845"/>
                <a:gd name="connsiteY396" fmla="*/ 724196 h 1166887"/>
                <a:gd name="connsiteX397" fmla="*/ 2910329 w 3024845"/>
                <a:gd name="connsiteY397" fmla="*/ 693931 h 1166887"/>
                <a:gd name="connsiteX398" fmla="*/ 2958970 w 3024845"/>
                <a:gd name="connsiteY398" fmla="*/ 693931 h 1166887"/>
                <a:gd name="connsiteX399" fmla="*/ 2958970 w 3024845"/>
                <a:gd name="connsiteY399" fmla="*/ 805087 h 1166887"/>
                <a:gd name="connsiteX400" fmla="*/ 2958970 w 3024845"/>
                <a:gd name="connsiteY400" fmla="*/ 818866 h 1166887"/>
                <a:gd name="connsiteX401" fmla="*/ 3024845 w 3024845"/>
                <a:gd name="connsiteY401" fmla="*/ 818866 h 1166887"/>
                <a:gd name="connsiteX402" fmla="*/ 3024845 w 3024845"/>
                <a:gd name="connsiteY402" fmla="*/ 1160647 h 1166887"/>
                <a:gd name="connsiteX403" fmla="*/ 145862 w 3024845"/>
                <a:gd name="connsiteY403" fmla="*/ 1160647 h 1166887"/>
                <a:gd name="connsiteX404" fmla="*/ 2054 w 3024845"/>
                <a:gd name="connsiteY404" fmla="*/ 1166887 h 1166887"/>
                <a:gd name="connsiteX405" fmla="*/ 0 w 3024845"/>
                <a:gd name="connsiteY405" fmla="*/ 724196 h 1166887"/>
                <a:gd name="connsiteX406" fmla="*/ 20267 w 3024845"/>
                <a:gd name="connsiteY406" fmla="*/ 724196 h 1166887"/>
                <a:gd name="connsiteX407" fmla="*/ 20774 w 3024845"/>
                <a:gd name="connsiteY407" fmla="*/ 723115 h 1166887"/>
                <a:gd name="connsiteX408" fmla="*/ 24320 w 3024845"/>
                <a:gd name="connsiteY408" fmla="*/ 715549 h 1166887"/>
                <a:gd name="connsiteX409" fmla="*/ 26094 w 3024845"/>
                <a:gd name="connsiteY409" fmla="*/ 715819 h 1166887"/>
                <a:gd name="connsiteX410" fmla="*/ 38507 w 3024845"/>
                <a:gd name="connsiteY410" fmla="*/ 717710 h 1166887"/>
                <a:gd name="connsiteX411" fmla="*/ 39014 w 3024845"/>
                <a:gd name="connsiteY411" fmla="*/ 719062 h 1166887"/>
                <a:gd name="connsiteX412" fmla="*/ 42560 w 3024845"/>
                <a:gd name="connsiteY412" fmla="*/ 728519 h 1166887"/>
                <a:gd name="connsiteX413" fmla="*/ 68907 w 3024845"/>
                <a:gd name="connsiteY413" fmla="*/ 730681 h 1166887"/>
                <a:gd name="connsiteX414" fmla="*/ 68907 w 3024845"/>
                <a:gd name="connsiteY414" fmla="*/ 607460 h 1166887"/>
                <a:gd name="connsiteX415" fmla="*/ 70934 w 3024845"/>
                <a:gd name="connsiteY415" fmla="*/ 607460 h 1166887"/>
                <a:gd name="connsiteX416" fmla="*/ 85121 w 3024845"/>
                <a:gd name="connsiteY416" fmla="*/ 607460 h 1166887"/>
                <a:gd name="connsiteX417" fmla="*/ 85121 w 3024845"/>
                <a:gd name="connsiteY417" fmla="*/ 471268 h 1166887"/>
                <a:gd name="connsiteX418" fmla="*/ 86894 w 3024845"/>
                <a:gd name="connsiteY418" fmla="*/ 471268 h 1166887"/>
                <a:gd name="connsiteX419" fmla="*/ 99308 w 3024845"/>
                <a:gd name="connsiteY419" fmla="*/ 471268 h 1166887"/>
                <a:gd name="connsiteX420" fmla="*/ 99308 w 3024845"/>
                <a:gd name="connsiteY420" fmla="*/ 356694 h 1166887"/>
                <a:gd name="connsiteX421" fmla="*/ 103361 w 3024845"/>
                <a:gd name="connsiteY421" fmla="*/ 328590 h 1166887"/>
                <a:gd name="connsiteX422" fmla="*/ 105388 w 3024845"/>
                <a:gd name="connsiteY422" fmla="*/ 328590 h 1166887"/>
                <a:gd name="connsiteX423" fmla="*/ 119575 w 3024845"/>
                <a:gd name="connsiteY423" fmla="*/ 328590 h 1166887"/>
                <a:gd name="connsiteX424" fmla="*/ 156055 w 3024845"/>
                <a:gd name="connsiteY424" fmla="*/ 246443 h 1166887"/>
                <a:gd name="connsiteX425" fmla="*/ 160109 w 3024845"/>
                <a:gd name="connsiteY425" fmla="*/ 0 h 116688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145862 w 3024845"/>
                <a:gd name="connsiteY403" fmla="*/ 1160647 h 1160647"/>
                <a:gd name="connsiteX404" fmla="*/ 2054 w 3024845"/>
                <a:gd name="connsiteY404" fmla="*/ 1158314 h 1160647"/>
                <a:gd name="connsiteX405" fmla="*/ 0 w 3024845"/>
                <a:gd name="connsiteY405" fmla="*/ 724196 h 1160647"/>
                <a:gd name="connsiteX406" fmla="*/ 20267 w 3024845"/>
                <a:gd name="connsiteY406" fmla="*/ 724196 h 1160647"/>
                <a:gd name="connsiteX407" fmla="*/ 20774 w 3024845"/>
                <a:gd name="connsiteY407" fmla="*/ 723115 h 1160647"/>
                <a:gd name="connsiteX408" fmla="*/ 24320 w 3024845"/>
                <a:gd name="connsiteY408" fmla="*/ 715549 h 1160647"/>
                <a:gd name="connsiteX409" fmla="*/ 26094 w 3024845"/>
                <a:gd name="connsiteY409" fmla="*/ 715819 h 1160647"/>
                <a:gd name="connsiteX410" fmla="*/ 38507 w 3024845"/>
                <a:gd name="connsiteY410" fmla="*/ 717710 h 1160647"/>
                <a:gd name="connsiteX411" fmla="*/ 39014 w 3024845"/>
                <a:gd name="connsiteY411" fmla="*/ 719062 h 1160647"/>
                <a:gd name="connsiteX412" fmla="*/ 42560 w 3024845"/>
                <a:gd name="connsiteY412" fmla="*/ 728519 h 1160647"/>
                <a:gd name="connsiteX413" fmla="*/ 68907 w 3024845"/>
                <a:gd name="connsiteY413" fmla="*/ 730681 h 1160647"/>
                <a:gd name="connsiteX414" fmla="*/ 68907 w 3024845"/>
                <a:gd name="connsiteY414" fmla="*/ 607460 h 1160647"/>
                <a:gd name="connsiteX415" fmla="*/ 70934 w 3024845"/>
                <a:gd name="connsiteY415" fmla="*/ 607460 h 1160647"/>
                <a:gd name="connsiteX416" fmla="*/ 85121 w 3024845"/>
                <a:gd name="connsiteY416" fmla="*/ 607460 h 1160647"/>
                <a:gd name="connsiteX417" fmla="*/ 85121 w 3024845"/>
                <a:gd name="connsiteY417" fmla="*/ 471268 h 1160647"/>
                <a:gd name="connsiteX418" fmla="*/ 86894 w 3024845"/>
                <a:gd name="connsiteY418" fmla="*/ 471268 h 1160647"/>
                <a:gd name="connsiteX419" fmla="*/ 99308 w 3024845"/>
                <a:gd name="connsiteY419" fmla="*/ 471268 h 1160647"/>
                <a:gd name="connsiteX420" fmla="*/ 99308 w 3024845"/>
                <a:gd name="connsiteY420" fmla="*/ 356694 h 1160647"/>
                <a:gd name="connsiteX421" fmla="*/ 103361 w 3024845"/>
                <a:gd name="connsiteY421" fmla="*/ 328590 h 1160647"/>
                <a:gd name="connsiteX422" fmla="*/ 105388 w 3024845"/>
                <a:gd name="connsiteY422" fmla="*/ 328590 h 1160647"/>
                <a:gd name="connsiteX423" fmla="*/ 119575 w 3024845"/>
                <a:gd name="connsiteY423" fmla="*/ 328590 h 1160647"/>
                <a:gd name="connsiteX424" fmla="*/ 156055 w 3024845"/>
                <a:gd name="connsiteY424" fmla="*/ 246443 h 1160647"/>
                <a:gd name="connsiteX425" fmla="*/ 160109 w 3024845"/>
                <a:gd name="connsiteY425" fmla="*/ 0 h 116064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145862 w 3024845"/>
                <a:gd name="connsiteY403" fmla="*/ 1160647 h 1160647"/>
                <a:gd name="connsiteX404" fmla="*/ 2054 w 3024845"/>
                <a:gd name="connsiteY404" fmla="*/ 1158314 h 1160647"/>
                <a:gd name="connsiteX405" fmla="*/ 0 w 3024845"/>
                <a:gd name="connsiteY405" fmla="*/ 724196 h 1160647"/>
                <a:gd name="connsiteX406" fmla="*/ 20267 w 3024845"/>
                <a:gd name="connsiteY406" fmla="*/ 724196 h 1160647"/>
                <a:gd name="connsiteX407" fmla="*/ 20774 w 3024845"/>
                <a:gd name="connsiteY407" fmla="*/ 723115 h 1160647"/>
                <a:gd name="connsiteX408" fmla="*/ 24320 w 3024845"/>
                <a:gd name="connsiteY408" fmla="*/ 715549 h 1160647"/>
                <a:gd name="connsiteX409" fmla="*/ 26094 w 3024845"/>
                <a:gd name="connsiteY409" fmla="*/ 715819 h 1160647"/>
                <a:gd name="connsiteX410" fmla="*/ 38507 w 3024845"/>
                <a:gd name="connsiteY410" fmla="*/ 717710 h 1160647"/>
                <a:gd name="connsiteX411" fmla="*/ 39014 w 3024845"/>
                <a:gd name="connsiteY411" fmla="*/ 719062 h 1160647"/>
                <a:gd name="connsiteX412" fmla="*/ 42560 w 3024845"/>
                <a:gd name="connsiteY412" fmla="*/ 728519 h 1160647"/>
                <a:gd name="connsiteX413" fmla="*/ 68907 w 3024845"/>
                <a:gd name="connsiteY413" fmla="*/ 730681 h 1160647"/>
                <a:gd name="connsiteX414" fmla="*/ 68907 w 3024845"/>
                <a:gd name="connsiteY414" fmla="*/ 607460 h 1160647"/>
                <a:gd name="connsiteX415" fmla="*/ 70934 w 3024845"/>
                <a:gd name="connsiteY415" fmla="*/ 607460 h 1160647"/>
                <a:gd name="connsiteX416" fmla="*/ 85121 w 3024845"/>
                <a:gd name="connsiteY416" fmla="*/ 607460 h 1160647"/>
                <a:gd name="connsiteX417" fmla="*/ 85121 w 3024845"/>
                <a:gd name="connsiteY417" fmla="*/ 471268 h 1160647"/>
                <a:gd name="connsiteX418" fmla="*/ 86894 w 3024845"/>
                <a:gd name="connsiteY418" fmla="*/ 471268 h 1160647"/>
                <a:gd name="connsiteX419" fmla="*/ 99308 w 3024845"/>
                <a:gd name="connsiteY419" fmla="*/ 471268 h 1160647"/>
                <a:gd name="connsiteX420" fmla="*/ 99308 w 3024845"/>
                <a:gd name="connsiteY420" fmla="*/ 356694 h 1160647"/>
                <a:gd name="connsiteX421" fmla="*/ 103361 w 3024845"/>
                <a:gd name="connsiteY421" fmla="*/ 328590 h 1160647"/>
                <a:gd name="connsiteX422" fmla="*/ 105388 w 3024845"/>
                <a:gd name="connsiteY422" fmla="*/ 328590 h 1160647"/>
                <a:gd name="connsiteX423" fmla="*/ 119575 w 3024845"/>
                <a:gd name="connsiteY423" fmla="*/ 328590 h 1160647"/>
                <a:gd name="connsiteX424" fmla="*/ 156055 w 3024845"/>
                <a:gd name="connsiteY424" fmla="*/ 246443 h 1160647"/>
                <a:gd name="connsiteX425" fmla="*/ 160109 w 3024845"/>
                <a:gd name="connsiteY425" fmla="*/ 0 h 116064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2054 w 3024845"/>
                <a:gd name="connsiteY403" fmla="*/ 1158314 h 1160647"/>
                <a:gd name="connsiteX404" fmla="*/ 0 w 3024845"/>
                <a:gd name="connsiteY404" fmla="*/ 724196 h 1160647"/>
                <a:gd name="connsiteX405" fmla="*/ 20267 w 3024845"/>
                <a:gd name="connsiteY405" fmla="*/ 724196 h 1160647"/>
                <a:gd name="connsiteX406" fmla="*/ 20774 w 3024845"/>
                <a:gd name="connsiteY406" fmla="*/ 723115 h 1160647"/>
                <a:gd name="connsiteX407" fmla="*/ 24320 w 3024845"/>
                <a:gd name="connsiteY407" fmla="*/ 715549 h 1160647"/>
                <a:gd name="connsiteX408" fmla="*/ 26094 w 3024845"/>
                <a:gd name="connsiteY408" fmla="*/ 715819 h 1160647"/>
                <a:gd name="connsiteX409" fmla="*/ 38507 w 3024845"/>
                <a:gd name="connsiteY409" fmla="*/ 717710 h 1160647"/>
                <a:gd name="connsiteX410" fmla="*/ 39014 w 3024845"/>
                <a:gd name="connsiteY410" fmla="*/ 719062 h 1160647"/>
                <a:gd name="connsiteX411" fmla="*/ 42560 w 3024845"/>
                <a:gd name="connsiteY411" fmla="*/ 728519 h 1160647"/>
                <a:gd name="connsiteX412" fmla="*/ 68907 w 3024845"/>
                <a:gd name="connsiteY412" fmla="*/ 730681 h 1160647"/>
                <a:gd name="connsiteX413" fmla="*/ 68907 w 3024845"/>
                <a:gd name="connsiteY413" fmla="*/ 607460 h 1160647"/>
                <a:gd name="connsiteX414" fmla="*/ 70934 w 3024845"/>
                <a:gd name="connsiteY414" fmla="*/ 607460 h 1160647"/>
                <a:gd name="connsiteX415" fmla="*/ 85121 w 3024845"/>
                <a:gd name="connsiteY415" fmla="*/ 607460 h 1160647"/>
                <a:gd name="connsiteX416" fmla="*/ 85121 w 3024845"/>
                <a:gd name="connsiteY416" fmla="*/ 471268 h 1160647"/>
                <a:gd name="connsiteX417" fmla="*/ 86894 w 3024845"/>
                <a:gd name="connsiteY417" fmla="*/ 471268 h 1160647"/>
                <a:gd name="connsiteX418" fmla="*/ 99308 w 3024845"/>
                <a:gd name="connsiteY418" fmla="*/ 471268 h 1160647"/>
                <a:gd name="connsiteX419" fmla="*/ 99308 w 3024845"/>
                <a:gd name="connsiteY419" fmla="*/ 356694 h 1160647"/>
                <a:gd name="connsiteX420" fmla="*/ 103361 w 3024845"/>
                <a:gd name="connsiteY420" fmla="*/ 328590 h 1160647"/>
                <a:gd name="connsiteX421" fmla="*/ 105388 w 3024845"/>
                <a:gd name="connsiteY421" fmla="*/ 328590 h 1160647"/>
                <a:gd name="connsiteX422" fmla="*/ 119575 w 3024845"/>
                <a:gd name="connsiteY422" fmla="*/ 328590 h 1160647"/>
                <a:gd name="connsiteX423" fmla="*/ 156055 w 3024845"/>
                <a:gd name="connsiteY423" fmla="*/ 246443 h 1160647"/>
                <a:gd name="connsiteX424" fmla="*/ 160109 w 3024845"/>
                <a:gd name="connsiteY424" fmla="*/ 0 h 116064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2054 w 3024845"/>
                <a:gd name="connsiteY403" fmla="*/ 1158314 h 1160647"/>
                <a:gd name="connsiteX404" fmla="*/ 0 w 3024845"/>
                <a:gd name="connsiteY404" fmla="*/ 724196 h 1160647"/>
                <a:gd name="connsiteX405" fmla="*/ 20267 w 3024845"/>
                <a:gd name="connsiteY405" fmla="*/ 724196 h 1160647"/>
                <a:gd name="connsiteX406" fmla="*/ 20774 w 3024845"/>
                <a:gd name="connsiteY406" fmla="*/ 723115 h 1160647"/>
                <a:gd name="connsiteX407" fmla="*/ 24320 w 3024845"/>
                <a:gd name="connsiteY407" fmla="*/ 715549 h 1160647"/>
                <a:gd name="connsiteX408" fmla="*/ 26094 w 3024845"/>
                <a:gd name="connsiteY408" fmla="*/ 715819 h 1160647"/>
                <a:gd name="connsiteX409" fmla="*/ 38507 w 3024845"/>
                <a:gd name="connsiteY409" fmla="*/ 717710 h 1160647"/>
                <a:gd name="connsiteX410" fmla="*/ 39014 w 3024845"/>
                <a:gd name="connsiteY410" fmla="*/ 719062 h 1160647"/>
                <a:gd name="connsiteX411" fmla="*/ 42560 w 3024845"/>
                <a:gd name="connsiteY411" fmla="*/ 728519 h 1160647"/>
                <a:gd name="connsiteX412" fmla="*/ 68907 w 3024845"/>
                <a:gd name="connsiteY412" fmla="*/ 730681 h 1160647"/>
                <a:gd name="connsiteX413" fmla="*/ 68907 w 3024845"/>
                <a:gd name="connsiteY413" fmla="*/ 607460 h 1160647"/>
                <a:gd name="connsiteX414" fmla="*/ 70934 w 3024845"/>
                <a:gd name="connsiteY414" fmla="*/ 607460 h 1160647"/>
                <a:gd name="connsiteX415" fmla="*/ 85121 w 3024845"/>
                <a:gd name="connsiteY415" fmla="*/ 607460 h 1160647"/>
                <a:gd name="connsiteX416" fmla="*/ 85121 w 3024845"/>
                <a:gd name="connsiteY416" fmla="*/ 471268 h 1160647"/>
                <a:gd name="connsiteX417" fmla="*/ 86894 w 3024845"/>
                <a:gd name="connsiteY417" fmla="*/ 471268 h 1160647"/>
                <a:gd name="connsiteX418" fmla="*/ 99308 w 3024845"/>
                <a:gd name="connsiteY418" fmla="*/ 471268 h 1160647"/>
                <a:gd name="connsiteX419" fmla="*/ 99308 w 3024845"/>
                <a:gd name="connsiteY419" fmla="*/ 356694 h 1160647"/>
                <a:gd name="connsiteX420" fmla="*/ 103361 w 3024845"/>
                <a:gd name="connsiteY420" fmla="*/ 328590 h 1160647"/>
                <a:gd name="connsiteX421" fmla="*/ 105388 w 3024845"/>
                <a:gd name="connsiteY421" fmla="*/ 328590 h 1160647"/>
                <a:gd name="connsiteX422" fmla="*/ 119575 w 3024845"/>
                <a:gd name="connsiteY422" fmla="*/ 328590 h 1160647"/>
                <a:gd name="connsiteX423" fmla="*/ 156055 w 3024845"/>
                <a:gd name="connsiteY423" fmla="*/ 246443 h 1160647"/>
                <a:gd name="connsiteX424" fmla="*/ 160109 w 3024845"/>
                <a:gd name="connsiteY424" fmla="*/ 0 h 1160647"/>
                <a:gd name="connsiteX0" fmla="*/ 156055 w 3024845"/>
                <a:gd name="connsiteY0" fmla="*/ 164295 h 1078499"/>
                <a:gd name="connsiteX1" fmla="*/ 162135 w 3024845"/>
                <a:gd name="connsiteY1" fmla="*/ 164295 h 1078499"/>
                <a:gd name="connsiteX2" fmla="*/ 200642 w 3024845"/>
                <a:gd name="connsiteY2" fmla="*/ 244281 h 1078499"/>
                <a:gd name="connsiteX3" fmla="*/ 202669 w 3024845"/>
                <a:gd name="connsiteY3" fmla="*/ 244281 h 1078499"/>
                <a:gd name="connsiteX4" fmla="*/ 216856 w 3024845"/>
                <a:gd name="connsiteY4" fmla="*/ 244281 h 1078499"/>
                <a:gd name="connsiteX5" fmla="*/ 216856 w 3024845"/>
                <a:gd name="connsiteY5" fmla="*/ 268060 h 1078499"/>
                <a:gd name="connsiteX6" fmla="*/ 217363 w 3024845"/>
                <a:gd name="connsiteY6" fmla="*/ 268871 h 1078499"/>
                <a:gd name="connsiteX7" fmla="*/ 220909 w 3024845"/>
                <a:gd name="connsiteY7" fmla="*/ 274546 h 1078499"/>
                <a:gd name="connsiteX8" fmla="*/ 220909 w 3024845"/>
                <a:gd name="connsiteY8" fmla="*/ 389120 h 1078499"/>
                <a:gd name="connsiteX9" fmla="*/ 223189 w 3024845"/>
                <a:gd name="connsiteY9" fmla="*/ 389120 h 1078499"/>
                <a:gd name="connsiteX10" fmla="*/ 239150 w 3024845"/>
                <a:gd name="connsiteY10" fmla="*/ 389120 h 1078499"/>
                <a:gd name="connsiteX11" fmla="*/ 239150 w 3024845"/>
                <a:gd name="connsiteY11" fmla="*/ 529635 h 1078499"/>
                <a:gd name="connsiteX12" fmla="*/ 240670 w 3024845"/>
                <a:gd name="connsiteY12" fmla="*/ 529365 h 1078499"/>
                <a:gd name="connsiteX13" fmla="*/ 251310 w 3024845"/>
                <a:gd name="connsiteY13" fmla="*/ 527474 h 1078499"/>
                <a:gd name="connsiteX14" fmla="*/ 249283 w 3024845"/>
                <a:gd name="connsiteY14" fmla="*/ 616106 h 1078499"/>
                <a:gd name="connsiteX15" fmla="*/ 250803 w 3024845"/>
                <a:gd name="connsiteY15" fmla="*/ 616377 h 1078499"/>
                <a:gd name="connsiteX16" fmla="*/ 261443 w 3024845"/>
                <a:gd name="connsiteY16" fmla="*/ 618268 h 1078499"/>
                <a:gd name="connsiteX17" fmla="*/ 261696 w 3024845"/>
                <a:gd name="connsiteY17" fmla="*/ 619079 h 1078499"/>
                <a:gd name="connsiteX18" fmla="*/ 263470 w 3024845"/>
                <a:gd name="connsiteY18" fmla="*/ 624754 h 1078499"/>
                <a:gd name="connsiteX19" fmla="*/ 264230 w 3024845"/>
                <a:gd name="connsiteY19" fmla="*/ 622322 h 1078499"/>
                <a:gd name="connsiteX20" fmla="*/ 269550 w 3024845"/>
                <a:gd name="connsiteY20" fmla="*/ 605298 h 1078499"/>
                <a:gd name="connsiteX21" fmla="*/ 271323 w 3024845"/>
                <a:gd name="connsiteY21" fmla="*/ 605298 h 1078499"/>
                <a:gd name="connsiteX22" fmla="*/ 283737 w 3024845"/>
                <a:gd name="connsiteY22" fmla="*/ 605298 h 1078499"/>
                <a:gd name="connsiteX23" fmla="*/ 283737 w 3024845"/>
                <a:gd name="connsiteY23" fmla="*/ 637724 h 1078499"/>
                <a:gd name="connsiteX24" fmla="*/ 284750 w 3024845"/>
                <a:gd name="connsiteY24" fmla="*/ 638265 h 1078499"/>
                <a:gd name="connsiteX25" fmla="*/ 291844 w 3024845"/>
                <a:gd name="connsiteY25" fmla="*/ 642048 h 1078499"/>
                <a:gd name="connsiteX26" fmla="*/ 291844 w 3024845"/>
                <a:gd name="connsiteY26" fmla="*/ 643399 h 1078499"/>
                <a:gd name="connsiteX27" fmla="*/ 291844 w 3024845"/>
                <a:gd name="connsiteY27" fmla="*/ 652857 h 1078499"/>
                <a:gd name="connsiteX28" fmla="*/ 336431 w 3024845"/>
                <a:gd name="connsiteY28" fmla="*/ 652857 h 1078499"/>
                <a:gd name="connsiteX29" fmla="*/ 336431 w 3024845"/>
                <a:gd name="connsiteY29" fmla="*/ 653938 h 1078499"/>
                <a:gd name="connsiteX30" fmla="*/ 336431 w 3024845"/>
                <a:gd name="connsiteY30" fmla="*/ 661504 h 1078499"/>
                <a:gd name="connsiteX31" fmla="*/ 338457 w 3024845"/>
                <a:gd name="connsiteY31" fmla="*/ 661504 h 1078499"/>
                <a:gd name="connsiteX32" fmla="*/ 352644 w 3024845"/>
                <a:gd name="connsiteY32" fmla="*/ 661504 h 1078499"/>
                <a:gd name="connsiteX33" fmla="*/ 352644 w 3024845"/>
                <a:gd name="connsiteY33" fmla="*/ 631239 h 1078499"/>
                <a:gd name="connsiteX34" fmla="*/ 397231 w 3024845"/>
                <a:gd name="connsiteY34" fmla="*/ 631239 h 1078499"/>
                <a:gd name="connsiteX35" fmla="*/ 397231 w 3024845"/>
                <a:gd name="connsiteY35" fmla="*/ 629888 h 1078499"/>
                <a:gd name="connsiteX36" fmla="*/ 397231 w 3024845"/>
                <a:gd name="connsiteY36" fmla="*/ 620430 h 1078499"/>
                <a:gd name="connsiteX37" fmla="*/ 398245 w 3024845"/>
                <a:gd name="connsiteY37" fmla="*/ 620430 h 1078499"/>
                <a:gd name="connsiteX38" fmla="*/ 405338 w 3024845"/>
                <a:gd name="connsiteY38" fmla="*/ 620430 h 1078499"/>
                <a:gd name="connsiteX39" fmla="*/ 405338 w 3024845"/>
                <a:gd name="connsiteY39" fmla="*/ 618539 h 1078499"/>
                <a:gd name="connsiteX40" fmla="*/ 405338 w 3024845"/>
                <a:gd name="connsiteY40" fmla="*/ 605298 h 1078499"/>
                <a:gd name="connsiteX41" fmla="*/ 406098 w 3024845"/>
                <a:gd name="connsiteY41" fmla="*/ 605298 h 1078499"/>
                <a:gd name="connsiteX42" fmla="*/ 411418 w 3024845"/>
                <a:gd name="connsiteY42" fmla="*/ 605298 h 1078499"/>
                <a:gd name="connsiteX43" fmla="*/ 411418 w 3024845"/>
                <a:gd name="connsiteY43" fmla="*/ 604217 h 1078499"/>
                <a:gd name="connsiteX44" fmla="*/ 411418 w 3024845"/>
                <a:gd name="connsiteY44" fmla="*/ 596650 h 1078499"/>
                <a:gd name="connsiteX45" fmla="*/ 413445 w 3024845"/>
                <a:gd name="connsiteY45" fmla="*/ 596650 h 1078499"/>
                <a:gd name="connsiteX46" fmla="*/ 427632 w 3024845"/>
                <a:gd name="connsiteY46" fmla="*/ 596650 h 1078499"/>
                <a:gd name="connsiteX47" fmla="*/ 427632 w 3024845"/>
                <a:gd name="connsiteY47" fmla="*/ 597731 h 1078499"/>
                <a:gd name="connsiteX48" fmla="*/ 427632 w 3024845"/>
                <a:gd name="connsiteY48" fmla="*/ 605298 h 1078499"/>
                <a:gd name="connsiteX49" fmla="*/ 449925 w 3024845"/>
                <a:gd name="connsiteY49" fmla="*/ 605298 h 1078499"/>
                <a:gd name="connsiteX50" fmla="*/ 449925 w 3024845"/>
                <a:gd name="connsiteY50" fmla="*/ 603406 h 1078499"/>
                <a:gd name="connsiteX51" fmla="*/ 449925 w 3024845"/>
                <a:gd name="connsiteY51" fmla="*/ 590165 h 1078499"/>
                <a:gd name="connsiteX52" fmla="*/ 451699 w 3024845"/>
                <a:gd name="connsiteY52" fmla="*/ 590165 h 1078499"/>
                <a:gd name="connsiteX53" fmla="*/ 464112 w 3024845"/>
                <a:gd name="connsiteY53" fmla="*/ 590165 h 1078499"/>
                <a:gd name="connsiteX54" fmla="*/ 464112 w 3024845"/>
                <a:gd name="connsiteY54" fmla="*/ 613945 h 1078499"/>
                <a:gd name="connsiteX55" fmla="*/ 465126 w 3024845"/>
                <a:gd name="connsiteY55" fmla="*/ 613945 h 1078499"/>
                <a:gd name="connsiteX56" fmla="*/ 472219 w 3024845"/>
                <a:gd name="connsiteY56" fmla="*/ 613945 h 1078499"/>
                <a:gd name="connsiteX57" fmla="*/ 472219 w 3024845"/>
                <a:gd name="connsiteY57" fmla="*/ 612864 h 1078499"/>
                <a:gd name="connsiteX58" fmla="*/ 472219 w 3024845"/>
                <a:gd name="connsiteY58" fmla="*/ 605298 h 1078499"/>
                <a:gd name="connsiteX59" fmla="*/ 473992 w 3024845"/>
                <a:gd name="connsiteY59" fmla="*/ 605298 h 1078499"/>
                <a:gd name="connsiteX60" fmla="*/ 486406 w 3024845"/>
                <a:gd name="connsiteY60" fmla="*/ 605298 h 1078499"/>
                <a:gd name="connsiteX61" fmla="*/ 486406 w 3024845"/>
                <a:gd name="connsiteY61" fmla="*/ 631239 h 1078499"/>
                <a:gd name="connsiteX62" fmla="*/ 488433 w 3024845"/>
                <a:gd name="connsiteY62" fmla="*/ 631239 h 1078499"/>
                <a:gd name="connsiteX63" fmla="*/ 502619 w 3024845"/>
                <a:gd name="connsiteY63" fmla="*/ 631239 h 1078499"/>
                <a:gd name="connsiteX64" fmla="*/ 502619 w 3024845"/>
                <a:gd name="connsiteY64" fmla="*/ 632860 h 1078499"/>
                <a:gd name="connsiteX65" fmla="*/ 502619 w 3024845"/>
                <a:gd name="connsiteY65" fmla="*/ 644210 h 1078499"/>
                <a:gd name="connsiteX66" fmla="*/ 503379 w 3024845"/>
                <a:gd name="connsiteY66" fmla="*/ 644210 h 1078499"/>
                <a:gd name="connsiteX67" fmla="*/ 508700 w 3024845"/>
                <a:gd name="connsiteY67" fmla="*/ 644210 h 1078499"/>
                <a:gd name="connsiteX68" fmla="*/ 508700 w 3024845"/>
                <a:gd name="connsiteY68" fmla="*/ 643399 h 1078499"/>
                <a:gd name="connsiteX69" fmla="*/ 508700 w 3024845"/>
                <a:gd name="connsiteY69" fmla="*/ 637724 h 1078499"/>
                <a:gd name="connsiteX70" fmla="*/ 539100 w 3024845"/>
                <a:gd name="connsiteY70" fmla="*/ 637724 h 1078499"/>
                <a:gd name="connsiteX71" fmla="*/ 539100 w 3024845"/>
                <a:gd name="connsiteY71" fmla="*/ 661504 h 1078499"/>
                <a:gd name="connsiteX72" fmla="*/ 540113 w 3024845"/>
                <a:gd name="connsiteY72" fmla="*/ 661504 h 1078499"/>
                <a:gd name="connsiteX73" fmla="*/ 547207 w 3024845"/>
                <a:gd name="connsiteY73" fmla="*/ 661504 h 1078499"/>
                <a:gd name="connsiteX74" fmla="*/ 547207 w 3024845"/>
                <a:gd name="connsiteY74" fmla="*/ 662585 h 1078499"/>
                <a:gd name="connsiteX75" fmla="*/ 547207 w 3024845"/>
                <a:gd name="connsiteY75" fmla="*/ 670151 h 1078499"/>
                <a:gd name="connsiteX76" fmla="*/ 547967 w 3024845"/>
                <a:gd name="connsiteY76" fmla="*/ 670151 h 1078499"/>
                <a:gd name="connsiteX77" fmla="*/ 553287 w 3024845"/>
                <a:gd name="connsiteY77" fmla="*/ 670151 h 1078499"/>
                <a:gd name="connsiteX78" fmla="*/ 553287 w 3024845"/>
                <a:gd name="connsiteY78" fmla="*/ 667989 h 1078499"/>
                <a:gd name="connsiteX79" fmla="*/ 553287 w 3024845"/>
                <a:gd name="connsiteY79" fmla="*/ 652857 h 1078499"/>
                <a:gd name="connsiteX80" fmla="*/ 554300 w 3024845"/>
                <a:gd name="connsiteY80" fmla="*/ 652857 h 1078499"/>
                <a:gd name="connsiteX81" fmla="*/ 561394 w 3024845"/>
                <a:gd name="connsiteY81" fmla="*/ 652857 h 1078499"/>
                <a:gd name="connsiteX82" fmla="*/ 561394 w 3024845"/>
                <a:gd name="connsiteY82" fmla="*/ 653938 h 1078499"/>
                <a:gd name="connsiteX83" fmla="*/ 561394 w 3024845"/>
                <a:gd name="connsiteY83" fmla="*/ 661504 h 1078499"/>
                <a:gd name="connsiteX84" fmla="*/ 566714 w 3024845"/>
                <a:gd name="connsiteY84" fmla="*/ 659511 h 1078499"/>
                <a:gd name="connsiteX85" fmla="*/ 567474 w 3024845"/>
                <a:gd name="connsiteY85" fmla="*/ 658531 h 1078499"/>
                <a:gd name="connsiteX86" fmla="*/ 567474 w 3024845"/>
                <a:gd name="connsiteY86" fmla="*/ 652857 h 1078499"/>
                <a:gd name="connsiteX87" fmla="*/ 605981 w 3024845"/>
                <a:gd name="connsiteY87" fmla="*/ 652857 h 1078499"/>
                <a:gd name="connsiteX88" fmla="*/ 605981 w 3024845"/>
                <a:gd name="connsiteY88" fmla="*/ 676636 h 1078499"/>
                <a:gd name="connsiteX89" fmla="*/ 608007 w 3024845"/>
                <a:gd name="connsiteY89" fmla="*/ 676636 h 1078499"/>
                <a:gd name="connsiteX90" fmla="*/ 622194 w 3024845"/>
                <a:gd name="connsiteY90" fmla="*/ 676636 h 1078499"/>
                <a:gd name="connsiteX91" fmla="*/ 622194 w 3024845"/>
                <a:gd name="connsiteY91" fmla="*/ 677717 h 1078499"/>
                <a:gd name="connsiteX92" fmla="*/ 622194 w 3024845"/>
                <a:gd name="connsiteY92" fmla="*/ 685283 h 1078499"/>
                <a:gd name="connsiteX93" fmla="*/ 623968 w 3024845"/>
                <a:gd name="connsiteY93" fmla="*/ 685283 h 1078499"/>
                <a:gd name="connsiteX94" fmla="*/ 636381 w 3024845"/>
                <a:gd name="connsiteY94" fmla="*/ 685283 h 1078499"/>
                <a:gd name="connsiteX95" fmla="*/ 636381 w 3024845"/>
                <a:gd name="connsiteY95" fmla="*/ 661504 h 1078499"/>
                <a:gd name="connsiteX96" fmla="*/ 637394 w 3024845"/>
                <a:gd name="connsiteY96" fmla="*/ 661504 h 1078499"/>
                <a:gd name="connsiteX97" fmla="*/ 644488 w 3024845"/>
                <a:gd name="connsiteY97" fmla="*/ 661504 h 1078499"/>
                <a:gd name="connsiteX98" fmla="*/ 644488 w 3024845"/>
                <a:gd name="connsiteY98" fmla="*/ 629077 h 1078499"/>
                <a:gd name="connsiteX99" fmla="*/ 645501 w 3024845"/>
                <a:gd name="connsiteY99" fmla="*/ 629077 h 1078499"/>
                <a:gd name="connsiteX100" fmla="*/ 652595 w 3024845"/>
                <a:gd name="connsiteY100" fmla="*/ 629077 h 1078499"/>
                <a:gd name="connsiteX101" fmla="*/ 652595 w 3024845"/>
                <a:gd name="connsiteY101" fmla="*/ 627186 h 1078499"/>
                <a:gd name="connsiteX102" fmla="*/ 652595 w 3024845"/>
                <a:gd name="connsiteY102" fmla="*/ 613945 h 1078499"/>
                <a:gd name="connsiteX103" fmla="*/ 651328 w 3024845"/>
                <a:gd name="connsiteY103" fmla="*/ 612323 h 1078499"/>
                <a:gd name="connsiteX104" fmla="*/ 656648 w 3024845"/>
                <a:gd name="connsiteY104" fmla="*/ 600974 h 1078499"/>
                <a:gd name="connsiteX105" fmla="*/ 664755 w 3024845"/>
                <a:gd name="connsiteY105" fmla="*/ 629077 h 1078499"/>
                <a:gd name="connsiteX106" fmla="*/ 665515 w 3024845"/>
                <a:gd name="connsiteY106" fmla="*/ 629077 h 1078499"/>
                <a:gd name="connsiteX107" fmla="*/ 670835 w 3024845"/>
                <a:gd name="connsiteY107" fmla="*/ 629077 h 1078499"/>
                <a:gd name="connsiteX108" fmla="*/ 670835 w 3024845"/>
                <a:gd name="connsiteY108" fmla="*/ 523150 h 1078499"/>
                <a:gd name="connsiteX109" fmla="*/ 672355 w 3024845"/>
                <a:gd name="connsiteY109" fmla="*/ 523150 h 1078499"/>
                <a:gd name="connsiteX110" fmla="*/ 682995 w 3024845"/>
                <a:gd name="connsiteY110" fmla="*/ 523150 h 1078499"/>
                <a:gd name="connsiteX111" fmla="*/ 682995 w 3024845"/>
                <a:gd name="connsiteY111" fmla="*/ 475591 h 1078499"/>
                <a:gd name="connsiteX112" fmla="*/ 709342 w 3024845"/>
                <a:gd name="connsiteY112" fmla="*/ 475591 h 1078499"/>
                <a:gd name="connsiteX113" fmla="*/ 709342 w 3024845"/>
                <a:gd name="connsiteY113" fmla="*/ 453973 h 1078499"/>
                <a:gd name="connsiteX114" fmla="*/ 743796 w 3024845"/>
                <a:gd name="connsiteY114" fmla="*/ 453973 h 1078499"/>
                <a:gd name="connsiteX115" fmla="*/ 743796 w 3024845"/>
                <a:gd name="connsiteY115" fmla="*/ 456405 h 1078499"/>
                <a:gd name="connsiteX116" fmla="*/ 743796 w 3024845"/>
                <a:gd name="connsiteY116" fmla="*/ 473429 h 1078499"/>
                <a:gd name="connsiteX117" fmla="*/ 746076 w 3024845"/>
                <a:gd name="connsiteY117" fmla="*/ 473429 h 1078499"/>
                <a:gd name="connsiteX118" fmla="*/ 762036 w 3024845"/>
                <a:gd name="connsiteY118" fmla="*/ 473429 h 1078499"/>
                <a:gd name="connsiteX119" fmla="*/ 762036 w 3024845"/>
                <a:gd name="connsiteY119" fmla="*/ 520988 h 1078499"/>
                <a:gd name="connsiteX120" fmla="*/ 763049 w 3024845"/>
                <a:gd name="connsiteY120" fmla="*/ 520988 h 1078499"/>
                <a:gd name="connsiteX121" fmla="*/ 770143 w 3024845"/>
                <a:gd name="connsiteY121" fmla="*/ 520988 h 1078499"/>
                <a:gd name="connsiteX122" fmla="*/ 784330 w 3024845"/>
                <a:gd name="connsiteY122" fmla="*/ 525312 h 1078499"/>
                <a:gd name="connsiteX123" fmla="*/ 784330 w 3024845"/>
                <a:gd name="connsiteY123" fmla="*/ 564224 h 1078499"/>
                <a:gd name="connsiteX124" fmla="*/ 785343 w 3024845"/>
                <a:gd name="connsiteY124" fmla="*/ 564224 h 1078499"/>
                <a:gd name="connsiteX125" fmla="*/ 792436 w 3024845"/>
                <a:gd name="connsiteY125" fmla="*/ 564224 h 1078499"/>
                <a:gd name="connsiteX126" fmla="*/ 792436 w 3024845"/>
                <a:gd name="connsiteY126" fmla="*/ 565845 h 1078499"/>
                <a:gd name="connsiteX127" fmla="*/ 792436 w 3024845"/>
                <a:gd name="connsiteY127" fmla="*/ 577194 h 1078499"/>
                <a:gd name="connsiteX128" fmla="*/ 794463 w 3024845"/>
                <a:gd name="connsiteY128" fmla="*/ 577194 h 1078499"/>
                <a:gd name="connsiteX129" fmla="*/ 808650 w 3024845"/>
                <a:gd name="connsiteY129" fmla="*/ 577194 h 1078499"/>
                <a:gd name="connsiteX130" fmla="*/ 814730 w 3024845"/>
                <a:gd name="connsiteY130" fmla="*/ 583680 h 1078499"/>
                <a:gd name="connsiteX131" fmla="*/ 814730 w 3024845"/>
                <a:gd name="connsiteY131" fmla="*/ 605298 h 1078499"/>
                <a:gd name="connsiteX132" fmla="*/ 817010 w 3024845"/>
                <a:gd name="connsiteY132" fmla="*/ 605298 h 1078499"/>
                <a:gd name="connsiteX133" fmla="*/ 832970 w 3024845"/>
                <a:gd name="connsiteY133" fmla="*/ 605298 h 1078499"/>
                <a:gd name="connsiteX134" fmla="*/ 832970 w 3024845"/>
                <a:gd name="connsiteY134" fmla="*/ 606378 h 1078499"/>
                <a:gd name="connsiteX135" fmla="*/ 832970 w 3024845"/>
                <a:gd name="connsiteY135" fmla="*/ 613945 h 1078499"/>
                <a:gd name="connsiteX136" fmla="*/ 834237 w 3024845"/>
                <a:gd name="connsiteY136" fmla="*/ 613945 h 1078499"/>
                <a:gd name="connsiteX137" fmla="*/ 843104 w 3024845"/>
                <a:gd name="connsiteY137" fmla="*/ 613945 h 1078499"/>
                <a:gd name="connsiteX138" fmla="*/ 843104 w 3024845"/>
                <a:gd name="connsiteY138" fmla="*/ 616106 h 1078499"/>
                <a:gd name="connsiteX139" fmla="*/ 843104 w 3024845"/>
                <a:gd name="connsiteY139" fmla="*/ 631239 h 1078499"/>
                <a:gd name="connsiteX140" fmla="*/ 847157 w 3024845"/>
                <a:gd name="connsiteY140" fmla="*/ 629347 h 1078499"/>
                <a:gd name="connsiteX141" fmla="*/ 847157 w 3024845"/>
                <a:gd name="connsiteY141" fmla="*/ 616106 h 1078499"/>
                <a:gd name="connsiteX142" fmla="*/ 848170 w 3024845"/>
                <a:gd name="connsiteY142" fmla="*/ 616106 h 1078499"/>
                <a:gd name="connsiteX143" fmla="*/ 855264 w 3024845"/>
                <a:gd name="connsiteY143" fmla="*/ 616106 h 1078499"/>
                <a:gd name="connsiteX144" fmla="*/ 855264 w 3024845"/>
                <a:gd name="connsiteY144" fmla="*/ 617728 h 1078499"/>
                <a:gd name="connsiteX145" fmla="*/ 855264 w 3024845"/>
                <a:gd name="connsiteY145" fmla="*/ 629077 h 1078499"/>
                <a:gd name="connsiteX146" fmla="*/ 856024 w 3024845"/>
                <a:gd name="connsiteY146" fmla="*/ 629077 h 1078499"/>
                <a:gd name="connsiteX147" fmla="*/ 861344 w 3024845"/>
                <a:gd name="connsiteY147" fmla="*/ 629077 h 1078499"/>
                <a:gd name="connsiteX148" fmla="*/ 909984 w 3024845"/>
                <a:gd name="connsiteY148" fmla="*/ 624754 h 1078499"/>
                <a:gd name="connsiteX149" fmla="*/ 909984 w 3024845"/>
                <a:gd name="connsiteY149" fmla="*/ 626105 h 1078499"/>
                <a:gd name="connsiteX150" fmla="*/ 909984 w 3024845"/>
                <a:gd name="connsiteY150" fmla="*/ 635562 h 1078499"/>
                <a:gd name="connsiteX151" fmla="*/ 910744 w 3024845"/>
                <a:gd name="connsiteY151" fmla="*/ 635562 h 1078499"/>
                <a:gd name="connsiteX152" fmla="*/ 916065 w 3024845"/>
                <a:gd name="connsiteY152" fmla="*/ 635562 h 1078499"/>
                <a:gd name="connsiteX153" fmla="*/ 916065 w 3024845"/>
                <a:gd name="connsiteY153" fmla="*/ 637724 h 1078499"/>
                <a:gd name="connsiteX154" fmla="*/ 916065 w 3024845"/>
                <a:gd name="connsiteY154" fmla="*/ 652857 h 1078499"/>
                <a:gd name="connsiteX155" fmla="*/ 918091 w 3024845"/>
                <a:gd name="connsiteY155" fmla="*/ 651506 h 1078499"/>
                <a:gd name="connsiteX156" fmla="*/ 932278 w 3024845"/>
                <a:gd name="connsiteY156" fmla="*/ 642048 h 1078499"/>
                <a:gd name="connsiteX157" fmla="*/ 938358 w 3024845"/>
                <a:gd name="connsiteY157" fmla="*/ 600974 h 1078499"/>
                <a:gd name="connsiteX158" fmla="*/ 939118 w 3024845"/>
                <a:gd name="connsiteY158" fmla="*/ 600704 h 1078499"/>
                <a:gd name="connsiteX159" fmla="*/ 944438 w 3024845"/>
                <a:gd name="connsiteY159" fmla="*/ 598812 h 1078499"/>
                <a:gd name="connsiteX160" fmla="*/ 946465 w 3024845"/>
                <a:gd name="connsiteY160" fmla="*/ 529635 h 1078499"/>
                <a:gd name="connsiteX161" fmla="*/ 948492 w 3024845"/>
                <a:gd name="connsiteY161" fmla="*/ 598812 h 1078499"/>
                <a:gd name="connsiteX162" fmla="*/ 949252 w 3024845"/>
                <a:gd name="connsiteY162" fmla="*/ 599082 h 1078499"/>
                <a:gd name="connsiteX163" fmla="*/ 954572 w 3024845"/>
                <a:gd name="connsiteY163" fmla="*/ 600974 h 1078499"/>
                <a:gd name="connsiteX164" fmla="*/ 954572 w 3024845"/>
                <a:gd name="connsiteY164" fmla="*/ 514503 h 1078499"/>
                <a:gd name="connsiteX165" fmla="*/ 958625 w 3024845"/>
                <a:gd name="connsiteY165" fmla="*/ 482076 h 1078499"/>
                <a:gd name="connsiteX166" fmla="*/ 997132 w 3024845"/>
                <a:gd name="connsiteY166" fmla="*/ 482076 h 1078499"/>
                <a:gd name="connsiteX167" fmla="*/ 997132 w 3024845"/>
                <a:gd name="connsiteY167" fmla="*/ 514503 h 1078499"/>
                <a:gd name="connsiteX168" fmla="*/ 997892 w 3024845"/>
                <a:gd name="connsiteY168" fmla="*/ 514503 h 1078499"/>
                <a:gd name="connsiteX169" fmla="*/ 1003212 w 3024845"/>
                <a:gd name="connsiteY169" fmla="*/ 514503 h 1078499"/>
                <a:gd name="connsiteX170" fmla="*/ 1003212 w 3024845"/>
                <a:gd name="connsiteY170" fmla="*/ 432355 h 1078499"/>
                <a:gd name="connsiteX171" fmla="*/ 1004986 w 3024845"/>
                <a:gd name="connsiteY171" fmla="*/ 432355 h 1078499"/>
                <a:gd name="connsiteX172" fmla="*/ 1017399 w 3024845"/>
                <a:gd name="connsiteY172" fmla="*/ 432355 h 1078499"/>
                <a:gd name="connsiteX173" fmla="*/ 1017399 w 3024845"/>
                <a:gd name="connsiteY173" fmla="*/ 430464 h 1078499"/>
                <a:gd name="connsiteX174" fmla="*/ 1017399 w 3024845"/>
                <a:gd name="connsiteY174" fmla="*/ 417223 h 1078499"/>
                <a:gd name="connsiteX175" fmla="*/ 1039693 w 3024845"/>
                <a:gd name="connsiteY175" fmla="*/ 417223 h 1078499"/>
                <a:gd name="connsiteX176" fmla="*/ 1039693 w 3024845"/>
                <a:gd name="connsiteY176" fmla="*/ 416142 h 1078499"/>
                <a:gd name="connsiteX177" fmla="*/ 1039693 w 3024845"/>
                <a:gd name="connsiteY177" fmla="*/ 408576 h 1078499"/>
                <a:gd name="connsiteX178" fmla="*/ 1041466 w 3024845"/>
                <a:gd name="connsiteY178" fmla="*/ 408576 h 1078499"/>
                <a:gd name="connsiteX179" fmla="*/ 1053880 w 3024845"/>
                <a:gd name="connsiteY179" fmla="*/ 408576 h 1078499"/>
                <a:gd name="connsiteX180" fmla="*/ 1053880 w 3024845"/>
                <a:gd name="connsiteY180" fmla="*/ 409657 h 1078499"/>
                <a:gd name="connsiteX181" fmla="*/ 1053880 w 3024845"/>
                <a:gd name="connsiteY181" fmla="*/ 417223 h 1078499"/>
                <a:gd name="connsiteX182" fmla="*/ 1054640 w 3024845"/>
                <a:gd name="connsiteY182" fmla="*/ 417223 h 1078499"/>
                <a:gd name="connsiteX183" fmla="*/ 1059960 w 3024845"/>
                <a:gd name="connsiteY183" fmla="*/ 417223 h 1078499"/>
                <a:gd name="connsiteX184" fmla="*/ 1070093 w 3024845"/>
                <a:gd name="connsiteY184" fmla="*/ 412899 h 1078499"/>
                <a:gd name="connsiteX185" fmla="*/ 1074146 w 3024845"/>
                <a:gd name="connsiteY185" fmla="*/ 416142 h 1078499"/>
                <a:gd name="connsiteX186" fmla="*/ 1074146 w 3024845"/>
                <a:gd name="connsiteY186" fmla="*/ 408576 h 1078499"/>
                <a:gd name="connsiteX187" fmla="*/ 1076426 w 3024845"/>
                <a:gd name="connsiteY187" fmla="*/ 408576 h 1078499"/>
                <a:gd name="connsiteX188" fmla="*/ 1092387 w 3024845"/>
                <a:gd name="connsiteY188" fmla="*/ 408576 h 1078499"/>
                <a:gd name="connsiteX189" fmla="*/ 1092387 w 3024845"/>
                <a:gd name="connsiteY189" fmla="*/ 409657 h 1078499"/>
                <a:gd name="connsiteX190" fmla="*/ 1092387 w 3024845"/>
                <a:gd name="connsiteY190" fmla="*/ 417223 h 1078499"/>
                <a:gd name="connsiteX191" fmla="*/ 1122787 w 3024845"/>
                <a:gd name="connsiteY191" fmla="*/ 417223 h 1078499"/>
                <a:gd name="connsiteX192" fmla="*/ 1122787 w 3024845"/>
                <a:gd name="connsiteY192" fmla="*/ 418844 h 1078499"/>
                <a:gd name="connsiteX193" fmla="*/ 1122787 w 3024845"/>
                <a:gd name="connsiteY193" fmla="*/ 430194 h 1078499"/>
                <a:gd name="connsiteX194" fmla="*/ 1149134 w 3024845"/>
                <a:gd name="connsiteY194" fmla="*/ 430194 h 1078499"/>
                <a:gd name="connsiteX195" fmla="*/ 1149134 w 3024845"/>
                <a:gd name="connsiteY195" fmla="*/ 460458 h 1078499"/>
                <a:gd name="connsiteX196" fmla="*/ 1149894 w 3024845"/>
                <a:gd name="connsiteY196" fmla="*/ 460458 h 1078499"/>
                <a:gd name="connsiteX197" fmla="*/ 1155214 w 3024845"/>
                <a:gd name="connsiteY197" fmla="*/ 460458 h 1078499"/>
                <a:gd name="connsiteX198" fmla="*/ 1155214 w 3024845"/>
                <a:gd name="connsiteY198" fmla="*/ 461539 h 1078499"/>
                <a:gd name="connsiteX199" fmla="*/ 1155214 w 3024845"/>
                <a:gd name="connsiteY199" fmla="*/ 469106 h 1078499"/>
                <a:gd name="connsiteX200" fmla="*/ 1159268 w 3024845"/>
                <a:gd name="connsiteY200" fmla="*/ 499370 h 1078499"/>
                <a:gd name="connsiteX201" fmla="*/ 1160028 w 3024845"/>
                <a:gd name="connsiteY201" fmla="*/ 499370 h 1078499"/>
                <a:gd name="connsiteX202" fmla="*/ 1165348 w 3024845"/>
                <a:gd name="connsiteY202" fmla="*/ 499370 h 1078499"/>
                <a:gd name="connsiteX203" fmla="*/ 1165348 w 3024845"/>
                <a:gd name="connsiteY203" fmla="*/ 500181 h 1078499"/>
                <a:gd name="connsiteX204" fmla="*/ 1165348 w 3024845"/>
                <a:gd name="connsiteY204" fmla="*/ 505856 h 1078499"/>
                <a:gd name="connsiteX205" fmla="*/ 1166361 w 3024845"/>
                <a:gd name="connsiteY205" fmla="*/ 505856 h 1078499"/>
                <a:gd name="connsiteX206" fmla="*/ 1173454 w 3024845"/>
                <a:gd name="connsiteY206" fmla="*/ 505856 h 1078499"/>
                <a:gd name="connsiteX207" fmla="*/ 1173454 w 3024845"/>
                <a:gd name="connsiteY207" fmla="*/ 536121 h 1078499"/>
                <a:gd name="connsiteX208" fmla="*/ 1175481 w 3024845"/>
                <a:gd name="connsiteY208" fmla="*/ 536121 h 1078499"/>
                <a:gd name="connsiteX209" fmla="*/ 1189668 w 3024845"/>
                <a:gd name="connsiteY209" fmla="*/ 536121 h 1078499"/>
                <a:gd name="connsiteX210" fmla="*/ 1189668 w 3024845"/>
                <a:gd name="connsiteY210" fmla="*/ 559900 h 1078499"/>
                <a:gd name="connsiteX211" fmla="*/ 1191695 w 3024845"/>
                <a:gd name="connsiteY211" fmla="*/ 561521 h 1078499"/>
                <a:gd name="connsiteX212" fmla="*/ 1191695 w 3024845"/>
                <a:gd name="connsiteY212" fmla="*/ 572871 h 1078499"/>
                <a:gd name="connsiteX213" fmla="*/ 1192455 w 3024845"/>
                <a:gd name="connsiteY213" fmla="*/ 572871 h 1078499"/>
                <a:gd name="connsiteX214" fmla="*/ 1197775 w 3024845"/>
                <a:gd name="connsiteY214" fmla="*/ 572871 h 1078499"/>
                <a:gd name="connsiteX215" fmla="*/ 1197775 w 3024845"/>
                <a:gd name="connsiteY215" fmla="*/ 596650 h 1078499"/>
                <a:gd name="connsiteX216" fmla="*/ 1199041 w 3024845"/>
                <a:gd name="connsiteY216" fmla="*/ 596650 h 1078499"/>
                <a:gd name="connsiteX217" fmla="*/ 1207908 w 3024845"/>
                <a:gd name="connsiteY217" fmla="*/ 596650 h 1078499"/>
                <a:gd name="connsiteX218" fmla="*/ 1209935 w 3024845"/>
                <a:gd name="connsiteY218" fmla="*/ 600704 h 1078499"/>
                <a:gd name="connsiteX219" fmla="*/ 1209935 w 3024845"/>
                <a:gd name="connsiteY219" fmla="*/ 613945 h 1078499"/>
                <a:gd name="connsiteX220" fmla="*/ 1211455 w 3024845"/>
                <a:gd name="connsiteY220" fmla="*/ 612053 h 1078499"/>
                <a:gd name="connsiteX221" fmla="*/ 1222095 w 3024845"/>
                <a:gd name="connsiteY221" fmla="*/ 598812 h 1078499"/>
                <a:gd name="connsiteX222" fmla="*/ 1250469 w 3024845"/>
                <a:gd name="connsiteY222" fmla="*/ 598812 h 1078499"/>
                <a:gd name="connsiteX223" fmla="*/ 1250469 w 3024845"/>
                <a:gd name="connsiteY223" fmla="*/ 685283 h 1078499"/>
                <a:gd name="connsiteX224" fmla="*/ 1251229 w 3024845"/>
                <a:gd name="connsiteY224" fmla="*/ 685283 h 1078499"/>
                <a:gd name="connsiteX225" fmla="*/ 1256549 w 3024845"/>
                <a:gd name="connsiteY225" fmla="*/ 685283 h 1078499"/>
                <a:gd name="connsiteX226" fmla="*/ 1257309 w 3024845"/>
                <a:gd name="connsiteY226" fmla="*/ 683932 h 1078499"/>
                <a:gd name="connsiteX227" fmla="*/ 1262629 w 3024845"/>
                <a:gd name="connsiteY227" fmla="*/ 674474 h 1078499"/>
                <a:gd name="connsiteX228" fmla="*/ 1262629 w 3024845"/>
                <a:gd name="connsiteY228" fmla="*/ 676366 h 1078499"/>
                <a:gd name="connsiteX229" fmla="*/ 1262629 w 3024845"/>
                <a:gd name="connsiteY229" fmla="*/ 689607 h 1078499"/>
                <a:gd name="connsiteX230" fmla="*/ 1266682 w 3024845"/>
                <a:gd name="connsiteY230" fmla="*/ 644210 h 1078499"/>
                <a:gd name="connsiteX231" fmla="*/ 1267442 w 3024845"/>
                <a:gd name="connsiteY231" fmla="*/ 644210 h 1078499"/>
                <a:gd name="connsiteX232" fmla="*/ 1272762 w 3024845"/>
                <a:gd name="connsiteY232" fmla="*/ 644210 h 1078499"/>
                <a:gd name="connsiteX233" fmla="*/ 1272762 w 3024845"/>
                <a:gd name="connsiteY233" fmla="*/ 579356 h 1078499"/>
                <a:gd name="connsiteX234" fmla="*/ 1273776 w 3024845"/>
                <a:gd name="connsiteY234" fmla="*/ 579356 h 1078499"/>
                <a:gd name="connsiteX235" fmla="*/ 1280869 w 3024845"/>
                <a:gd name="connsiteY235" fmla="*/ 579356 h 1078499"/>
                <a:gd name="connsiteX236" fmla="*/ 1293029 w 3024845"/>
                <a:gd name="connsiteY236" fmla="*/ 536121 h 1078499"/>
                <a:gd name="connsiteX237" fmla="*/ 1294296 w 3024845"/>
                <a:gd name="connsiteY237" fmla="*/ 536121 h 1078499"/>
                <a:gd name="connsiteX238" fmla="*/ 1303163 w 3024845"/>
                <a:gd name="connsiteY238" fmla="*/ 536121 h 1078499"/>
                <a:gd name="connsiteX239" fmla="*/ 1313296 w 3024845"/>
                <a:gd name="connsiteY239" fmla="*/ 579356 h 1078499"/>
                <a:gd name="connsiteX240" fmla="*/ 1314309 w 3024845"/>
                <a:gd name="connsiteY240" fmla="*/ 579356 h 1078499"/>
                <a:gd name="connsiteX241" fmla="*/ 1321403 w 3024845"/>
                <a:gd name="connsiteY241" fmla="*/ 579356 h 1078499"/>
                <a:gd name="connsiteX242" fmla="*/ 1321403 w 3024845"/>
                <a:gd name="connsiteY242" fmla="*/ 618268 h 1078499"/>
                <a:gd name="connsiteX243" fmla="*/ 1323176 w 3024845"/>
                <a:gd name="connsiteY243" fmla="*/ 618268 h 1078499"/>
                <a:gd name="connsiteX244" fmla="*/ 1335590 w 3024845"/>
                <a:gd name="connsiteY244" fmla="*/ 618268 h 1078499"/>
                <a:gd name="connsiteX245" fmla="*/ 1335590 w 3024845"/>
                <a:gd name="connsiteY245" fmla="*/ 620430 h 1078499"/>
                <a:gd name="connsiteX246" fmla="*/ 1335590 w 3024845"/>
                <a:gd name="connsiteY246" fmla="*/ 635562 h 1078499"/>
                <a:gd name="connsiteX247" fmla="*/ 1339643 w 3024845"/>
                <a:gd name="connsiteY247" fmla="*/ 633401 h 1078499"/>
                <a:gd name="connsiteX248" fmla="*/ 1339643 w 3024845"/>
                <a:gd name="connsiteY248" fmla="*/ 618268 h 1078499"/>
                <a:gd name="connsiteX249" fmla="*/ 1341163 w 3024845"/>
                <a:gd name="connsiteY249" fmla="*/ 618268 h 1078499"/>
                <a:gd name="connsiteX250" fmla="*/ 1351803 w 3024845"/>
                <a:gd name="connsiteY250" fmla="*/ 618268 h 1078499"/>
                <a:gd name="connsiteX251" fmla="*/ 1351803 w 3024845"/>
                <a:gd name="connsiteY251" fmla="*/ 619889 h 1078499"/>
                <a:gd name="connsiteX252" fmla="*/ 1351803 w 3024845"/>
                <a:gd name="connsiteY252" fmla="*/ 631239 h 1078499"/>
                <a:gd name="connsiteX253" fmla="*/ 1382204 w 3024845"/>
                <a:gd name="connsiteY253" fmla="*/ 631239 h 1078499"/>
                <a:gd name="connsiteX254" fmla="*/ 1382204 w 3024845"/>
                <a:gd name="connsiteY254" fmla="*/ 594489 h 1078499"/>
                <a:gd name="connsiteX255" fmla="*/ 1383470 w 3024845"/>
                <a:gd name="connsiteY255" fmla="*/ 594489 h 1078499"/>
                <a:gd name="connsiteX256" fmla="*/ 1392337 w 3024845"/>
                <a:gd name="connsiteY256" fmla="*/ 594489 h 1078499"/>
                <a:gd name="connsiteX257" fmla="*/ 1392337 w 3024845"/>
                <a:gd name="connsiteY257" fmla="*/ 616106 h 1078499"/>
                <a:gd name="connsiteX258" fmla="*/ 1394364 w 3024845"/>
                <a:gd name="connsiteY258" fmla="*/ 583680 h 1078499"/>
                <a:gd name="connsiteX259" fmla="*/ 1416657 w 3024845"/>
                <a:gd name="connsiteY259" fmla="*/ 583680 h 1078499"/>
                <a:gd name="connsiteX260" fmla="*/ 1416657 w 3024845"/>
                <a:gd name="connsiteY260" fmla="*/ 582058 h 1078499"/>
                <a:gd name="connsiteX261" fmla="*/ 1416657 w 3024845"/>
                <a:gd name="connsiteY261" fmla="*/ 570709 h 1078499"/>
                <a:gd name="connsiteX262" fmla="*/ 1417417 w 3024845"/>
                <a:gd name="connsiteY262" fmla="*/ 570709 h 1078499"/>
                <a:gd name="connsiteX263" fmla="*/ 1422737 w 3024845"/>
                <a:gd name="connsiteY263" fmla="*/ 570709 h 1078499"/>
                <a:gd name="connsiteX264" fmla="*/ 1422737 w 3024845"/>
                <a:gd name="connsiteY264" fmla="*/ 568818 h 1078499"/>
                <a:gd name="connsiteX265" fmla="*/ 1422737 w 3024845"/>
                <a:gd name="connsiteY265" fmla="*/ 555577 h 1078499"/>
                <a:gd name="connsiteX266" fmla="*/ 1426791 w 3024845"/>
                <a:gd name="connsiteY266" fmla="*/ 562062 h 1078499"/>
                <a:gd name="connsiteX267" fmla="*/ 1429071 w 3024845"/>
                <a:gd name="connsiteY267" fmla="*/ 562062 h 1078499"/>
                <a:gd name="connsiteX268" fmla="*/ 1445031 w 3024845"/>
                <a:gd name="connsiteY268" fmla="*/ 562062 h 1078499"/>
                <a:gd name="connsiteX269" fmla="*/ 1445031 w 3024845"/>
                <a:gd name="connsiteY269" fmla="*/ 561251 h 1078499"/>
                <a:gd name="connsiteX270" fmla="*/ 1445031 w 3024845"/>
                <a:gd name="connsiteY270" fmla="*/ 555577 h 1078499"/>
                <a:gd name="connsiteX271" fmla="*/ 1445791 w 3024845"/>
                <a:gd name="connsiteY271" fmla="*/ 555577 h 1078499"/>
                <a:gd name="connsiteX272" fmla="*/ 1451111 w 3024845"/>
                <a:gd name="connsiteY272" fmla="*/ 555577 h 1078499"/>
                <a:gd name="connsiteX273" fmla="*/ 1451111 w 3024845"/>
                <a:gd name="connsiteY273" fmla="*/ 556928 h 1078499"/>
                <a:gd name="connsiteX274" fmla="*/ 1451111 w 3024845"/>
                <a:gd name="connsiteY274" fmla="*/ 566386 h 1078499"/>
                <a:gd name="connsiteX275" fmla="*/ 1489618 w 3024845"/>
                <a:gd name="connsiteY275" fmla="*/ 566386 h 1078499"/>
                <a:gd name="connsiteX276" fmla="*/ 1489618 w 3024845"/>
                <a:gd name="connsiteY276" fmla="*/ 704739 h 1078499"/>
                <a:gd name="connsiteX277" fmla="*/ 1491138 w 3024845"/>
                <a:gd name="connsiteY277" fmla="*/ 704739 h 1078499"/>
                <a:gd name="connsiteX278" fmla="*/ 1501778 w 3024845"/>
                <a:gd name="connsiteY278" fmla="*/ 704739 h 1078499"/>
                <a:gd name="connsiteX279" fmla="*/ 1501778 w 3024845"/>
                <a:gd name="connsiteY279" fmla="*/ 691769 h 1078499"/>
                <a:gd name="connsiteX280" fmla="*/ 1505832 w 3024845"/>
                <a:gd name="connsiteY280" fmla="*/ 691769 h 1078499"/>
                <a:gd name="connsiteX281" fmla="*/ 1505832 w 3024845"/>
                <a:gd name="connsiteY281" fmla="*/ 704739 h 1078499"/>
                <a:gd name="connsiteX282" fmla="*/ 1536232 w 3024845"/>
                <a:gd name="connsiteY282" fmla="*/ 704739 h 1078499"/>
                <a:gd name="connsiteX283" fmla="*/ 1536232 w 3024845"/>
                <a:gd name="connsiteY283" fmla="*/ 674474 h 1078499"/>
                <a:gd name="connsiteX284" fmla="*/ 1548392 w 3024845"/>
                <a:gd name="connsiteY284" fmla="*/ 674474 h 1078499"/>
                <a:gd name="connsiteX285" fmla="*/ 1560552 w 3024845"/>
                <a:gd name="connsiteY285" fmla="*/ 672313 h 1078499"/>
                <a:gd name="connsiteX286" fmla="*/ 1564606 w 3024845"/>
                <a:gd name="connsiteY286" fmla="*/ 674474 h 1078499"/>
                <a:gd name="connsiteX287" fmla="*/ 1574739 w 3024845"/>
                <a:gd name="connsiteY287" fmla="*/ 674474 h 1078499"/>
                <a:gd name="connsiteX288" fmla="*/ 1574739 w 3024845"/>
                <a:gd name="connsiteY288" fmla="*/ 704739 h 1078499"/>
                <a:gd name="connsiteX289" fmla="*/ 1582846 w 3024845"/>
                <a:gd name="connsiteY289" fmla="*/ 704739 h 1078499"/>
                <a:gd name="connsiteX290" fmla="*/ 1582846 w 3024845"/>
                <a:gd name="connsiteY290" fmla="*/ 722034 h 1078499"/>
                <a:gd name="connsiteX291" fmla="*/ 1592182 w 3024845"/>
                <a:gd name="connsiteY291" fmla="*/ 722939 h 1078499"/>
                <a:gd name="connsiteX292" fmla="*/ 1605140 w 3024845"/>
                <a:gd name="connsiteY292" fmla="*/ 722939 h 1078499"/>
                <a:gd name="connsiteX293" fmla="*/ 1605140 w 3024845"/>
                <a:gd name="connsiteY293" fmla="*/ 706901 h 1078499"/>
                <a:gd name="connsiteX294" fmla="*/ 1673096 w 3024845"/>
                <a:gd name="connsiteY294" fmla="*/ 706901 h 1078499"/>
                <a:gd name="connsiteX295" fmla="*/ 1673096 w 3024845"/>
                <a:gd name="connsiteY295" fmla="*/ 621648 h 1078499"/>
                <a:gd name="connsiteX296" fmla="*/ 1745104 w 3024845"/>
                <a:gd name="connsiteY296" fmla="*/ 621648 h 1078499"/>
                <a:gd name="connsiteX297" fmla="*/ 1745104 w 3024845"/>
                <a:gd name="connsiteY297" fmla="*/ 700416 h 1078499"/>
                <a:gd name="connsiteX298" fmla="*/ 1747008 w 3024845"/>
                <a:gd name="connsiteY298" fmla="*/ 700416 h 1078499"/>
                <a:gd name="connsiteX299" fmla="*/ 1748250 w 3024845"/>
                <a:gd name="connsiteY299" fmla="*/ 722939 h 1078499"/>
                <a:gd name="connsiteX300" fmla="*/ 1757926 w 3024845"/>
                <a:gd name="connsiteY300" fmla="*/ 722939 h 1078499"/>
                <a:gd name="connsiteX301" fmla="*/ 1759168 w 3024845"/>
                <a:gd name="connsiteY301" fmla="*/ 700416 h 1078499"/>
                <a:gd name="connsiteX302" fmla="*/ 1765248 w 3024845"/>
                <a:gd name="connsiteY302" fmla="*/ 700416 h 1078499"/>
                <a:gd name="connsiteX303" fmla="*/ 1766490 w 3024845"/>
                <a:gd name="connsiteY303" fmla="*/ 722939 h 1078499"/>
                <a:gd name="connsiteX304" fmla="*/ 1817112 w 3024845"/>
                <a:gd name="connsiteY304" fmla="*/ 722939 h 1078499"/>
                <a:gd name="connsiteX305" fmla="*/ 1817112 w 3024845"/>
                <a:gd name="connsiteY305" fmla="*/ 559911 h 1078499"/>
                <a:gd name="connsiteX306" fmla="*/ 2014439 w 3024845"/>
                <a:gd name="connsiteY306" fmla="*/ 559911 h 1078499"/>
                <a:gd name="connsiteX307" fmla="*/ 2014439 w 3024845"/>
                <a:gd name="connsiteY307" fmla="*/ 722939 h 1078499"/>
                <a:gd name="connsiteX308" fmla="*/ 2033136 w 3024845"/>
                <a:gd name="connsiteY308" fmla="*/ 722939 h 1078499"/>
                <a:gd name="connsiteX309" fmla="*/ 2033136 w 3024845"/>
                <a:gd name="connsiteY309" fmla="*/ 640246 h 1078499"/>
                <a:gd name="connsiteX310" fmla="*/ 2128256 w 3024845"/>
                <a:gd name="connsiteY310" fmla="*/ 640246 h 1078499"/>
                <a:gd name="connsiteX311" fmla="*/ 2140186 w 3024845"/>
                <a:gd name="connsiteY311" fmla="*/ 322105 h 1078499"/>
                <a:gd name="connsiteX312" fmla="*/ 2128026 w 3024845"/>
                <a:gd name="connsiteY312" fmla="*/ 300487 h 1078499"/>
                <a:gd name="connsiteX313" fmla="*/ 2121946 w 3024845"/>
                <a:gd name="connsiteY313" fmla="*/ 296163 h 1078499"/>
                <a:gd name="connsiteX314" fmla="*/ 2130053 w 3024845"/>
                <a:gd name="connsiteY314" fmla="*/ 272384 h 1078499"/>
                <a:gd name="connsiteX315" fmla="*/ 2130053 w 3024845"/>
                <a:gd name="connsiteY315" fmla="*/ 255090 h 1078499"/>
                <a:gd name="connsiteX316" fmla="*/ 2144240 w 3024845"/>
                <a:gd name="connsiteY316" fmla="*/ 255090 h 1078499"/>
                <a:gd name="connsiteX317" fmla="*/ 2144240 w 3024845"/>
                <a:gd name="connsiteY317" fmla="*/ 233472 h 1078499"/>
                <a:gd name="connsiteX318" fmla="*/ 2146266 w 3024845"/>
                <a:gd name="connsiteY318" fmla="*/ 229148 h 1078499"/>
                <a:gd name="connsiteX319" fmla="*/ 2146266 w 3024845"/>
                <a:gd name="connsiteY319" fmla="*/ 151324 h 1078499"/>
                <a:gd name="connsiteX320" fmla="*/ 2144240 w 3024845"/>
                <a:gd name="connsiteY320" fmla="*/ 144839 h 1078499"/>
                <a:gd name="connsiteX321" fmla="*/ 2150320 w 3024845"/>
                <a:gd name="connsiteY321" fmla="*/ 138353 h 1078499"/>
                <a:gd name="connsiteX322" fmla="*/ 2150320 w 3024845"/>
                <a:gd name="connsiteY322" fmla="*/ 79985 h 1078499"/>
                <a:gd name="connsiteX323" fmla="*/ 2152346 w 3024845"/>
                <a:gd name="connsiteY323" fmla="*/ 75662 h 1078499"/>
                <a:gd name="connsiteX324" fmla="*/ 2152346 w 3024845"/>
                <a:gd name="connsiteY324" fmla="*/ 19456 h 1078499"/>
                <a:gd name="connsiteX325" fmla="*/ 2154373 w 3024845"/>
                <a:gd name="connsiteY325" fmla="*/ 0 h 1078499"/>
                <a:gd name="connsiteX326" fmla="*/ 2158427 w 3024845"/>
                <a:gd name="connsiteY326" fmla="*/ 17294 h 1078499"/>
                <a:gd name="connsiteX327" fmla="*/ 2160453 w 3024845"/>
                <a:gd name="connsiteY327" fmla="*/ 75662 h 1078499"/>
                <a:gd name="connsiteX328" fmla="*/ 2162480 w 3024845"/>
                <a:gd name="connsiteY328" fmla="*/ 138353 h 1078499"/>
                <a:gd name="connsiteX329" fmla="*/ 2168560 w 3024845"/>
                <a:gd name="connsiteY329" fmla="*/ 144839 h 1078499"/>
                <a:gd name="connsiteX330" fmla="*/ 2166533 w 3024845"/>
                <a:gd name="connsiteY330" fmla="*/ 151324 h 1078499"/>
                <a:gd name="connsiteX331" fmla="*/ 2166533 w 3024845"/>
                <a:gd name="connsiteY331" fmla="*/ 229148 h 1078499"/>
                <a:gd name="connsiteX332" fmla="*/ 2168560 w 3024845"/>
                <a:gd name="connsiteY332" fmla="*/ 233472 h 1078499"/>
                <a:gd name="connsiteX333" fmla="*/ 2168560 w 3024845"/>
                <a:gd name="connsiteY333" fmla="*/ 255090 h 1078499"/>
                <a:gd name="connsiteX334" fmla="*/ 2182747 w 3024845"/>
                <a:gd name="connsiteY334" fmla="*/ 255090 h 1078499"/>
                <a:gd name="connsiteX335" fmla="*/ 2182747 w 3024845"/>
                <a:gd name="connsiteY335" fmla="*/ 272384 h 1078499"/>
                <a:gd name="connsiteX336" fmla="*/ 2190854 w 3024845"/>
                <a:gd name="connsiteY336" fmla="*/ 296163 h 1078499"/>
                <a:gd name="connsiteX337" fmla="*/ 2184774 w 3024845"/>
                <a:gd name="connsiteY337" fmla="*/ 300487 h 1078499"/>
                <a:gd name="connsiteX338" fmla="*/ 2172613 w 3024845"/>
                <a:gd name="connsiteY338" fmla="*/ 322105 h 1078499"/>
                <a:gd name="connsiteX339" fmla="*/ 2180720 w 3024845"/>
                <a:gd name="connsiteY339" fmla="*/ 575033 h 1078499"/>
                <a:gd name="connsiteX340" fmla="*/ 2245574 w 3024845"/>
                <a:gd name="connsiteY340" fmla="*/ 575033 h 1078499"/>
                <a:gd name="connsiteX341" fmla="*/ 2245574 w 3024845"/>
                <a:gd name="connsiteY341" fmla="*/ 650695 h 1078499"/>
                <a:gd name="connsiteX342" fmla="*/ 2253681 w 3024845"/>
                <a:gd name="connsiteY342" fmla="*/ 650695 h 1078499"/>
                <a:gd name="connsiteX343" fmla="*/ 2255708 w 3024845"/>
                <a:gd name="connsiteY343" fmla="*/ 644210 h 1078499"/>
                <a:gd name="connsiteX344" fmla="*/ 2261788 w 3024845"/>
                <a:gd name="connsiteY344" fmla="*/ 644210 h 1078499"/>
                <a:gd name="connsiteX345" fmla="*/ 2263815 w 3024845"/>
                <a:gd name="connsiteY345" fmla="*/ 652857 h 1078499"/>
                <a:gd name="connsiteX346" fmla="*/ 2275975 w 3024845"/>
                <a:gd name="connsiteY346" fmla="*/ 652857 h 1078499"/>
                <a:gd name="connsiteX347" fmla="*/ 2275975 w 3024845"/>
                <a:gd name="connsiteY347" fmla="*/ 646371 h 1078499"/>
                <a:gd name="connsiteX348" fmla="*/ 2298268 w 3024845"/>
                <a:gd name="connsiteY348" fmla="*/ 646371 h 1078499"/>
                <a:gd name="connsiteX349" fmla="*/ 2298268 w 3024845"/>
                <a:gd name="connsiteY349" fmla="*/ 652857 h 1078499"/>
                <a:gd name="connsiteX350" fmla="*/ 2318535 w 3024845"/>
                <a:gd name="connsiteY350" fmla="*/ 652857 h 1078499"/>
                <a:gd name="connsiteX351" fmla="*/ 2318535 w 3024845"/>
                <a:gd name="connsiteY351" fmla="*/ 698254 h 1078499"/>
                <a:gd name="connsiteX352" fmla="*/ 2332722 w 3024845"/>
                <a:gd name="connsiteY352" fmla="*/ 698254 h 1078499"/>
                <a:gd name="connsiteX353" fmla="*/ 2332722 w 3024845"/>
                <a:gd name="connsiteY353" fmla="*/ 685283 h 1078499"/>
                <a:gd name="connsiteX354" fmla="*/ 2348936 w 3024845"/>
                <a:gd name="connsiteY354" fmla="*/ 685283 h 1078499"/>
                <a:gd name="connsiteX355" fmla="*/ 2348936 w 3024845"/>
                <a:gd name="connsiteY355" fmla="*/ 505856 h 1078499"/>
                <a:gd name="connsiteX356" fmla="*/ 2355016 w 3024845"/>
                <a:gd name="connsiteY356" fmla="*/ 499370 h 1078499"/>
                <a:gd name="connsiteX357" fmla="*/ 2427977 w 3024845"/>
                <a:gd name="connsiteY357" fmla="*/ 499370 h 1078499"/>
                <a:gd name="connsiteX358" fmla="*/ 2427977 w 3024845"/>
                <a:gd name="connsiteY358" fmla="*/ 508018 h 1078499"/>
                <a:gd name="connsiteX359" fmla="*/ 2438110 w 3024845"/>
                <a:gd name="connsiteY359" fmla="*/ 508018 h 1078499"/>
                <a:gd name="connsiteX360" fmla="*/ 2438110 w 3024845"/>
                <a:gd name="connsiteY360" fmla="*/ 622592 h 1078499"/>
                <a:gd name="connsiteX361" fmla="*/ 2460404 w 3024845"/>
                <a:gd name="connsiteY361" fmla="*/ 622592 h 1078499"/>
                <a:gd name="connsiteX362" fmla="*/ 2460404 w 3024845"/>
                <a:gd name="connsiteY362" fmla="*/ 555577 h 1078499"/>
                <a:gd name="connsiteX363" fmla="*/ 2486751 w 3024845"/>
                <a:gd name="connsiteY363" fmla="*/ 555577 h 1078499"/>
                <a:gd name="connsiteX364" fmla="*/ 2490804 w 3024845"/>
                <a:gd name="connsiteY364" fmla="*/ 551253 h 1078499"/>
                <a:gd name="connsiteX365" fmla="*/ 2498911 w 3024845"/>
                <a:gd name="connsiteY365" fmla="*/ 551253 h 1078499"/>
                <a:gd name="connsiteX366" fmla="*/ 2502964 w 3024845"/>
                <a:gd name="connsiteY366" fmla="*/ 555577 h 1078499"/>
                <a:gd name="connsiteX367" fmla="*/ 2525258 w 3024845"/>
                <a:gd name="connsiteY367" fmla="*/ 555577 h 1078499"/>
                <a:gd name="connsiteX368" fmla="*/ 2525258 w 3024845"/>
                <a:gd name="connsiteY368" fmla="*/ 438841 h 1078499"/>
                <a:gd name="connsiteX369" fmla="*/ 2582005 w 3024845"/>
                <a:gd name="connsiteY369" fmla="*/ 428032 h 1078499"/>
                <a:gd name="connsiteX370" fmla="*/ 2582005 w 3024845"/>
                <a:gd name="connsiteY370" fmla="*/ 429113 h 1078499"/>
                <a:gd name="connsiteX371" fmla="*/ 2582005 w 3024845"/>
                <a:gd name="connsiteY371" fmla="*/ 436679 h 1078499"/>
                <a:gd name="connsiteX372" fmla="*/ 2608352 w 3024845"/>
                <a:gd name="connsiteY372" fmla="*/ 436679 h 1078499"/>
                <a:gd name="connsiteX373" fmla="*/ 2608352 w 3024845"/>
                <a:gd name="connsiteY373" fmla="*/ 691769 h 1078499"/>
                <a:gd name="connsiteX374" fmla="*/ 2630646 w 3024845"/>
                <a:gd name="connsiteY374" fmla="*/ 691769 h 1078499"/>
                <a:gd name="connsiteX375" fmla="*/ 2630646 w 3024845"/>
                <a:gd name="connsiteY375" fmla="*/ 687445 h 1078499"/>
                <a:gd name="connsiteX376" fmla="*/ 2642806 w 3024845"/>
                <a:gd name="connsiteY376" fmla="*/ 687445 h 1078499"/>
                <a:gd name="connsiteX377" fmla="*/ 2642806 w 3024845"/>
                <a:gd name="connsiteY377" fmla="*/ 691769 h 1078499"/>
                <a:gd name="connsiteX378" fmla="*/ 2667126 w 3024845"/>
                <a:gd name="connsiteY378" fmla="*/ 691769 h 1078499"/>
                <a:gd name="connsiteX379" fmla="*/ 2667126 w 3024845"/>
                <a:gd name="connsiteY379" fmla="*/ 678798 h 1078499"/>
                <a:gd name="connsiteX380" fmla="*/ 2695500 w 3024845"/>
                <a:gd name="connsiteY380" fmla="*/ 678798 h 1078499"/>
                <a:gd name="connsiteX381" fmla="*/ 2707660 w 3024845"/>
                <a:gd name="connsiteY381" fmla="*/ 674474 h 1078499"/>
                <a:gd name="connsiteX382" fmla="*/ 2727927 w 3024845"/>
                <a:gd name="connsiteY382" fmla="*/ 678798 h 1078499"/>
                <a:gd name="connsiteX383" fmla="*/ 2727927 w 3024845"/>
                <a:gd name="connsiteY383" fmla="*/ 661504 h 1078499"/>
                <a:gd name="connsiteX384" fmla="*/ 2736034 w 3024845"/>
                <a:gd name="connsiteY384" fmla="*/ 661504 h 1078499"/>
                <a:gd name="connsiteX385" fmla="*/ 2736034 w 3024845"/>
                <a:gd name="connsiteY385" fmla="*/ 648533 h 1078499"/>
                <a:gd name="connsiteX386" fmla="*/ 2792781 w 3024845"/>
                <a:gd name="connsiteY386" fmla="*/ 648533 h 1078499"/>
                <a:gd name="connsiteX387" fmla="*/ 2792781 w 3024845"/>
                <a:gd name="connsiteY387" fmla="*/ 618268 h 1078499"/>
                <a:gd name="connsiteX388" fmla="*/ 2811021 w 3024845"/>
                <a:gd name="connsiteY388" fmla="*/ 618268 h 1078499"/>
                <a:gd name="connsiteX389" fmla="*/ 2811021 w 3024845"/>
                <a:gd name="connsiteY389" fmla="*/ 611783 h 1078499"/>
                <a:gd name="connsiteX390" fmla="*/ 2823181 w 3024845"/>
                <a:gd name="connsiteY390" fmla="*/ 611783 h 1078499"/>
                <a:gd name="connsiteX391" fmla="*/ 2823181 w 3024845"/>
                <a:gd name="connsiteY391" fmla="*/ 618268 h 1078499"/>
                <a:gd name="connsiteX392" fmla="*/ 2839395 w 3024845"/>
                <a:gd name="connsiteY392" fmla="*/ 618268 h 1078499"/>
                <a:gd name="connsiteX393" fmla="*/ 2839395 w 3024845"/>
                <a:gd name="connsiteY393" fmla="*/ 667989 h 1078499"/>
                <a:gd name="connsiteX394" fmla="*/ 2871822 w 3024845"/>
                <a:gd name="connsiteY394" fmla="*/ 667989 h 1078499"/>
                <a:gd name="connsiteX395" fmla="*/ 2871822 w 3024845"/>
                <a:gd name="connsiteY395" fmla="*/ 642048 h 1078499"/>
                <a:gd name="connsiteX396" fmla="*/ 2910329 w 3024845"/>
                <a:gd name="connsiteY396" fmla="*/ 642048 h 1078499"/>
                <a:gd name="connsiteX397" fmla="*/ 2910329 w 3024845"/>
                <a:gd name="connsiteY397" fmla="*/ 611783 h 1078499"/>
                <a:gd name="connsiteX398" fmla="*/ 2958970 w 3024845"/>
                <a:gd name="connsiteY398" fmla="*/ 611783 h 1078499"/>
                <a:gd name="connsiteX399" fmla="*/ 2958970 w 3024845"/>
                <a:gd name="connsiteY399" fmla="*/ 722939 h 1078499"/>
                <a:gd name="connsiteX400" fmla="*/ 2958970 w 3024845"/>
                <a:gd name="connsiteY400" fmla="*/ 736718 h 1078499"/>
                <a:gd name="connsiteX401" fmla="*/ 3024845 w 3024845"/>
                <a:gd name="connsiteY401" fmla="*/ 736718 h 1078499"/>
                <a:gd name="connsiteX402" fmla="*/ 3024845 w 3024845"/>
                <a:gd name="connsiteY402" fmla="*/ 1078499 h 1078499"/>
                <a:gd name="connsiteX403" fmla="*/ 2054 w 3024845"/>
                <a:gd name="connsiteY403" fmla="*/ 1076166 h 1078499"/>
                <a:gd name="connsiteX404" fmla="*/ 0 w 3024845"/>
                <a:gd name="connsiteY404" fmla="*/ 642048 h 1078499"/>
                <a:gd name="connsiteX405" fmla="*/ 20267 w 3024845"/>
                <a:gd name="connsiteY405" fmla="*/ 642048 h 1078499"/>
                <a:gd name="connsiteX406" fmla="*/ 20774 w 3024845"/>
                <a:gd name="connsiteY406" fmla="*/ 640967 h 1078499"/>
                <a:gd name="connsiteX407" fmla="*/ 24320 w 3024845"/>
                <a:gd name="connsiteY407" fmla="*/ 633401 h 1078499"/>
                <a:gd name="connsiteX408" fmla="*/ 26094 w 3024845"/>
                <a:gd name="connsiteY408" fmla="*/ 633671 h 1078499"/>
                <a:gd name="connsiteX409" fmla="*/ 38507 w 3024845"/>
                <a:gd name="connsiteY409" fmla="*/ 635562 h 1078499"/>
                <a:gd name="connsiteX410" fmla="*/ 39014 w 3024845"/>
                <a:gd name="connsiteY410" fmla="*/ 636914 h 1078499"/>
                <a:gd name="connsiteX411" fmla="*/ 42560 w 3024845"/>
                <a:gd name="connsiteY411" fmla="*/ 646371 h 1078499"/>
                <a:gd name="connsiteX412" fmla="*/ 68907 w 3024845"/>
                <a:gd name="connsiteY412" fmla="*/ 648533 h 1078499"/>
                <a:gd name="connsiteX413" fmla="*/ 68907 w 3024845"/>
                <a:gd name="connsiteY413" fmla="*/ 525312 h 1078499"/>
                <a:gd name="connsiteX414" fmla="*/ 70934 w 3024845"/>
                <a:gd name="connsiteY414" fmla="*/ 525312 h 1078499"/>
                <a:gd name="connsiteX415" fmla="*/ 85121 w 3024845"/>
                <a:gd name="connsiteY415" fmla="*/ 525312 h 1078499"/>
                <a:gd name="connsiteX416" fmla="*/ 85121 w 3024845"/>
                <a:gd name="connsiteY416" fmla="*/ 389120 h 1078499"/>
                <a:gd name="connsiteX417" fmla="*/ 86894 w 3024845"/>
                <a:gd name="connsiteY417" fmla="*/ 389120 h 1078499"/>
                <a:gd name="connsiteX418" fmla="*/ 99308 w 3024845"/>
                <a:gd name="connsiteY418" fmla="*/ 389120 h 1078499"/>
                <a:gd name="connsiteX419" fmla="*/ 99308 w 3024845"/>
                <a:gd name="connsiteY419" fmla="*/ 274546 h 1078499"/>
                <a:gd name="connsiteX420" fmla="*/ 103361 w 3024845"/>
                <a:gd name="connsiteY420" fmla="*/ 246442 h 1078499"/>
                <a:gd name="connsiteX421" fmla="*/ 105388 w 3024845"/>
                <a:gd name="connsiteY421" fmla="*/ 246442 h 1078499"/>
                <a:gd name="connsiteX422" fmla="*/ 119575 w 3024845"/>
                <a:gd name="connsiteY422" fmla="*/ 246442 h 1078499"/>
                <a:gd name="connsiteX423" fmla="*/ 156055 w 3024845"/>
                <a:gd name="connsiteY423" fmla="*/ 164295 h 1078499"/>
                <a:gd name="connsiteX0" fmla="*/ 119575 w 3024845"/>
                <a:gd name="connsiteY0" fmla="*/ 246442 h 1078499"/>
                <a:gd name="connsiteX1" fmla="*/ 162135 w 3024845"/>
                <a:gd name="connsiteY1" fmla="*/ 164295 h 1078499"/>
                <a:gd name="connsiteX2" fmla="*/ 200642 w 3024845"/>
                <a:gd name="connsiteY2" fmla="*/ 244281 h 1078499"/>
                <a:gd name="connsiteX3" fmla="*/ 202669 w 3024845"/>
                <a:gd name="connsiteY3" fmla="*/ 244281 h 1078499"/>
                <a:gd name="connsiteX4" fmla="*/ 216856 w 3024845"/>
                <a:gd name="connsiteY4" fmla="*/ 244281 h 1078499"/>
                <a:gd name="connsiteX5" fmla="*/ 216856 w 3024845"/>
                <a:gd name="connsiteY5" fmla="*/ 268060 h 1078499"/>
                <a:gd name="connsiteX6" fmla="*/ 217363 w 3024845"/>
                <a:gd name="connsiteY6" fmla="*/ 268871 h 1078499"/>
                <a:gd name="connsiteX7" fmla="*/ 220909 w 3024845"/>
                <a:gd name="connsiteY7" fmla="*/ 274546 h 1078499"/>
                <a:gd name="connsiteX8" fmla="*/ 220909 w 3024845"/>
                <a:gd name="connsiteY8" fmla="*/ 389120 h 1078499"/>
                <a:gd name="connsiteX9" fmla="*/ 223189 w 3024845"/>
                <a:gd name="connsiteY9" fmla="*/ 389120 h 1078499"/>
                <a:gd name="connsiteX10" fmla="*/ 239150 w 3024845"/>
                <a:gd name="connsiteY10" fmla="*/ 389120 h 1078499"/>
                <a:gd name="connsiteX11" fmla="*/ 239150 w 3024845"/>
                <a:gd name="connsiteY11" fmla="*/ 529635 h 1078499"/>
                <a:gd name="connsiteX12" fmla="*/ 240670 w 3024845"/>
                <a:gd name="connsiteY12" fmla="*/ 529365 h 1078499"/>
                <a:gd name="connsiteX13" fmla="*/ 251310 w 3024845"/>
                <a:gd name="connsiteY13" fmla="*/ 527474 h 1078499"/>
                <a:gd name="connsiteX14" fmla="*/ 249283 w 3024845"/>
                <a:gd name="connsiteY14" fmla="*/ 616106 h 1078499"/>
                <a:gd name="connsiteX15" fmla="*/ 250803 w 3024845"/>
                <a:gd name="connsiteY15" fmla="*/ 616377 h 1078499"/>
                <a:gd name="connsiteX16" fmla="*/ 261443 w 3024845"/>
                <a:gd name="connsiteY16" fmla="*/ 618268 h 1078499"/>
                <a:gd name="connsiteX17" fmla="*/ 261696 w 3024845"/>
                <a:gd name="connsiteY17" fmla="*/ 619079 h 1078499"/>
                <a:gd name="connsiteX18" fmla="*/ 263470 w 3024845"/>
                <a:gd name="connsiteY18" fmla="*/ 624754 h 1078499"/>
                <a:gd name="connsiteX19" fmla="*/ 264230 w 3024845"/>
                <a:gd name="connsiteY19" fmla="*/ 622322 h 1078499"/>
                <a:gd name="connsiteX20" fmla="*/ 269550 w 3024845"/>
                <a:gd name="connsiteY20" fmla="*/ 605298 h 1078499"/>
                <a:gd name="connsiteX21" fmla="*/ 271323 w 3024845"/>
                <a:gd name="connsiteY21" fmla="*/ 605298 h 1078499"/>
                <a:gd name="connsiteX22" fmla="*/ 283737 w 3024845"/>
                <a:gd name="connsiteY22" fmla="*/ 605298 h 1078499"/>
                <a:gd name="connsiteX23" fmla="*/ 283737 w 3024845"/>
                <a:gd name="connsiteY23" fmla="*/ 637724 h 1078499"/>
                <a:gd name="connsiteX24" fmla="*/ 284750 w 3024845"/>
                <a:gd name="connsiteY24" fmla="*/ 638265 h 1078499"/>
                <a:gd name="connsiteX25" fmla="*/ 291844 w 3024845"/>
                <a:gd name="connsiteY25" fmla="*/ 642048 h 1078499"/>
                <a:gd name="connsiteX26" fmla="*/ 291844 w 3024845"/>
                <a:gd name="connsiteY26" fmla="*/ 643399 h 1078499"/>
                <a:gd name="connsiteX27" fmla="*/ 291844 w 3024845"/>
                <a:gd name="connsiteY27" fmla="*/ 652857 h 1078499"/>
                <a:gd name="connsiteX28" fmla="*/ 336431 w 3024845"/>
                <a:gd name="connsiteY28" fmla="*/ 652857 h 1078499"/>
                <a:gd name="connsiteX29" fmla="*/ 336431 w 3024845"/>
                <a:gd name="connsiteY29" fmla="*/ 653938 h 1078499"/>
                <a:gd name="connsiteX30" fmla="*/ 336431 w 3024845"/>
                <a:gd name="connsiteY30" fmla="*/ 661504 h 1078499"/>
                <a:gd name="connsiteX31" fmla="*/ 338457 w 3024845"/>
                <a:gd name="connsiteY31" fmla="*/ 661504 h 1078499"/>
                <a:gd name="connsiteX32" fmla="*/ 352644 w 3024845"/>
                <a:gd name="connsiteY32" fmla="*/ 661504 h 1078499"/>
                <a:gd name="connsiteX33" fmla="*/ 352644 w 3024845"/>
                <a:gd name="connsiteY33" fmla="*/ 631239 h 1078499"/>
                <a:gd name="connsiteX34" fmla="*/ 397231 w 3024845"/>
                <a:gd name="connsiteY34" fmla="*/ 631239 h 1078499"/>
                <a:gd name="connsiteX35" fmla="*/ 397231 w 3024845"/>
                <a:gd name="connsiteY35" fmla="*/ 629888 h 1078499"/>
                <a:gd name="connsiteX36" fmla="*/ 397231 w 3024845"/>
                <a:gd name="connsiteY36" fmla="*/ 620430 h 1078499"/>
                <a:gd name="connsiteX37" fmla="*/ 398245 w 3024845"/>
                <a:gd name="connsiteY37" fmla="*/ 620430 h 1078499"/>
                <a:gd name="connsiteX38" fmla="*/ 405338 w 3024845"/>
                <a:gd name="connsiteY38" fmla="*/ 620430 h 1078499"/>
                <a:gd name="connsiteX39" fmla="*/ 405338 w 3024845"/>
                <a:gd name="connsiteY39" fmla="*/ 618539 h 1078499"/>
                <a:gd name="connsiteX40" fmla="*/ 405338 w 3024845"/>
                <a:gd name="connsiteY40" fmla="*/ 605298 h 1078499"/>
                <a:gd name="connsiteX41" fmla="*/ 406098 w 3024845"/>
                <a:gd name="connsiteY41" fmla="*/ 605298 h 1078499"/>
                <a:gd name="connsiteX42" fmla="*/ 411418 w 3024845"/>
                <a:gd name="connsiteY42" fmla="*/ 605298 h 1078499"/>
                <a:gd name="connsiteX43" fmla="*/ 411418 w 3024845"/>
                <a:gd name="connsiteY43" fmla="*/ 604217 h 1078499"/>
                <a:gd name="connsiteX44" fmla="*/ 411418 w 3024845"/>
                <a:gd name="connsiteY44" fmla="*/ 596650 h 1078499"/>
                <a:gd name="connsiteX45" fmla="*/ 413445 w 3024845"/>
                <a:gd name="connsiteY45" fmla="*/ 596650 h 1078499"/>
                <a:gd name="connsiteX46" fmla="*/ 427632 w 3024845"/>
                <a:gd name="connsiteY46" fmla="*/ 596650 h 1078499"/>
                <a:gd name="connsiteX47" fmla="*/ 427632 w 3024845"/>
                <a:gd name="connsiteY47" fmla="*/ 597731 h 1078499"/>
                <a:gd name="connsiteX48" fmla="*/ 427632 w 3024845"/>
                <a:gd name="connsiteY48" fmla="*/ 605298 h 1078499"/>
                <a:gd name="connsiteX49" fmla="*/ 449925 w 3024845"/>
                <a:gd name="connsiteY49" fmla="*/ 605298 h 1078499"/>
                <a:gd name="connsiteX50" fmla="*/ 449925 w 3024845"/>
                <a:gd name="connsiteY50" fmla="*/ 603406 h 1078499"/>
                <a:gd name="connsiteX51" fmla="*/ 449925 w 3024845"/>
                <a:gd name="connsiteY51" fmla="*/ 590165 h 1078499"/>
                <a:gd name="connsiteX52" fmla="*/ 451699 w 3024845"/>
                <a:gd name="connsiteY52" fmla="*/ 590165 h 1078499"/>
                <a:gd name="connsiteX53" fmla="*/ 464112 w 3024845"/>
                <a:gd name="connsiteY53" fmla="*/ 590165 h 1078499"/>
                <a:gd name="connsiteX54" fmla="*/ 464112 w 3024845"/>
                <a:gd name="connsiteY54" fmla="*/ 613945 h 1078499"/>
                <a:gd name="connsiteX55" fmla="*/ 465126 w 3024845"/>
                <a:gd name="connsiteY55" fmla="*/ 613945 h 1078499"/>
                <a:gd name="connsiteX56" fmla="*/ 472219 w 3024845"/>
                <a:gd name="connsiteY56" fmla="*/ 613945 h 1078499"/>
                <a:gd name="connsiteX57" fmla="*/ 472219 w 3024845"/>
                <a:gd name="connsiteY57" fmla="*/ 612864 h 1078499"/>
                <a:gd name="connsiteX58" fmla="*/ 472219 w 3024845"/>
                <a:gd name="connsiteY58" fmla="*/ 605298 h 1078499"/>
                <a:gd name="connsiteX59" fmla="*/ 473992 w 3024845"/>
                <a:gd name="connsiteY59" fmla="*/ 605298 h 1078499"/>
                <a:gd name="connsiteX60" fmla="*/ 486406 w 3024845"/>
                <a:gd name="connsiteY60" fmla="*/ 605298 h 1078499"/>
                <a:gd name="connsiteX61" fmla="*/ 486406 w 3024845"/>
                <a:gd name="connsiteY61" fmla="*/ 631239 h 1078499"/>
                <a:gd name="connsiteX62" fmla="*/ 488433 w 3024845"/>
                <a:gd name="connsiteY62" fmla="*/ 631239 h 1078499"/>
                <a:gd name="connsiteX63" fmla="*/ 502619 w 3024845"/>
                <a:gd name="connsiteY63" fmla="*/ 631239 h 1078499"/>
                <a:gd name="connsiteX64" fmla="*/ 502619 w 3024845"/>
                <a:gd name="connsiteY64" fmla="*/ 632860 h 1078499"/>
                <a:gd name="connsiteX65" fmla="*/ 502619 w 3024845"/>
                <a:gd name="connsiteY65" fmla="*/ 644210 h 1078499"/>
                <a:gd name="connsiteX66" fmla="*/ 503379 w 3024845"/>
                <a:gd name="connsiteY66" fmla="*/ 644210 h 1078499"/>
                <a:gd name="connsiteX67" fmla="*/ 508700 w 3024845"/>
                <a:gd name="connsiteY67" fmla="*/ 644210 h 1078499"/>
                <a:gd name="connsiteX68" fmla="*/ 508700 w 3024845"/>
                <a:gd name="connsiteY68" fmla="*/ 643399 h 1078499"/>
                <a:gd name="connsiteX69" fmla="*/ 508700 w 3024845"/>
                <a:gd name="connsiteY69" fmla="*/ 637724 h 1078499"/>
                <a:gd name="connsiteX70" fmla="*/ 539100 w 3024845"/>
                <a:gd name="connsiteY70" fmla="*/ 637724 h 1078499"/>
                <a:gd name="connsiteX71" fmla="*/ 539100 w 3024845"/>
                <a:gd name="connsiteY71" fmla="*/ 661504 h 1078499"/>
                <a:gd name="connsiteX72" fmla="*/ 540113 w 3024845"/>
                <a:gd name="connsiteY72" fmla="*/ 661504 h 1078499"/>
                <a:gd name="connsiteX73" fmla="*/ 547207 w 3024845"/>
                <a:gd name="connsiteY73" fmla="*/ 661504 h 1078499"/>
                <a:gd name="connsiteX74" fmla="*/ 547207 w 3024845"/>
                <a:gd name="connsiteY74" fmla="*/ 662585 h 1078499"/>
                <a:gd name="connsiteX75" fmla="*/ 547207 w 3024845"/>
                <a:gd name="connsiteY75" fmla="*/ 670151 h 1078499"/>
                <a:gd name="connsiteX76" fmla="*/ 547967 w 3024845"/>
                <a:gd name="connsiteY76" fmla="*/ 670151 h 1078499"/>
                <a:gd name="connsiteX77" fmla="*/ 553287 w 3024845"/>
                <a:gd name="connsiteY77" fmla="*/ 670151 h 1078499"/>
                <a:gd name="connsiteX78" fmla="*/ 553287 w 3024845"/>
                <a:gd name="connsiteY78" fmla="*/ 667989 h 1078499"/>
                <a:gd name="connsiteX79" fmla="*/ 553287 w 3024845"/>
                <a:gd name="connsiteY79" fmla="*/ 652857 h 1078499"/>
                <a:gd name="connsiteX80" fmla="*/ 554300 w 3024845"/>
                <a:gd name="connsiteY80" fmla="*/ 652857 h 1078499"/>
                <a:gd name="connsiteX81" fmla="*/ 561394 w 3024845"/>
                <a:gd name="connsiteY81" fmla="*/ 652857 h 1078499"/>
                <a:gd name="connsiteX82" fmla="*/ 561394 w 3024845"/>
                <a:gd name="connsiteY82" fmla="*/ 653938 h 1078499"/>
                <a:gd name="connsiteX83" fmla="*/ 561394 w 3024845"/>
                <a:gd name="connsiteY83" fmla="*/ 661504 h 1078499"/>
                <a:gd name="connsiteX84" fmla="*/ 566714 w 3024845"/>
                <a:gd name="connsiteY84" fmla="*/ 659511 h 1078499"/>
                <a:gd name="connsiteX85" fmla="*/ 567474 w 3024845"/>
                <a:gd name="connsiteY85" fmla="*/ 658531 h 1078499"/>
                <a:gd name="connsiteX86" fmla="*/ 567474 w 3024845"/>
                <a:gd name="connsiteY86" fmla="*/ 652857 h 1078499"/>
                <a:gd name="connsiteX87" fmla="*/ 605981 w 3024845"/>
                <a:gd name="connsiteY87" fmla="*/ 652857 h 1078499"/>
                <a:gd name="connsiteX88" fmla="*/ 605981 w 3024845"/>
                <a:gd name="connsiteY88" fmla="*/ 676636 h 1078499"/>
                <a:gd name="connsiteX89" fmla="*/ 608007 w 3024845"/>
                <a:gd name="connsiteY89" fmla="*/ 676636 h 1078499"/>
                <a:gd name="connsiteX90" fmla="*/ 622194 w 3024845"/>
                <a:gd name="connsiteY90" fmla="*/ 676636 h 1078499"/>
                <a:gd name="connsiteX91" fmla="*/ 622194 w 3024845"/>
                <a:gd name="connsiteY91" fmla="*/ 677717 h 1078499"/>
                <a:gd name="connsiteX92" fmla="*/ 622194 w 3024845"/>
                <a:gd name="connsiteY92" fmla="*/ 685283 h 1078499"/>
                <a:gd name="connsiteX93" fmla="*/ 623968 w 3024845"/>
                <a:gd name="connsiteY93" fmla="*/ 685283 h 1078499"/>
                <a:gd name="connsiteX94" fmla="*/ 636381 w 3024845"/>
                <a:gd name="connsiteY94" fmla="*/ 685283 h 1078499"/>
                <a:gd name="connsiteX95" fmla="*/ 636381 w 3024845"/>
                <a:gd name="connsiteY95" fmla="*/ 661504 h 1078499"/>
                <a:gd name="connsiteX96" fmla="*/ 637394 w 3024845"/>
                <a:gd name="connsiteY96" fmla="*/ 661504 h 1078499"/>
                <a:gd name="connsiteX97" fmla="*/ 644488 w 3024845"/>
                <a:gd name="connsiteY97" fmla="*/ 661504 h 1078499"/>
                <a:gd name="connsiteX98" fmla="*/ 644488 w 3024845"/>
                <a:gd name="connsiteY98" fmla="*/ 629077 h 1078499"/>
                <a:gd name="connsiteX99" fmla="*/ 645501 w 3024845"/>
                <a:gd name="connsiteY99" fmla="*/ 629077 h 1078499"/>
                <a:gd name="connsiteX100" fmla="*/ 652595 w 3024845"/>
                <a:gd name="connsiteY100" fmla="*/ 629077 h 1078499"/>
                <a:gd name="connsiteX101" fmla="*/ 652595 w 3024845"/>
                <a:gd name="connsiteY101" fmla="*/ 627186 h 1078499"/>
                <a:gd name="connsiteX102" fmla="*/ 652595 w 3024845"/>
                <a:gd name="connsiteY102" fmla="*/ 613945 h 1078499"/>
                <a:gd name="connsiteX103" fmla="*/ 651328 w 3024845"/>
                <a:gd name="connsiteY103" fmla="*/ 612323 h 1078499"/>
                <a:gd name="connsiteX104" fmla="*/ 656648 w 3024845"/>
                <a:gd name="connsiteY104" fmla="*/ 600974 h 1078499"/>
                <a:gd name="connsiteX105" fmla="*/ 664755 w 3024845"/>
                <a:gd name="connsiteY105" fmla="*/ 629077 h 1078499"/>
                <a:gd name="connsiteX106" fmla="*/ 665515 w 3024845"/>
                <a:gd name="connsiteY106" fmla="*/ 629077 h 1078499"/>
                <a:gd name="connsiteX107" fmla="*/ 670835 w 3024845"/>
                <a:gd name="connsiteY107" fmla="*/ 629077 h 1078499"/>
                <a:gd name="connsiteX108" fmla="*/ 670835 w 3024845"/>
                <a:gd name="connsiteY108" fmla="*/ 523150 h 1078499"/>
                <a:gd name="connsiteX109" fmla="*/ 672355 w 3024845"/>
                <a:gd name="connsiteY109" fmla="*/ 523150 h 1078499"/>
                <a:gd name="connsiteX110" fmla="*/ 682995 w 3024845"/>
                <a:gd name="connsiteY110" fmla="*/ 523150 h 1078499"/>
                <a:gd name="connsiteX111" fmla="*/ 682995 w 3024845"/>
                <a:gd name="connsiteY111" fmla="*/ 475591 h 1078499"/>
                <a:gd name="connsiteX112" fmla="*/ 709342 w 3024845"/>
                <a:gd name="connsiteY112" fmla="*/ 475591 h 1078499"/>
                <a:gd name="connsiteX113" fmla="*/ 709342 w 3024845"/>
                <a:gd name="connsiteY113" fmla="*/ 453973 h 1078499"/>
                <a:gd name="connsiteX114" fmla="*/ 743796 w 3024845"/>
                <a:gd name="connsiteY114" fmla="*/ 453973 h 1078499"/>
                <a:gd name="connsiteX115" fmla="*/ 743796 w 3024845"/>
                <a:gd name="connsiteY115" fmla="*/ 456405 h 1078499"/>
                <a:gd name="connsiteX116" fmla="*/ 743796 w 3024845"/>
                <a:gd name="connsiteY116" fmla="*/ 473429 h 1078499"/>
                <a:gd name="connsiteX117" fmla="*/ 746076 w 3024845"/>
                <a:gd name="connsiteY117" fmla="*/ 473429 h 1078499"/>
                <a:gd name="connsiteX118" fmla="*/ 762036 w 3024845"/>
                <a:gd name="connsiteY118" fmla="*/ 473429 h 1078499"/>
                <a:gd name="connsiteX119" fmla="*/ 762036 w 3024845"/>
                <a:gd name="connsiteY119" fmla="*/ 520988 h 1078499"/>
                <a:gd name="connsiteX120" fmla="*/ 763049 w 3024845"/>
                <a:gd name="connsiteY120" fmla="*/ 520988 h 1078499"/>
                <a:gd name="connsiteX121" fmla="*/ 770143 w 3024845"/>
                <a:gd name="connsiteY121" fmla="*/ 520988 h 1078499"/>
                <a:gd name="connsiteX122" fmla="*/ 784330 w 3024845"/>
                <a:gd name="connsiteY122" fmla="*/ 525312 h 1078499"/>
                <a:gd name="connsiteX123" fmla="*/ 784330 w 3024845"/>
                <a:gd name="connsiteY123" fmla="*/ 564224 h 1078499"/>
                <a:gd name="connsiteX124" fmla="*/ 785343 w 3024845"/>
                <a:gd name="connsiteY124" fmla="*/ 564224 h 1078499"/>
                <a:gd name="connsiteX125" fmla="*/ 792436 w 3024845"/>
                <a:gd name="connsiteY125" fmla="*/ 564224 h 1078499"/>
                <a:gd name="connsiteX126" fmla="*/ 792436 w 3024845"/>
                <a:gd name="connsiteY126" fmla="*/ 565845 h 1078499"/>
                <a:gd name="connsiteX127" fmla="*/ 792436 w 3024845"/>
                <a:gd name="connsiteY127" fmla="*/ 577194 h 1078499"/>
                <a:gd name="connsiteX128" fmla="*/ 794463 w 3024845"/>
                <a:gd name="connsiteY128" fmla="*/ 577194 h 1078499"/>
                <a:gd name="connsiteX129" fmla="*/ 808650 w 3024845"/>
                <a:gd name="connsiteY129" fmla="*/ 577194 h 1078499"/>
                <a:gd name="connsiteX130" fmla="*/ 814730 w 3024845"/>
                <a:gd name="connsiteY130" fmla="*/ 583680 h 1078499"/>
                <a:gd name="connsiteX131" fmla="*/ 814730 w 3024845"/>
                <a:gd name="connsiteY131" fmla="*/ 605298 h 1078499"/>
                <a:gd name="connsiteX132" fmla="*/ 817010 w 3024845"/>
                <a:gd name="connsiteY132" fmla="*/ 605298 h 1078499"/>
                <a:gd name="connsiteX133" fmla="*/ 832970 w 3024845"/>
                <a:gd name="connsiteY133" fmla="*/ 605298 h 1078499"/>
                <a:gd name="connsiteX134" fmla="*/ 832970 w 3024845"/>
                <a:gd name="connsiteY134" fmla="*/ 606378 h 1078499"/>
                <a:gd name="connsiteX135" fmla="*/ 832970 w 3024845"/>
                <a:gd name="connsiteY135" fmla="*/ 613945 h 1078499"/>
                <a:gd name="connsiteX136" fmla="*/ 834237 w 3024845"/>
                <a:gd name="connsiteY136" fmla="*/ 613945 h 1078499"/>
                <a:gd name="connsiteX137" fmla="*/ 843104 w 3024845"/>
                <a:gd name="connsiteY137" fmla="*/ 613945 h 1078499"/>
                <a:gd name="connsiteX138" fmla="*/ 843104 w 3024845"/>
                <a:gd name="connsiteY138" fmla="*/ 616106 h 1078499"/>
                <a:gd name="connsiteX139" fmla="*/ 843104 w 3024845"/>
                <a:gd name="connsiteY139" fmla="*/ 631239 h 1078499"/>
                <a:gd name="connsiteX140" fmla="*/ 847157 w 3024845"/>
                <a:gd name="connsiteY140" fmla="*/ 629347 h 1078499"/>
                <a:gd name="connsiteX141" fmla="*/ 847157 w 3024845"/>
                <a:gd name="connsiteY141" fmla="*/ 616106 h 1078499"/>
                <a:gd name="connsiteX142" fmla="*/ 848170 w 3024845"/>
                <a:gd name="connsiteY142" fmla="*/ 616106 h 1078499"/>
                <a:gd name="connsiteX143" fmla="*/ 855264 w 3024845"/>
                <a:gd name="connsiteY143" fmla="*/ 616106 h 1078499"/>
                <a:gd name="connsiteX144" fmla="*/ 855264 w 3024845"/>
                <a:gd name="connsiteY144" fmla="*/ 617728 h 1078499"/>
                <a:gd name="connsiteX145" fmla="*/ 855264 w 3024845"/>
                <a:gd name="connsiteY145" fmla="*/ 629077 h 1078499"/>
                <a:gd name="connsiteX146" fmla="*/ 856024 w 3024845"/>
                <a:gd name="connsiteY146" fmla="*/ 629077 h 1078499"/>
                <a:gd name="connsiteX147" fmla="*/ 861344 w 3024845"/>
                <a:gd name="connsiteY147" fmla="*/ 629077 h 1078499"/>
                <a:gd name="connsiteX148" fmla="*/ 909984 w 3024845"/>
                <a:gd name="connsiteY148" fmla="*/ 624754 h 1078499"/>
                <a:gd name="connsiteX149" fmla="*/ 909984 w 3024845"/>
                <a:gd name="connsiteY149" fmla="*/ 626105 h 1078499"/>
                <a:gd name="connsiteX150" fmla="*/ 909984 w 3024845"/>
                <a:gd name="connsiteY150" fmla="*/ 635562 h 1078499"/>
                <a:gd name="connsiteX151" fmla="*/ 910744 w 3024845"/>
                <a:gd name="connsiteY151" fmla="*/ 635562 h 1078499"/>
                <a:gd name="connsiteX152" fmla="*/ 916065 w 3024845"/>
                <a:gd name="connsiteY152" fmla="*/ 635562 h 1078499"/>
                <a:gd name="connsiteX153" fmla="*/ 916065 w 3024845"/>
                <a:gd name="connsiteY153" fmla="*/ 637724 h 1078499"/>
                <a:gd name="connsiteX154" fmla="*/ 916065 w 3024845"/>
                <a:gd name="connsiteY154" fmla="*/ 652857 h 1078499"/>
                <a:gd name="connsiteX155" fmla="*/ 918091 w 3024845"/>
                <a:gd name="connsiteY155" fmla="*/ 651506 h 1078499"/>
                <a:gd name="connsiteX156" fmla="*/ 932278 w 3024845"/>
                <a:gd name="connsiteY156" fmla="*/ 642048 h 1078499"/>
                <a:gd name="connsiteX157" fmla="*/ 938358 w 3024845"/>
                <a:gd name="connsiteY157" fmla="*/ 600974 h 1078499"/>
                <a:gd name="connsiteX158" fmla="*/ 939118 w 3024845"/>
                <a:gd name="connsiteY158" fmla="*/ 600704 h 1078499"/>
                <a:gd name="connsiteX159" fmla="*/ 944438 w 3024845"/>
                <a:gd name="connsiteY159" fmla="*/ 598812 h 1078499"/>
                <a:gd name="connsiteX160" fmla="*/ 946465 w 3024845"/>
                <a:gd name="connsiteY160" fmla="*/ 529635 h 1078499"/>
                <a:gd name="connsiteX161" fmla="*/ 948492 w 3024845"/>
                <a:gd name="connsiteY161" fmla="*/ 598812 h 1078499"/>
                <a:gd name="connsiteX162" fmla="*/ 949252 w 3024845"/>
                <a:gd name="connsiteY162" fmla="*/ 599082 h 1078499"/>
                <a:gd name="connsiteX163" fmla="*/ 954572 w 3024845"/>
                <a:gd name="connsiteY163" fmla="*/ 600974 h 1078499"/>
                <a:gd name="connsiteX164" fmla="*/ 954572 w 3024845"/>
                <a:gd name="connsiteY164" fmla="*/ 514503 h 1078499"/>
                <a:gd name="connsiteX165" fmla="*/ 958625 w 3024845"/>
                <a:gd name="connsiteY165" fmla="*/ 482076 h 1078499"/>
                <a:gd name="connsiteX166" fmla="*/ 997132 w 3024845"/>
                <a:gd name="connsiteY166" fmla="*/ 482076 h 1078499"/>
                <a:gd name="connsiteX167" fmla="*/ 997132 w 3024845"/>
                <a:gd name="connsiteY167" fmla="*/ 514503 h 1078499"/>
                <a:gd name="connsiteX168" fmla="*/ 997892 w 3024845"/>
                <a:gd name="connsiteY168" fmla="*/ 514503 h 1078499"/>
                <a:gd name="connsiteX169" fmla="*/ 1003212 w 3024845"/>
                <a:gd name="connsiteY169" fmla="*/ 514503 h 1078499"/>
                <a:gd name="connsiteX170" fmla="*/ 1003212 w 3024845"/>
                <a:gd name="connsiteY170" fmla="*/ 432355 h 1078499"/>
                <a:gd name="connsiteX171" fmla="*/ 1004986 w 3024845"/>
                <a:gd name="connsiteY171" fmla="*/ 432355 h 1078499"/>
                <a:gd name="connsiteX172" fmla="*/ 1017399 w 3024845"/>
                <a:gd name="connsiteY172" fmla="*/ 432355 h 1078499"/>
                <a:gd name="connsiteX173" fmla="*/ 1017399 w 3024845"/>
                <a:gd name="connsiteY173" fmla="*/ 430464 h 1078499"/>
                <a:gd name="connsiteX174" fmla="*/ 1017399 w 3024845"/>
                <a:gd name="connsiteY174" fmla="*/ 417223 h 1078499"/>
                <a:gd name="connsiteX175" fmla="*/ 1039693 w 3024845"/>
                <a:gd name="connsiteY175" fmla="*/ 417223 h 1078499"/>
                <a:gd name="connsiteX176" fmla="*/ 1039693 w 3024845"/>
                <a:gd name="connsiteY176" fmla="*/ 416142 h 1078499"/>
                <a:gd name="connsiteX177" fmla="*/ 1039693 w 3024845"/>
                <a:gd name="connsiteY177" fmla="*/ 408576 h 1078499"/>
                <a:gd name="connsiteX178" fmla="*/ 1041466 w 3024845"/>
                <a:gd name="connsiteY178" fmla="*/ 408576 h 1078499"/>
                <a:gd name="connsiteX179" fmla="*/ 1053880 w 3024845"/>
                <a:gd name="connsiteY179" fmla="*/ 408576 h 1078499"/>
                <a:gd name="connsiteX180" fmla="*/ 1053880 w 3024845"/>
                <a:gd name="connsiteY180" fmla="*/ 409657 h 1078499"/>
                <a:gd name="connsiteX181" fmla="*/ 1053880 w 3024845"/>
                <a:gd name="connsiteY181" fmla="*/ 417223 h 1078499"/>
                <a:gd name="connsiteX182" fmla="*/ 1054640 w 3024845"/>
                <a:gd name="connsiteY182" fmla="*/ 417223 h 1078499"/>
                <a:gd name="connsiteX183" fmla="*/ 1059960 w 3024845"/>
                <a:gd name="connsiteY183" fmla="*/ 417223 h 1078499"/>
                <a:gd name="connsiteX184" fmla="*/ 1070093 w 3024845"/>
                <a:gd name="connsiteY184" fmla="*/ 412899 h 1078499"/>
                <a:gd name="connsiteX185" fmla="*/ 1074146 w 3024845"/>
                <a:gd name="connsiteY185" fmla="*/ 416142 h 1078499"/>
                <a:gd name="connsiteX186" fmla="*/ 1074146 w 3024845"/>
                <a:gd name="connsiteY186" fmla="*/ 408576 h 1078499"/>
                <a:gd name="connsiteX187" fmla="*/ 1076426 w 3024845"/>
                <a:gd name="connsiteY187" fmla="*/ 408576 h 1078499"/>
                <a:gd name="connsiteX188" fmla="*/ 1092387 w 3024845"/>
                <a:gd name="connsiteY188" fmla="*/ 408576 h 1078499"/>
                <a:gd name="connsiteX189" fmla="*/ 1092387 w 3024845"/>
                <a:gd name="connsiteY189" fmla="*/ 409657 h 1078499"/>
                <a:gd name="connsiteX190" fmla="*/ 1092387 w 3024845"/>
                <a:gd name="connsiteY190" fmla="*/ 417223 h 1078499"/>
                <a:gd name="connsiteX191" fmla="*/ 1122787 w 3024845"/>
                <a:gd name="connsiteY191" fmla="*/ 417223 h 1078499"/>
                <a:gd name="connsiteX192" fmla="*/ 1122787 w 3024845"/>
                <a:gd name="connsiteY192" fmla="*/ 418844 h 1078499"/>
                <a:gd name="connsiteX193" fmla="*/ 1122787 w 3024845"/>
                <a:gd name="connsiteY193" fmla="*/ 430194 h 1078499"/>
                <a:gd name="connsiteX194" fmla="*/ 1149134 w 3024845"/>
                <a:gd name="connsiteY194" fmla="*/ 430194 h 1078499"/>
                <a:gd name="connsiteX195" fmla="*/ 1149134 w 3024845"/>
                <a:gd name="connsiteY195" fmla="*/ 460458 h 1078499"/>
                <a:gd name="connsiteX196" fmla="*/ 1149894 w 3024845"/>
                <a:gd name="connsiteY196" fmla="*/ 460458 h 1078499"/>
                <a:gd name="connsiteX197" fmla="*/ 1155214 w 3024845"/>
                <a:gd name="connsiteY197" fmla="*/ 460458 h 1078499"/>
                <a:gd name="connsiteX198" fmla="*/ 1155214 w 3024845"/>
                <a:gd name="connsiteY198" fmla="*/ 461539 h 1078499"/>
                <a:gd name="connsiteX199" fmla="*/ 1155214 w 3024845"/>
                <a:gd name="connsiteY199" fmla="*/ 469106 h 1078499"/>
                <a:gd name="connsiteX200" fmla="*/ 1159268 w 3024845"/>
                <a:gd name="connsiteY200" fmla="*/ 499370 h 1078499"/>
                <a:gd name="connsiteX201" fmla="*/ 1160028 w 3024845"/>
                <a:gd name="connsiteY201" fmla="*/ 499370 h 1078499"/>
                <a:gd name="connsiteX202" fmla="*/ 1165348 w 3024845"/>
                <a:gd name="connsiteY202" fmla="*/ 499370 h 1078499"/>
                <a:gd name="connsiteX203" fmla="*/ 1165348 w 3024845"/>
                <a:gd name="connsiteY203" fmla="*/ 500181 h 1078499"/>
                <a:gd name="connsiteX204" fmla="*/ 1165348 w 3024845"/>
                <a:gd name="connsiteY204" fmla="*/ 505856 h 1078499"/>
                <a:gd name="connsiteX205" fmla="*/ 1166361 w 3024845"/>
                <a:gd name="connsiteY205" fmla="*/ 505856 h 1078499"/>
                <a:gd name="connsiteX206" fmla="*/ 1173454 w 3024845"/>
                <a:gd name="connsiteY206" fmla="*/ 505856 h 1078499"/>
                <a:gd name="connsiteX207" fmla="*/ 1173454 w 3024845"/>
                <a:gd name="connsiteY207" fmla="*/ 536121 h 1078499"/>
                <a:gd name="connsiteX208" fmla="*/ 1175481 w 3024845"/>
                <a:gd name="connsiteY208" fmla="*/ 536121 h 1078499"/>
                <a:gd name="connsiteX209" fmla="*/ 1189668 w 3024845"/>
                <a:gd name="connsiteY209" fmla="*/ 536121 h 1078499"/>
                <a:gd name="connsiteX210" fmla="*/ 1189668 w 3024845"/>
                <a:gd name="connsiteY210" fmla="*/ 559900 h 1078499"/>
                <a:gd name="connsiteX211" fmla="*/ 1191695 w 3024845"/>
                <a:gd name="connsiteY211" fmla="*/ 561521 h 1078499"/>
                <a:gd name="connsiteX212" fmla="*/ 1191695 w 3024845"/>
                <a:gd name="connsiteY212" fmla="*/ 572871 h 1078499"/>
                <a:gd name="connsiteX213" fmla="*/ 1192455 w 3024845"/>
                <a:gd name="connsiteY213" fmla="*/ 572871 h 1078499"/>
                <a:gd name="connsiteX214" fmla="*/ 1197775 w 3024845"/>
                <a:gd name="connsiteY214" fmla="*/ 572871 h 1078499"/>
                <a:gd name="connsiteX215" fmla="*/ 1197775 w 3024845"/>
                <a:gd name="connsiteY215" fmla="*/ 596650 h 1078499"/>
                <a:gd name="connsiteX216" fmla="*/ 1199041 w 3024845"/>
                <a:gd name="connsiteY216" fmla="*/ 596650 h 1078499"/>
                <a:gd name="connsiteX217" fmla="*/ 1207908 w 3024845"/>
                <a:gd name="connsiteY217" fmla="*/ 596650 h 1078499"/>
                <a:gd name="connsiteX218" fmla="*/ 1209935 w 3024845"/>
                <a:gd name="connsiteY218" fmla="*/ 600704 h 1078499"/>
                <a:gd name="connsiteX219" fmla="*/ 1209935 w 3024845"/>
                <a:gd name="connsiteY219" fmla="*/ 613945 h 1078499"/>
                <a:gd name="connsiteX220" fmla="*/ 1211455 w 3024845"/>
                <a:gd name="connsiteY220" fmla="*/ 612053 h 1078499"/>
                <a:gd name="connsiteX221" fmla="*/ 1222095 w 3024845"/>
                <a:gd name="connsiteY221" fmla="*/ 598812 h 1078499"/>
                <a:gd name="connsiteX222" fmla="*/ 1250469 w 3024845"/>
                <a:gd name="connsiteY222" fmla="*/ 598812 h 1078499"/>
                <a:gd name="connsiteX223" fmla="*/ 1250469 w 3024845"/>
                <a:gd name="connsiteY223" fmla="*/ 685283 h 1078499"/>
                <a:gd name="connsiteX224" fmla="*/ 1251229 w 3024845"/>
                <a:gd name="connsiteY224" fmla="*/ 685283 h 1078499"/>
                <a:gd name="connsiteX225" fmla="*/ 1256549 w 3024845"/>
                <a:gd name="connsiteY225" fmla="*/ 685283 h 1078499"/>
                <a:gd name="connsiteX226" fmla="*/ 1257309 w 3024845"/>
                <a:gd name="connsiteY226" fmla="*/ 683932 h 1078499"/>
                <a:gd name="connsiteX227" fmla="*/ 1262629 w 3024845"/>
                <a:gd name="connsiteY227" fmla="*/ 674474 h 1078499"/>
                <a:gd name="connsiteX228" fmla="*/ 1262629 w 3024845"/>
                <a:gd name="connsiteY228" fmla="*/ 676366 h 1078499"/>
                <a:gd name="connsiteX229" fmla="*/ 1262629 w 3024845"/>
                <a:gd name="connsiteY229" fmla="*/ 689607 h 1078499"/>
                <a:gd name="connsiteX230" fmla="*/ 1266682 w 3024845"/>
                <a:gd name="connsiteY230" fmla="*/ 644210 h 1078499"/>
                <a:gd name="connsiteX231" fmla="*/ 1267442 w 3024845"/>
                <a:gd name="connsiteY231" fmla="*/ 644210 h 1078499"/>
                <a:gd name="connsiteX232" fmla="*/ 1272762 w 3024845"/>
                <a:gd name="connsiteY232" fmla="*/ 644210 h 1078499"/>
                <a:gd name="connsiteX233" fmla="*/ 1272762 w 3024845"/>
                <a:gd name="connsiteY233" fmla="*/ 579356 h 1078499"/>
                <a:gd name="connsiteX234" fmla="*/ 1273776 w 3024845"/>
                <a:gd name="connsiteY234" fmla="*/ 579356 h 1078499"/>
                <a:gd name="connsiteX235" fmla="*/ 1280869 w 3024845"/>
                <a:gd name="connsiteY235" fmla="*/ 579356 h 1078499"/>
                <a:gd name="connsiteX236" fmla="*/ 1293029 w 3024845"/>
                <a:gd name="connsiteY236" fmla="*/ 536121 h 1078499"/>
                <a:gd name="connsiteX237" fmla="*/ 1294296 w 3024845"/>
                <a:gd name="connsiteY237" fmla="*/ 536121 h 1078499"/>
                <a:gd name="connsiteX238" fmla="*/ 1303163 w 3024845"/>
                <a:gd name="connsiteY238" fmla="*/ 536121 h 1078499"/>
                <a:gd name="connsiteX239" fmla="*/ 1313296 w 3024845"/>
                <a:gd name="connsiteY239" fmla="*/ 579356 h 1078499"/>
                <a:gd name="connsiteX240" fmla="*/ 1314309 w 3024845"/>
                <a:gd name="connsiteY240" fmla="*/ 579356 h 1078499"/>
                <a:gd name="connsiteX241" fmla="*/ 1321403 w 3024845"/>
                <a:gd name="connsiteY241" fmla="*/ 579356 h 1078499"/>
                <a:gd name="connsiteX242" fmla="*/ 1321403 w 3024845"/>
                <a:gd name="connsiteY242" fmla="*/ 618268 h 1078499"/>
                <a:gd name="connsiteX243" fmla="*/ 1323176 w 3024845"/>
                <a:gd name="connsiteY243" fmla="*/ 618268 h 1078499"/>
                <a:gd name="connsiteX244" fmla="*/ 1335590 w 3024845"/>
                <a:gd name="connsiteY244" fmla="*/ 618268 h 1078499"/>
                <a:gd name="connsiteX245" fmla="*/ 1335590 w 3024845"/>
                <a:gd name="connsiteY245" fmla="*/ 620430 h 1078499"/>
                <a:gd name="connsiteX246" fmla="*/ 1335590 w 3024845"/>
                <a:gd name="connsiteY246" fmla="*/ 635562 h 1078499"/>
                <a:gd name="connsiteX247" fmla="*/ 1339643 w 3024845"/>
                <a:gd name="connsiteY247" fmla="*/ 633401 h 1078499"/>
                <a:gd name="connsiteX248" fmla="*/ 1339643 w 3024845"/>
                <a:gd name="connsiteY248" fmla="*/ 618268 h 1078499"/>
                <a:gd name="connsiteX249" fmla="*/ 1341163 w 3024845"/>
                <a:gd name="connsiteY249" fmla="*/ 618268 h 1078499"/>
                <a:gd name="connsiteX250" fmla="*/ 1351803 w 3024845"/>
                <a:gd name="connsiteY250" fmla="*/ 618268 h 1078499"/>
                <a:gd name="connsiteX251" fmla="*/ 1351803 w 3024845"/>
                <a:gd name="connsiteY251" fmla="*/ 619889 h 1078499"/>
                <a:gd name="connsiteX252" fmla="*/ 1351803 w 3024845"/>
                <a:gd name="connsiteY252" fmla="*/ 631239 h 1078499"/>
                <a:gd name="connsiteX253" fmla="*/ 1382204 w 3024845"/>
                <a:gd name="connsiteY253" fmla="*/ 631239 h 1078499"/>
                <a:gd name="connsiteX254" fmla="*/ 1382204 w 3024845"/>
                <a:gd name="connsiteY254" fmla="*/ 594489 h 1078499"/>
                <a:gd name="connsiteX255" fmla="*/ 1383470 w 3024845"/>
                <a:gd name="connsiteY255" fmla="*/ 594489 h 1078499"/>
                <a:gd name="connsiteX256" fmla="*/ 1392337 w 3024845"/>
                <a:gd name="connsiteY256" fmla="*/ 594489 h 1078499"/>
                <a:gd name="connsiteX257" fmla="*/ 1392337 w 3024845"/>
                <a:gd name="connsiteY257" fmla="*/ 616106 h 1078499"/>
                <a:gd name="connsiteX258" fmla="*/ 1394364 w 3024845"/>
                <a:gd name="connsiteY258" fmla="*/ 583680 h 1078499"/>
                <a:gd name="connsiteX259" fmla="*/ 1416657 w 3024845"/>
                <a:gd name="connsiteY259" fmla="*/ 583680 h 1078499"/>
                <a:gd name="connsiteX260" fmla="*/ 1416657 w 3024845"/>
                <a:gd name="connsiteY260" fmla="*/ 582058 h 1078499"/>
                <a:gd name="connsiteX261" fmla="*/ 1416657 w 3024845"/>
                <a:gd name="connsiteY261" fmla="*/ 570709 h 1078499"/>
                <a:gd name="connsiteX262" fmla="*/ 1417417 w 3024845"/>
                <a:gd name="connsiteY262" fmla="*/ 570709 h 1078499"/>
                <a:gd name="connsiteX263" fmla="*/ 1422737 w 3024845"/>
                <a:gd name="connsiteY263" fmla="*/ 570709 h 1078499"/>
                <a:gd name="connsiteX264" fmla="*/ 1422737 w 3024845"/>
                <a:gd name="connsiteY264" fmla="*/ 568818 h 1078499"/>
                <a:gd name="connsiteX265" fmla="*/ 1422737 w 3024845"/>
                <a:gd name="connsiteY265" fmla="*/ 555577 h 1078499"/>
                <a:gd name="connsiteX266" fmla="*/ 1426791 w 3024845"/>
                <a:gd name="connsiteY266" fmla="*/ 562062 h 1078499"/>
                <a:gd name="connsiteX267" fmla="*/ 1429071 w 3024845"/>
                <a:gd name="connsiteY267" fmla="*/ 562062 h 1078499"/>
                <a:gd name="connsiteX268" fmla="*/ 1445031 w 3024845"/>
                <a:gd name="connsiteY268" fmla="*/ 562062 h 1078499"/>
                <a:gd name="connsiteX269" fmla="*/ 1445031 w 3024845"/>
                <a:gd name="connsiteY269" fmla="*/ 561251 h 1078499"/>
                <a:gd name="connsiteX270" fmla="*/ 1445031 w 3024845"/>
                <a:gd name="connsiteY270" fmla="*/ 555577 h 1078499"/>
                <a:gd name="connsiteX271" fmla="*/ 1445791 w 3024845"/>
                <a:gd name="connsiteY271" fmla="*/ 555577 h 1078499"/>
                <a:gd name="connsiteX272" fmla="*/ 1451111 w 3024845"/>
                <a:gd name="connsiteY272" fmla="*/ 555577 h 1078499"/>
                <a:gd name="connsiteX273" fmla="*/ 1451111 w 3024845"/>
                <a:gd name="connsiteY273" fmla="*/ 556928 h 1078499"/>
                <a:gd name="connsiteX274" fmla="*/ 1451111 w 3024845"/>
                <a:gd name="connsiteY274" fmla="*/ 566386 h 1078499"/>
                <a:gd name="connsiteX275" fmla="*/ 1489618 w 3024845"/>
                <a:gd name="connsiteY275" fmla="*/ 566386 h 1078499"/>
                <a:gd name="connsiteX276" fmla="*/ 1489618 w 3024845"/>
                <a:gd name="connsiteY276" fmla="*/ 704739 h 1078499"/>
                <a:gd name="connsiteX277" fmla="*/ 1491138 w 3024845"/>
                <a:gd name="connsiteY277" fmla="*/ 704739 h 1078499"/>
                <a:gd name="connsiteX278" fmla="*/ 1501778 w 3024845"/>
                <a:gd name="connsiteY278" fmla="*/ 704739 h 1078499"/>
                <a:gd name="connsiteX279" fmla="*/ 1501778 w 3024845"/>
                <a:gd name="connsiteY279" fmla="*/ 691769 h 1078499"/>
                <a:gd name="connsiteX280" fmla="*/ 1505832 w 3024845"/>
                <a:gd name="connsiteY280" fmla="*/ 691769 h 1078499"/>
                <a:gd name="connsiteX281" fmla="*/ 1505832 w 3024845"/>
                <a:gd name="connsiteY281" fmla="*/ 704739 h 1078499"/>
                <a:gd name="connsiteX282" fmla="*/ 1536232 w 3024845"/>
                <a:gd name="connsiteY282" fmla="*/ 704739 h 1078499"/>
                <a:gd name="connsiteX283" fmla="*/ 1536232 w 3024845"/>
                <a:gd name="connsiteY283" fmla="*/ 674474 h 1078499"/>
                <a:gd name="connsiteX284" fmla="*/ 1548392 w 3024845"/>
                <a:gd name="connsiteY284" fmla="*/ 674474 h 1078499"/>
                <a:gd name="connsiteX285" fmla="*/ 1560552 w 3024845"/>
                <a:gd name="connsiteY285" fmla="*/ 672313 h 1078499"/>
                <a:gd name="connsiteX286" fmla="*/ 1564606 w 3024845"/>
                <a:gd name="connsiteY286" fmla="*/ 674474 h 1078499"/>
                <a:gd name="connsiteX287" fmla="*/ 1574739 w 3024845"/>
                <a:gd name="connsiteY287" fmla="*/ 674474 h 1078499"/>
                <a:gd name="connsiteX288" fmla="*/ 1574739 w 3024845"/>
                <a:gd name="connsiteY288" fmla="*/ 704739 h 1078499"/>
                <a:gd name="connsiteX289" fmla="*/ 1582846 w 3024845"/>
                <a:gd name="connsiteY289" fmla="*/ 704739 h 1078499"/>
                <a:gd name="connsiteX290" fmla="*/ 1582846 w 3024845"/>
                <a:gd name="connsiteY290" fmla="*/ 722034 h 1078499"/>
                <a:gd name="connsiteX291" fmla="*/ 1592182 w 3024845"/>
                <a:gd name="connsiteY291" fmla="*/ 722939 h 1078499"/>
                <a:gd name="connsiteX292" fmla="*/ 1605140 w 3024845"/>
                <a:gd name="connsiteY292" fmla="*/ 722939 h 1078499"/>
                <a:gd name="connsiteX293" fmla="*/ 1605140 w 3024845"/>
                <a:gd name="connsiteY293" fmla="*/ 706901 h 1078499"/>
                <a:gd name="connsiteX294" fmla="*/ 1673096 w 3024845"/>
                <a:gd name="connsiteY294" fmla="*/ 706901 h 1078499"/>
                <a:gd name="connsiteX295" fmla="*/ 1673096 w 3024845"/>
                <a:gd name="connsiteY295" fmla="*/ 621648 h 1078499"/>
                <a:gd name="connsiteX296" fmla="*/ 1745104 w 3024845"/>
                <a:gd name="connsiteY296" fmla="*/ 621648 h 1078499"/>
                <a:gd name="connsiteX297" fmla="*/ 1745104 w 3024845"/>
                <a:gd name="connsiteY297" fmla="*/ 700416 h 1078499"/>
                <a:gd name="connsiteX298" fmla="*/ 1747008 w 3024845"/>
                <a:gd name="connsiteY298" fmla="*/ 700416 h 1078499"/>
                <a:gd name="connsiteX299" fmla="*/ 1748250 w 3024845"/>
                <a:gd name="connsiteY299" fmla="*/ 722939 h 1078499"/>
                <a:gd name="connsiteX300" fmla="*/ 1757926 w 3024845"/>
                <a:gd name="connsiteY300" fmla="*/ 722939 h 1078499"/>
                <a:gd name="connsiteX301" fmla="*/ 1759168 w 3024845"/>
                <a:gd name="connsiteY301" fmla="*/ 700416 h 1078499"/>
                <a:gd name="connsiteX302" fmla="*/ 1765248 w 3024845"/>
                <a:gd name="connsiteY302" fmla="*/ 700416 h 1078499"/>
                <a:gd name="connsiteX303" fmla="*/ 1766490 w 3024845"/>
                <a:gd name="connsiteY303" fmla="*/ 722939 h 1078499"/>
                <a:gd name="connsiteX304" fmla="*/ 1817112 w 3024845"/>
                <a:gd name="connsiteY304" fmla="*/ 722939 h 1078499"/>
                <a:gd name="connsiteX305" fmla="*/ 1817112 w 3024845"/>
                <a:gd name="connsiteY305" fmla="*/ 559911 h 1078499"/>
                <a:gd name="connsiteX306" fmla="*/ 2014439 w 3024845"/>
                <a:gd name="connsiteY306" fmla="*/ 559911 h 1078499"/>
                <a:gd name="connsiteX307" fmla="*/ 2014439 w 3024845"/>
                <a:gd name="connsiteY307" fmla="*/ 722939 h 1078499"/>
                <a:gd name="connsiteX308" fmla="*/ 2033136 w 3024845"/>
                <a:gd name="connsiteY308" fmla="*/ 722939 h 1078499"/>
                <a:gd name="connsiteX309" fmla="*/ 2033136 w 3024845"/>
                <a:gd name="connsiteY309" fmla="*/ 640246 h 1078499"/>
                <a:gd name="connsiteX310" fmla="*/ 2128256 w 3024845"/>
                <a:gd name="connsiteY310" fmla="*/ 640246 h 1078499"/>
                <a:gd name="connsiteX311" fmla="*/ 2140186 w 3024845"/>
                <a:gd name="connsiteY311" fmla="*/ 322105 h 1078499"/>
                <a:gd name="connsiteX312" fmla="*/ 2128026 w 3024845"/>
                <a:gd name="connsiteY312" fmla="*/ 300487 h 1078499"/>
                <a:gd name="connsiteX313" fmla="*/ 2121946 w 3024845"/>
                <a:gd name="connsiteY313" fmla="*/ 296163 h 1078499"/>
                <a:gd name="connsiteX314" fmla="*/ 2130053 w 3024845"/>
                <a:gd name="connsiteY314" fmla="*/ 272384 h 1078499"/>
                <a:gd name="connsiteX315" fmla="*/ 2130053 w 3024845"/>
                <a:gd name="connsiteY315" fmla="*/ 255090 h 1078499"/>
                <a:gd name="connsiteX316" fmla="*/ 2144240 w 3024845"/>
                <a:gd name="connsiteY316" fmla="*/ 255090 h 1078499"/>
                <a:gd name="connsiteX317" fmla="*/ 2144240 w 3024845"/>
                <a:gd name="connsiteY317" fmla="*/ 233472 h 1078499"/>
                <a:gd name="connsiteX318" fmla="*/ 2146266 w 3024845"/>
                <a:gd name="connsiteY318" fmla="*/ 229148 h 1078499"/>
                <a:gd name="connsiteX319" fmla="*/ 2146266 w 3024845"/>
                <a:gd name="connsiteY319" fmla="*/ 151324 h 1078499"/>
                <a:gd name="connsiteX320" fmla="*/ 2144240 w 3024845"/>
                <a:gd name="connsiteY320" fmla="*/ 144839 h 1078499"/>
                <a:gd name="connsiteX321" fmla="*/ 2150320 w 3024845"/>
                <a:gd name="connsiteY321" fmla="*/ 138353 h 1078499"/>
                <a:gd name="connsiteX322" fmla="*/ 2150320 w 3024845"/>
                <a:gd name="connsiteY322" fmla="*/ 79985 h 1078499"/>
                <a:gd name="connsiteX323" fmla="*/ 2152346 w 3024845"/>
                <a:gd name="connsiteY323" fmla="*/ 75662 h 1078499"/>
                <a:gd name="connsiteX324" fmla="*/ 2152346 w 3024845"/>
                <a:gd name="connsiteY324" fmla="*/ 19456 h 1078499"/>
                <a:gd name="connsiteX325" fmla="*/ 2154373 w 3024845"/>
                <a:gd name="connsiteY325" fmla="*/ 0 h 1078499"/>
                <a:gd name="connsiteX326" fmla="*/ 2158427 w 3024845"/>
                <a:gd name="connsiteY326" fmla="*/ 17294 h 1078499"/>
                <a:gd name="connsiteX327" fmla="*/ 2160453 w 3024845"/>
                <a:gd name="connsiteY327" fmla="*/ 75662 h 1078499"/>
                <a:gd name="connsiteX328" fmla="*/ 2162480 w 3024845"/>
                <a:gd name="connsiteY328" fmla="*/ 138353 h 1078499"/>
                <a:gd name="connsiteX329" fmla="*/ 2168560 w 3024845"/>
                <a:gd name="connsiteY329" fmla="*/ 144839 h 1078499"/>
                <a:gd name="connsiteX330" fmla="*/ 2166533 w 3024845"/>
                <a:gd name="connsiteY330" fmla="*/ 151324 h 1078499"/>
                <a:gd name="connsiteX331" fmla="*/ 2166533 w 3024845"/>
                <a:gd name="connsiteY331" fmla="*/ 229148 h 1078499"/>
                <a:gd name="connsiteX332" fmla="*/ 2168560 w 3024845"/>
                <a:gd name="connsiteY332" fmla="*/ 233472 h 1078499"/>
                <a:gd name="connsiteX333" fmla="*/ 2168560 w 3024845"/>
                <a:gd name="connsiteY333" fmla="*/ 255090 h 1078499"/>
                <a:gd name="connsiteX334" fmla="*/ 2182747 w 3024845"/>
                <a:gd name="connsiteY334" fmla="*/ 255090 h 1078499"/>
                <a:gd name="connsiteX335" fmla="*/ 2182747 w 3024845"/>
                <a:gd name="connsiteY335" fmla="*/ 272384 h 1078499"/>
                <a:gd name="connsiteX336" fmla="*/ 2190854 w 3024845"/>
                <a:gd name="connsiteY336" fmla="*/ 296163 h 1078499"/>
                <a:gd name="connsiteX337" fmla="*/ 2184774 w 3024845"/>
                <a:gd name="connsiteY337" fmla="*/ 300487 h 1078499"/>
                <a:gd name="connsiteX338" fmla="*/ 2172613 w 3024845"/>
                <a:gd name="connsiteY338" fmla="*/ 322105 h 1078499"/>
                <a:gd name="connsiteX339" fmla="*/ 2180720 w 3024845"/>
                <a:gd name="connsiteY339" fmla="*/ 575033 h 1078499"/>
                <a:gd name="connsiteX340" fmla="*/ 2245574 w 3024845"/>
                <a:gd name="connsiteY340" fmla="*/ 575033 h 1078499"/>
                <a:gd name="connsiteX341" fmla="*/ 2245574 w 3024845"/>
                <a:gd name="connsiteY341" fmla="*/ 650695 h 1078499"/>
                <a:gd name="connsiteX342" fmla="*/ 2253681 w 3024845"/>
                <a:gd name="connsiteY342" fmla="*/ 650695 h 1078499"/>
                <a:gd name="connsiteX343" fmla="*/ 2255708 w 3024845"/>
                <a:gd name="connsiteY343" fmla="*/ 644210 h 1078499"/>
                <a:gd name="connsiteX344" fmla="*/ 2261788 w 3024845"/>
                <a:gd name="connsiteY344" fmla="*/ 644210 h 1078499"/>
                <a:gd name="connsiteX345" fmla="*/ 2263815 w 3024845"/>
                <a:gd name="connsiteY345" fmla="*/ 652857 h 1078499"/>
                <a:gd name="connsiteX346" fmla="*/ 2275975 w 3024845"/>
                <a:gd name="connsiteY346" fmla="*/ 652857 h 1078499"/>
                <a:gd name="connsiteX347" fmla="*/ 2275975 w 3024845"/>
                <a:gd name="connsiteY347" fmla="*/ 646371 h 1078499"/>
                <a:gd name="connsiteX348" fmla="*/ 2298268 w 3024845"/>
                <a:gd name="connsiteY348" fmla="*/ 646371 h 1078499"/>
                <a:gd name="connsiteX349" fmla="*/ 2298268 w 3024845"/>
                <a:gd name="connsiteY349" fmla="*/ 652857 h 1078499"/>
                <a:gd name="connsiteX350" fmla="*/ 2318535 w 3024845"/>
                <a:gd name="connsiteY350" fmla="*/ 652857 h 1078499"/>
                <a:gd name="connsiteX351" fmla="*/ 2318535 w 3024845"/>
                <a:gd name="connsiteY351" fmla="*/ 698254 h 1078499"/>
                <a:gd name="connsiteX352" fmla="*/ 2332722 w 3024845"/>
                <a:gd name="connsiteY352" fmla="*/ 698254 h 1078499"/>
                <a:gd name="connsiteX353" fmla="*/ 2332722 w 3024845"/>
                <a:gd name="connsiteY353" fmla="*/ 685283 h 1078499"/>
                <a:gd name="connsiteX354" fmla="*/ 2348936 w 3024845"/>
                <a:gd name="connsiteY354" fmla="*/ 685283 h 1078499"/>
                <a:gd name="connsiteX355" fmla="*/ 2348936 w 3024845"/>
                <a:gd name="connsiteY355" fmla="*/ 505856 h 1078499"/>
                <a:gd name="connsiteX356" fmla="*/ 2355016 w 3024845"/>
                <a:gd name="connsiteY356" fmla="*/ 499370 h 1078499"/>
                <a:gd name="connsiteX357" fmla="*/ 2427977 w 3024845"/>
                <a:gd name="connsiteY357" fmla="*/ 499370 h 1078499"/>
                <a:gd name="connsiteX358" fmla="*/ 2427977 w 3024845"/>
                <a:gd name="connsiteY358" fmla="*/ 508018 h 1078499"/>
                <a:gd name="connsiteX359" fmla="*/ 2438110 w 3024845"/>
                <a:gd name="connsiteY359" fmla="*/ 508018 h 1078499"/>
                <a:gd name="connsiteX360" fmla="*/ 2438110 w 3024845"/>
                <a:gd name="connsiteY360" fmla="*/ 622592 h 1078499"/>
                <a:gd name="connsiteX361" fmla="*/ 2460404 w 3024845"/>
                <a:gd name="connsiteY361" fmla="*/ 622592 h 1078499"/>
                <a:gd name="connsiteX362" fmla="*/ 2460404 w 3024845"/>
                <a:gd name="connsiteY362" fmla="*/ 555577 h 1078499"/>
                <a:gd name="connsiteX363" fmla="*/ 2486751 w 3024845"/>
                <a:gd name="connsiteY363" fmla="*/ 555577 h 1078499"/>
                <a:gd name="connsiteX364" fmla="*/ 2490804 w 3024845"/>
                <a:gd name="connsiteY364" fmla="*/ 551253 h 1078499"/>
                <a:gd name="connsiteX365" fmla="*/ 2498911 w 3024845"/>
                <a:gd name="connsiteY365" fmla="*/ 551253 h 1078499"/>
                <a:gd name="connsiteX366" fmla="*/ 2502964 w 3024845"/>
                <a:gd name="connsiteY366" fmla="*/ 555577 h 1078499"/>
                <a:gd name="connsiteX367" fmla="*/ 2525258 w 3024845"/>
                <a:gd name="connsiteY367" fmla="*/ 555577 h 1078499"/>
                <a:gd name="connsiteX368" fmla="*/ 2525258 w 3024845"/>
                <a:gd name="connsiteY368" fmla="*/ 438841 h 1078499"/>
                <a:gd name="connsiteX369" fmla="*/ 2582005 w 3024845"/>
                <a:gd name="connsiteY369" fmla="*/ 428032 h 1078499"/>
                <a:gd name="connsiteX370" fmla="*/ 2582005 w 3024845"/>
                <a:gd name="connsiteY370" fmla="*/ 429113 h 1078499"/>
                <a:gd name="connsiteX371" fmla="*/ 2582005 w 3024845"/>
                <a:gd name="connsiteY371" fmla="*/ 436679 h 1078499"/>
                <a:gd name="connsiteX372" fmla="*/ 2608352 w 3024845"/>
                <a:gd name="connsiteY372" fmla="*/ 436679 h 1078499"/>
                <a:gd name="connsiteX373" fmla="*/ 2608352 w 3024845"/>
                <a:gd name="connsiteY373" fmla="*/ 691769 h 1078499"/>
                <a:gd name="connsiteX374" fmla="*/ 2630646 w 3024845"/>
                <a:gd name="connsiteY374" fmla="*/ 691769 h 1078499"/>
                <a:gd name="connsiteX375" fmla="*/ 2630646 w 3024845"/>
                <a:gd name="connsiteY375" fmla="*/ 687445 h 1078499"/>
                <a:gd name="connsiteX376" fmla="*/ 2642806 w 3024845"/>
                <a:gd name="connsiteY376" fmla="*/ 687445 h 1078499"/>
                <a:gd name="connsiteX377" fmla="*/ 2642806 w 3024845"/>
                <a:gd name="connsiteY377" fmla="*/ 691769 h 1078499"/>
                <a:gd name="connsiteX378" fmla="*/ 2667126 w 3024845"/>
                <a:gd name="connsiteY378" fmla="*/ 691769 h 1078499"/>
                <a:gd name="connsiteX379" fmla="*/ 2667126 w 3024845"/>
                <a:gd name="connsiteY379" fmla="*/ 678798 h 1078499"/>
                <a:gd name="connsiteX380" fmla="*/ 2695500 w 3024845"/>
                <a:gd name="connsiteY380" fmla="*/ 678798 h 1078499"/>
                <a:gd name="connsiteX381" fmla="*/ 2707660 w 3024845"/>
                <a:gd name="connsiteY381" fmla="*/ 674474 h 1078499"/>
                <a:gd name="connsiteX382" fmla="*/ 2727927 w 3024845"/>
                <a:gd name="connsiteY382" fmla="*/ 678798 h 1078499"/>
                <a:gd name="connsiteX383" fmla="*/ 2727927 w 3024845"/>
                <a:gd name="connsiteY383" fmla="*/ 661504 h 1078499"/>
                <a:gd name="connsiteX384" fmla="*/ 2736034 w 3024845"/>
                <a:gd name="connsiteY384" fmla="*/ 661504 h 1078499"/>
                <a:gd name="connsiteX385" fmla="*/ 2736034 w 3024845"/>
                <a:gd name="connsiteY385" fmla="*/ 648533 h 1078499"/>
                <a:gd name="connsiteX386" fmla="*/ 2792781 w 3024845"/>
                <a:gd name="connsiteY386" fmla="*/ 648533 h 1078499"/>
                <a:gd name="connsiteX387" fmla="*/ 2792781 w 3024845"/>
                <a:gd name="connsiteY387" fmla="*/ 618268 h 1078499"/>
                <a:gd name="connsiteX388" fmla="*/ 2811021 w 3024845"/>
                <a:gd name="connsiteY388" fmla="*/ 618268 h 1078499"/>
                <a:gd name="connsiteX389" fmla="*/ 2811021 w 3024845"/>
                <a:gd name="connsiteY389" fmla="*/ 611783 h 1078499"/>
                <a:gd name="connsiteX390" fmla="*/ 2823181 w 3024845"/>
                <a:gd name="connsiteY390" fmla="*/ 611783 h 1078499"/>
                <a:gd name="connsiteX391" fmla="*/ 2823181 w 3024845"/>
                <a:gd name="connsiteY391" fmla="*/ 618268 h 1078499"/>
                <a:gd name="connsiteX392" fmla="*/ 2839395 w 3024845"/>
                <a:gd name="connsiteY392" fmla="*/ 618268 h 1078499"/>
                <a:gd name="connsiteX393" fmla="*/ 2839395 w 3024845"/>
                <a:gd name="connsiteY393" fmla="*/ 667989 h 1078499"/>
                <a:gd name="connsiteX394" fmla="*/ 2871822 w 3024845"/>
                <a:gd name="connsiteY394" fmla="*/ 667989 h 1078499"/>
                <a:gd name="connsiteX395" fmla="*/ 2871822 w 3024845"/>
                <a:gd name="connsiteY395" fmla="*/ 642048 h 1078499"/>
                <a:gd name="connsiteX396" fmla="*/ 2910329 w 3024845"/>
                <a:gd name="connsiteY396" fmla="*/ 642048 h 1078499"/>
                <a:gd name="connsiteX397" fmla="*/ 2910329 w 3024845"/>
                <a:gd name="connsiteY397" fmla="*/ 611783 h 1078499"/>
                <a:gd name="connsiteX398" fmla="*/ 2958970 w 3024845"/>
                <a:gd name="connsiteY398" fmla="*/ 611783 h 1078499"/>
                <a:gd name="connsiteX399" fmla="*/ 2958970 w 3024845"/>
                <a:gd name="connsiteY399" fmla="*/ 722939 h 1078499"/>
                <a:gd name="connsiteX400" fmla="*/ 2958970 w 3024845"/>
                <a:gd name="connsiteY400" fmla="*/ 736718 h 1078499"/>
                <a:gd name="connsiteX401" fmla="*/ 3024845 w 3024845"/>
                <a:gd name="connsiteY401" fmla="*/ 736718 h 1078499"/>
                <a:gd name="connsiteX402" fmla="*/ 3024845 w 3024845"/>
                <a:gd name="connsiteY402" fmla="*/ 1078499 h 1078499"/>
                <a:gd name="connsiteX403" fmla="*/ 2054 w 3024845"/>
                <a:gd name="connsiteY403" fmla="*/ 1076166 h 1078499"/>
                <a:gd name="connsiteX404" fmla="*/ 0 w 3024845"/>
                <a:gd name="connsiteY404" fmla="*/ 642048 h 1078499"/>
                <a:gd name="connsiteX405" fmla="*/ 20267 w 3024845"/>
                <a:gd name="connsiteY405" fmla="*/ 642048 h 1078499"/>
                <a:gd name="connsiteX406" fmla="*/ 20774 w 3024845"/>
                <a:gd name="connsiteY406" fmla="*/ 640967 h 1078499"/>
                <a:gd name="connsiteX407" fmla="*/ 24320 w 3024845"/>
                <a:gd name="connsiteY407" fmla="*/ 633401 h 1078499"/>
                <a:gd name="connsiteX408" fmla="*/ 26094 w 3024845"/>
                <a:gd name="connsiteY408" fmla="*/ 633671 h 1078499"/>
                <a:gd name="connsiteX409" fmla="*/ 38507 w 3024845"/>
                <a:gd name="connsiteY409" fmla="*/ 635562 h 1078499"/>
                <a:gd name="connsiteX410" fmla="*/ 39014 w 3024845"/>
                <a:gd name="connsiteY410" fmla="*/ 636914 h 1078499"/>
                <a:gd name="connsiteX411" fmla="*/ 42560 w 3024845"/>
                <a:gd name="connsiteY411" fmla="*/ 646371 h 1078499"/>
                <a:gd name="connsiteX412" fmla="*/ 68907 w 3024845"/>
                <a:gd name="connsiteY412" fmla="*/ 648533 h 1078499"/>
                <a:gd name="connsiteX413" fmla="*/ 68907 w 3024845"/>
                <a:gd name="connsiteY413" fmla="*/ 525312 h 1078499"/>
                <a:gd name="connsiteX414" fmla="*/ 70934 w 3024845"/>
                <a:gd name="connsiteY414" fmla="*/ 525312 h 1078499"/>
                <a:gd name="connsiteX415" fmla="*/ 85121 w 3024845"/>
                <a:gd name="connsiteY415" fmla="*/ 525312 h 1078499"/>
                <a:gd name="connsiteX416" fmla="*/ 85121 w 3024845"/>
                <a:gd name="connsiteY416" fmla="*/ 389120 h 1078499"/>
                <a:gd name="connsiteX417" fmla="*/ 86894 w 3024845"/>
                <a:gd name="connsiteY417" fmla="*/ 389120 h 1078499"/>
                <a:gd name="connsiteX418" fmla="*/ 99308 w 3024845"/>
                <a:gd name="connsiteY418" fmla="*/ 389120 h 1078499"/>
                <a:gd name="connsiteX419" fmla="*/ 99308 w 3024845"/>
                <a:gd name="connsiteY419" fmla="*/ 274546 h 1078499"/>
                <a:gd name="connsiteX420" fmla="*/ 103361 w 3024845"/>
                <a:gd name="connsiteY420" fmla="*/ 246442 h 1078499"/>
                <a:gd name="connsiteX421" fmla="*/ 105388 w 3024845"/>
                <a:gd name="connsiteY421" fmla="*/ 246442 h 1078499"/>
                <a:gd name="connsiteX422" fmla="*/ 119575 w 3024845"/>
                <a:gd name="connsiteY422" fmla="*/ 246442 h 1078499"/>
                <a:gd name="connsiteX0" fmla="*/ 119575 w 3024845"/>
                <a:gd name="connsiteY0" fmla="*/ 246442 h 1078499"/>
                <a:gd name="connsiteX1" fmla="*/ 200642 w 3024845"/>
                <a:gd name="connsiteY1" fmla="*/ 244281 h 1078499"/>
                <a:gd name="connsiteX2" fmla="*/ 202669 w 3024845"/>
                <a:gd name="connsiteY2" fmla="*/ 244281 h 1078499"/>
                <a:gd name="connsiteX3" fmla="*/ 216856 w 3024845"/>
                <a:gd name="connsiteY3" fmla="*/ 244281 h 1078499"/>
                <a:gd name="connsiteX4" fmla="*/ 216856 w 3024845"/>
                <a:gd name="connsiteY4" fmla="*/ 268060 h 1078499"/>
                <a:gd name="connsiteX5" fmla="*/ 217363 w 3024845"/>
                <a:gd name="connsiteY5" fmla="*/ 268871 h 1078499"/>
                <a:gd name="connsiteX6" fmla="*/ 220909 w 3024845"/>
                <a:gd name="connsiteY6" fmla="*/ 274546 h 1078499"/>
                <a:gd name="connsiteX7" fmla="*/ 220909 w 3024845"/>
                <a:gd name="connsiteY7" fmla="*/ 389120 h 1078499"/>
                <a:gd name="connsiteX8" fmla="*/ 223189 w 3024845"/>
                <a:gd name="connsiteY8" fmla="*/ 389120 h 1078499"/>
                <a:gd name="connsiteX9" fmla="*/ 239150 w 3024845"/>
                <a:gd name="connsiteY9" fmla="*/ 389120 h 1078499"/>
                <a:gd name="connsiteX10" fmla="*/ 239150 w 3024845"/>
                <a:gd name="connsiteY10" fmla="*/ 529635 h 1078499"/>
                <a:gd name="connsiteX11" fmla="*/ 240670 w 3024845"/>
                <a:gd name="connsiteY11" fmla="*/ 529365 h 1078499"/>
                <a:gd name="connsiteX12" fmla="*/ 251310 w 3024845"/>
                <a:gd name="connsiteY12" fmla="*/ 527474 h 1078499"/>
                <a:gd name="connsiteX13" fmla="*/ 249283 w 3024845"/>
                <a:gd name="connsiteY13" fmla="*/ 616106 h 1078499"/>
                <a:gd name="connsiteX14" fmla="*/ 250803 w 3024845"/>
                <a:gd name="connsiteY14" fmla="*/ 616377 h 1078499"/>
                <a:gd name="connsiteX15" fmla="*/ 261443 w 3024845"/>
                <a:gd name="connsiteY15" fmla="*/ 618268 h 1078499"/>
                <a:gd name="connsiteX16" fmla="*/ 261696 w 3024845"/>
                <a:gd name="connsiteY16" fmla="*/ 619079 h 1078499"/>
                <a:gd name="connsiteX17" fmla="*/ 263470 w 3024845"/>
                <a:gd name="connsiteY17" fmla="*/ 624754 h 1078499"/>
                <a:gd name="connsiteX18" fmla="*/ 264230 w 3024845"/>
                <a:gd name="connsiteY18" fmla="*/ 622322 h 1078499"/>
                <a:gd name="connsiteX19" fmla="*/ 269550 w 3024845"/>
                <a:gd name="connsiteY19" fmla="*/ 605298 h 1078499"/>
                <a:gd name="connsiteX20" fmla="*/ 271323 w 3024845"/>
                <a:gd name="connsiteY20" fmla="*/ 605298 h 1078499"/>
                <a:gd name="connsiteX21" fmla="*/ 283737 w 3024845"/>
                <a:gd name="connsiteY21" fmla="*/ 605298 h 1078499"/>
                <a:gd name="connsiteX22" fmla="*/ 283737 w 3024845"/>
                <a:gd name="connsiteY22" fmla="*/ 637724 h 1078499"/>
                <a:gd name="connsiteX23" fmla="*/ 284750 w 3024845"/>
                <a:gd name="connsiteY23" fmla="*/ 638265 h 1078499"/>
                <a:gd name="connsiteX24" fmla="*/ 291844 w 3024845"/>
                <a:gd name="connsiteY24" fmla="*/ 642048 h 1078499"/>
                <a:gd name="connsiteX25" fmla="*/ 291844 w 3024845"/>
                <a:gd name="connsiteY25" fmla="*/ 643399 h 1078499"/>
                <a:gd name="connsiteX26" fmla="*/ 291844 w 3024845"/>
                <a:gd name="connsiteY26" fmla="*/ 652857 h 1078499"/>
                <a:gd name="connsiteX27" fmla="*/ 336431 w 3024845"/>
                <a:gd name="connsiteY27" fmla="*/ 652857 h 1078499"/>
                <a:gd name="connsiteX28" fmla="*/ 336431 w 3024845"/>
                <a:gd name="connsiteY28" fmla="*/ 653938 h 1078499"/>
                <a:gd name="connsiteX29" fmla="*/ 336431 w 3024845"/>
                <a:gd name="connsiteY29" fmla="*/ 661504 h 1078499"/>
                <a:gd name="connsiteX30" fmla="*/ 338457 w 3024845"/>
                <a:gd name="connsiteY30" fmla="*/ 661504 h 1078499"/>
                <a:gd name="connsiteX31" fmla="*/ 352644 w 3024845"/>
                <a:gd name="connsiteY31" fmla="*/ 661504 h 1078499"/>
                <a:gd name="connsiteX32" fmla="*/ 352644 w 3024845"/>
                <a:gd name="connsiteY32" fmla="*/ 631239 h 1078499"/>
                <a:gd name="connsiteX33" fmla="*/ 397231 w 3024845"/>
                <a:gd name="connsiteY33" fmla="*/ 631239 h 1078499"/>
                <a:gd name="connsiteX34" fmla="*/ 397231 w 3024845"/>
                <a:gd name="connsiteY34" fmla="*/ 629888 h 1078499"/>
                <a:gd name="connsiteX35" fmla="*/ 397231 w 3024845"/>
                <a:gd name="connsiteY35" fmla="*/ 620430 h 1078499"/>
                <a:gd name="connsiteX36" fmla="*/ 398245 w 3024845"/>
                <a:gd name="connsiteY36" fmla="*/ 620430 h 1078499"/>
                <a:gd name="connsiteX37" fmla="*/ 405338 w 3024845"/>
                <a:gd name="connsiteY37" fmla="*/ 620430 h 1078499"/>
                <a:gd name="connsiteX38" fmla="*/ 405338 w 3024845"/>
                <a:gd name="connsiteY38" fmla="*/ 618539 h 1078499"/>
                <a:gd name="connsiteX39" fmla="*/ 405338 w 3024845"/>
                <a:gd name="connsiteY39" fmla="*/ 605298 h 1078499"/>
                <a:gd name="connsiteX40" fmla="*/ 406098 w 3024845"/>
                <a:gd name="connsiteY40" fmla="*/ 605298 h 1078499"/>
                <a:gd name="connsiteX41" fmla="*/ 411418 w 3024845"/>
                <a:gd name="connsiteY41" fmla="*/ 605298 h 1078499"/>
                <a:gd name="connsiteX42" fmla="*/ 411418 w 3024845"/>
                <a:gd name="connsiteY42" fmla="*/ 604217 h 1078499"/>
                <a:gd name="connsiteX43" fmla="*/ 411418 w 3024845"/>
                <a:gd name="connsiteY43" fmla="*/ 596650 h 1078499"/>
                <a:gd name="connsiteX44" fmla="*/ 413445 w 3024845"/>
                <a:gd name="connsiteY44" fmla="*/ 596650 h 1078499"/>
                <a:gd name="connsiteX45" fmla="*/ 427632 w 3024845"/>
                <a:gd name="connsiteY45" fmla="*/ 596650 h 1078499"/>
                <a:gd name="connsiteX46" fmla="*/ 427632 w 3024845"/>
                <a:gd name="connsiteY46" fmla="*/ 597731 h 1078499"/>
                <a:gd name="connsiteX47" fmla="*/ 427632 w 3024845"/>
                <a:gd name="connsiteY47" fmla="*/ 605298 h 1078499"/>
                <a:gd name="connsiteX48" fmla="*/ 449925 w 3024845"/>
                <a:gd name="connsiteY48" fmla="*/ 605298 h 1078499"/>
                <a:gd name="connsiteX49" fmla="*/ 449925 w 3024845"/>
                <a:gd name="connsiteY49" fmla="*/ 603406 h 1078499"/>
                <a:gd name="connsiteX50" fmla="*/ 449925 w 3024845"/>
                <a:gd name="connsiteY50" fmla="*/ 590165 h 1078499"/>
                <a:gd name="connsiteX51" fmla="*/ 451699 w 3024845"/>
                <a:gd name="connsiteY51" fmla="*/ 590165 h 1078499"/>
                <a:gd name="connsiteX52" fmla="*/ 464112 w 3024845"/>
                <a:gd name="connsiteY52" fmla="*/ 590165 h 1078499"/>
                <a:gd name="connsiteX53" fmla="*/ 464112 w 3024845"/>
                <a:gd name="connsiteY53" fmla="*/ 613945 h 1078499"/>
                <a:gd name="connsiteX54" fmla="*/ 465126 w 3024845"/>
                <a:gd name="connsiteY54" fmla="*/ 613945 h 1078499"/>
                <a:gd name="connsiteX55" fmla="*/ 472219 w 3024845"/>
                <a:gd name="connsiteY55" fmla="*/ 613945 h 1078499"/>
                <a:gd name="connsiteX56" fmla="*/ 472219 w 3024845"/>
                <a:gd name="connsiteY56" fmla="*/ 612864 h 1078499"/>
                <a:gd name="connsiteX57" fmla="*/ 472219 w 3024845"/>
                <a:gd name="connsiteY57" fmla="*/ 605298 h 1078499"/>
                <a:gd name="connsiteX58" fmla="*/ 473992 w 3024845"/>
                <a:gd name="connsiteY58" fmla="*/ 605298 h 1078499"/>
                <a:gd name="connsiteX59" fmla="*/ 486406 w 3024845"/>
                <a:gd name="connsiteY59" fmla="*/ 605298 h 1078499"/>
                <a:gd name="connsiteX60" fmla="*/ 486406 w 3024845"/>
                <a:gd name="connsiteY60" fmla="*/ 631239 h 1078499"/>
                <a:gd name="connsiteX61" fmla="*/ 488433 w 3024845"/>
                <a:gd name="connsiteY61" fmla="*/ 631239 h 1078499"/>
                <a:gd name="connsiteX62" fmla="*/ 502619 w 3024845"/>
                <a:gd name="connsiteY62" fmla="*/ 631239 h 1078499"/>
                <a:gd name="connsiteX63" fmla="*/ 502619 w 3024845"/>
                <a:gd name="connsiteY63" fmla="*/ 632860 h 1078499"/>
                <a:gd name="connsiteX64" fmla="*/ 502619 w 3024845"/>
                <a:gd name="connsiteY64" fmla="*/ 644210 h 1078499"/>
                <a:gd name="connsiteX65" fmla="*/ 503379 w 3024845"/>
                <a:gd name="connsiteY65" fmla="*/ 644210 h 1078499"/>
                <a:gd name="connsiteX66" fmla="*/ 508700 w 3024845"/>
                <a:gd name="connsiteY66" fmla="*/ 644210 h 1078499"/>
                <a:gd name="connsiteX67" fmla="*/ 508700 w 3024845"/>
                <a:gd name="connsiteY67" fmla="*/ 643399 h 1078499"/>
                <a:gd name="connsiteX68" fmla="*/ 508700 w 3024845"/>
                <a:gd name="connsiteY68" fmla="*/ 637724 h 1078499"/>
                <a:gd name="connsiteX69" fmla="*/ 539100 w 3024845"/>
                <a:gd name="connsiteY69" fmla="*/ 637724 h 1078499"/>
                <a:gd name="connsiteX70" fmla="*/ 539100 w 3024845"/>
                <a:gd name="connsiteY70" fmla="*/ 661504 h 1078499"/>
                <a:gd name="connsiteX71" fmla="*/ 540113 w 3024845"/>
                <a:gd name="connsiteY71" fmla="*/ 661504 h 1078499"/>
                <a:gd name="connsiteX72" fmla="*/ 547207 w 3024845"/>
                <a:gd name="connsiteY72" fmla="*/ 661504 h 1078499"/>
                <a:gd name="connsiteX73" fmla="*/ 547207 w 3024845"/>
                <a:gd name="connsiteY73" fmla="*/ 662585 h 1078499"/>
                <a:gd name="connsiteX74" fmla="*/ 547207 w 3024845"/>
                <a:gd name="connsiteY74" fmla="*/ 670151 h 1078499"/>
                <a:gd name="connsiteX75" fmla="*/ 547967 w 3024845"/>
                <a:gd name="connsiteY75" fmla="*/ 670151 h 1078499"/>
                <a:gd name="connsiteX76" fmla="*/ 553287 w 3024845"/>
                <a:gd name="connsiteY76" fmla="*/ 670151 h 1078499"/>
                <a:gd name="connsiteX77" fmla="*/ 553287 w 3024845"/>
                <a:gd name="connsiteY77" fmla="*/ 667989 h 1078499"/>
                <a:gd name="connsiteX78" fmla="*/ 553287 w 3024845"/>
                <a:gd name="connsiteY78" fmla="*/ 652857 h 1078499"/>
                <a:gd name="connsiteX79" fmla="*/ 554300 w 3024845"/>
                <a:gd name="connsiteY79" fmla="*/ 652857 h 1078499"/>
                <a:gd name="connsiteX80" fmla="*/ 561394 w 3024845"/>
                <a:gd name="connsiteY80" fmla="*/ 652857 h 1078499"/>
                <a:gd name="connsiteX81" fmla="*/ 561394 w 3024845"/>
                <a:gd name="connsiteY81" fmla="*/ 653938 h 1078499"/>
                <a:gd name="connsiteX82" fmla="*/ 561394 w 3024845"/>
                <a:gd name="connsiteY82" fmla="*/ 661504 h 1078499"/>
                <a:gd name="connsiteX83" fmla="*/ 566714 w 3024845"/>
                <a:gd name="connsiteY83" fmla="*/ 659511 h 1078499"/>
                <a:gd name="connsiteX84" fmla="*/ 567474 w 3024845"/>
                <a:gd name="connsiteY84" fmla="*/ 658531 h 1078499"/>
                <a:gd name="connsiteX85" fmla="*/ 567474 w 3024845"/>
                <a:gd name="connsiteY85" fmla="*/ 652857 h 1078499"/>
                <a:gd name="connsiteX86" fmla="*/ 605981 w 3024845"/>
                <a:gd name="connsiteY86" fmla="*/ 652857 h 1078499"/>
                <a:gd name="connsiteX87" fmla="*/ 605981 w 3024845"/>
                <a:gd name="connsiteY87" fmla="*/ 676636 h 1078499"/>
                <a:gd name="connsiteX88" fmla="*/ 608007 w 3024845"/>
                <a:gd name="connsiteY88" fmla="*/ 676636 h 1078499"/>
                <a:gd name="connsiteX89" fmla="*/ 622194 w 3024845"/>
                <a:gd name="connsiteY89" fmla="*/ 676636 h 1078499"/>
                <a:gd name="connsiteX90" fmla="*/ 622194 w 3024845"/>
                <a:gd name="connsiteY90" fmla="*/ 677717 h 1078499"/>
                <a:gd name="connsiteX91" fmla="*/ 622194 w 3024845"/>
                <a:gd name="connsiteY91" fmla="*/ 685283 h 1078499"/>
                <a:gd name="connsiteX92" fmla="*/ 623968 w 3024845"/>
                <a:gd name="connsiteY92" fmla="*/ 685283 h 1078499"/>
                <a:gd name="connsiteX93" fmla="*/ 636381 w 3024845"/>
                <a:gd name="connsiteY93" fmla="*/ 685283 h 1078499"/>
                <a:gd name="connsiteX94" fmla="*/ 636381 w 3024845"/>
                <a:gd name="connsiteY94" fmla="*/ 661504 h 1078499"/>
                <a:gd name="connsiteX95" fmla="*/ 637394 w 3024845"/>
                <a:gd name="connsiteY95" fmla="*/ 661504 h 1078499"/>
                <a:gd name="connsiteX96" fmla="*/ 644488 w 3024845"/>
                <a:gd name="connsiteY96" fmla="*/ 661504 h 1078499"/>
                <a:gd name="connsiteX97" fmla="*/ 644488 w 3024845"/>
                <a:gd name="connsiteY97" fmla="*/ 629077 h 1078499"/>
                <a:gd name="connsiteX98" fmla="*/ 645501 w 3024845"/>
                <a:gd name="connsiteY98" fmla="*/ 629077 h 1078499"/>
                <a:gd name="connsiteX99" fmla="*/ 652595 w 3024845"/>
                <a:gd name="connsiteY99" fmla="*/ 629077 h 1078499"/>
                <a:gd name="connsiteX100" fmla="*/ 652595 w 3024845"/>
                <a:gd name="connsiteY100" fmla="*/ 627186 h 1078499"/>
                <a:gd name="connsiteX101" fmla="*/ 652595 w 3024845"/>
                <a:gd name="connsiteY101" fmla="*/ 613945 h 1078499"/>
                <a:gd name="connsiteX102" fmla="*/ 651328 w 3024845"/>
                <a:gd name="connsiteY102" fmla="*/ 612323 h 1078499"/>
                <a:gd name="connsiteX103" fmla="*/ 656648 w 3024845"/>
                <a:gd name="connsiteY103" fmla="*/ 600974 h 1078499"/>
                <a:gd name="connsiteX104" fmla="*/ 664755 w 3024845"/>
                <a:gd name="connsiteY104" fmla="*/ 629077 h 1078499"/>
                <a:gd name="connsiteX105" fmla="*/ 665515 w 3024845"/>
                <a:gd name="connsiteY105" fmla="*/ 629077 h 1078499"/>
                <a:gd name="connsiteX106" fmla="*/ 670835 w 3024845"/>
                <a:gd name="connsiteY106" fmla="*/ 629077 h 1078499"/>
                <a:gd name="connsiteX107" fmla="*/ 670835 w 3024845"/>
                <a:gd name="connsiteY107" fmla="*/ 523150 h 1078499"/>
                <a:gd name="connsiteX108" fmla="*/ 672355 w 3024845"/>
                <a:gd name="connsiteY108" fmla="*/ 523150 h 1078499"/>
                <a:gd name="connsiteX109" fmla="*/ 682995 w 3024845"/>
                <a:gd name="connsiteY109" fmla="*/ 523150 h 1078499"/>
                <a:gd name="connsiteX110" fmla="*/ 682995 w 3024845"/>
                <a:gd name="connsiteY110" fmla="*/ 475591 h 1078499"/>
                <a:gd name="connsiteX111" fmla="*/ 709342 w 3024845"/>
                <a:gd name="connsiteY111" fmla="*/ 475591 h 1078499"/>
                <a:gd name="connsiteX112" fmla="*/ 709342 w 3024845"/>
                <a:gd name="connsiteY112" fmla="*/ 453973 h 1078499"/>
                <a:gd name="connsiteX113" fmla="*/ 743796 w 3024845"/>
                <a:gd name="connsiteY113" fmla="*/ 453973 h 1078499"/>
                <a:gd name="connsiteX114" fmla="*/ 743796 w 3024845"/>
                <a:gd name="connsiteY114" fmla="*/ 456405 h 1078499"/>
                <a:gd name="connsiteX115" fmla="*/ 743796 w 3024845"/>
                <a:gd name="connsiteY115" fmla="*/ 473429 h 1078499"/>
                <a:gd name="connsiteX116" fmla="*/ 746076 w 3024845"/>
                <a:gd name="connsiteY116" fmla="*/ 473429 h 1078499"/>
                <a:gd name="connsiteX117" fmla="*/ 762036 w 3024845"/>
                <a:gd name="connsiteY117" fmla="*/ 473429 h 1078499"/>
                <a:gd name="connsiteX118" fmla="*/ 762036 w 3024845"/>
                <a:gd name="connsiteY118" fmla="*/ 520988 h 1078499"/>
                <a:gd name="connsiteX119" fmla="*/ 763049 w 3024845"/>
                <a:gd name="connsiteY119" fmla="*/ 520988 h 1078499"/>
                <a:gd name="connsiteX120" fmla="*/ 770143 w 3024845"/>
                <a:gd name="connsiteY120" fmla="*/ 520988 h 1078499"/>
                <a:gd name="connsiteX121" fmla="*/ 784330 w 3024845"/>
                <a:gd name="connsiteY121" fmla="*/ 525312 h 1078499"/>
                <a:gd name="connsiteX122" fmla="*/ 784330 w 3024845"/>
                <a:gd name="connsiteY122" fmla="*/ 564224 h 1078499"/>
                <a:gd name="connsiteX123" fmla="*/ 785343 w 3024845"/>
                <a:gd name="connsiteY123" fmla="*/ 564224 h 1078499"/>
                <a:gd name="connsiteX124" fmla="*/ 792436 w 3024845"/>
                <a:gd name="connsiteY124" fmla="*/ 564224 h 1078499"/>
                <a:gd name="connsiteX125" fmla="*/ 792436 w 3024845"/>
                <a:gd name="connsiteY125" fmla="*/ 565845 h 1078499"/>
                <a:gd name="connsiteX126" fmla="*/ 792436 w 3024845"/>
                <a:gd name="connsiteY126" fmla="*/ 577194 h 1078499"/>
                <a:gd name="connsiteX127" fmla="*/ 794463 w 3024845"/>
                <a:gd name="connsiteY127" fmla="*/ 577194 h 1078499"/>
                <a:gd name="connsiteX128" fmla="*/ 808650 w 3024845"/>
                <a:gd name="connsiteY128" fmla="*/ 577194 h 1078499"/>
                <a:gd name="connsiteX129" fmla="*/ 814730 w 3024845"/>
                <a:gd name="connsiteY129" fmla="*/ 583680 h 1078499"/>
                <a:gd name="connsiteX130" fmla="*/ 814730 w 3024845"/>
                <a:gd name="connsiteY130" fmla="*/ 605298 h 1078499"/>
                <a:gd name="connsiteX131" fmla="*/ 817010 w 3024845"/>
                <a:gd name="connsiteY131" fmla="*/ 605298 h 1078499"/>
                <a:gd name="connsiteX132" fmla="*/ 832970 w 3024845"/>
                <a:gd name="connsiteY132" fmla="*/ 605298 h 1078499"/>
                <a:gd name="connsiteX133" fmla="*/ 832970 w 3024845"/>
                <a:gd name="connsiteY133" fmla="*/ 606378 h 1078499"/>
                <a:gd name="connsiteX134" fmla="*/ 832970 w 3024845"/>
                <a:gd name="connsiteY134" fmla="*/ 613945 h 1078499"/>
                <a:gd name="connsiteX135" fmla="*/ 834237 w 3024845"/>
                <a:gd name="connsiteY135" fmla="*/ 613945 h 1078499"/>
                <a:gd name="connsiteX136" fmla="*/ 843104 w 3024845"/>
                <a:gd name="connsiteY136" fmla="*/ 613945 h 1078499"/>
                <a:gd name="connsiteX137" fmla="*/ 843104 w 3024845"/>
                <a:gd name="connsiteY137" fmla="*/ 616106 h 1078499"/>
                <a:gd name="connsiteX138" fmla="*/ 843104 w 3024845"/>
                <a:gd name="connsiteY138" fmla="*/ 631239 h 1078499"/>
                <a:gd name="connsiteX139" fmla="*/ 847157 w 3024845"/>
                <a:gd name="connsiteY139" fmla="*/ 629347 h 1078499"/>
                <a:gd name="connsiteX140" fmla="*/ 847157 w 3024845"/>
                <a:gd name="connsiteY140" fmla="*/ 616106 h 1078499"/>
                <a:gd name="connsiteX141" fmla="*/ 848170 w 3024845"/>
                <a:gd name="connsiteY141" fmla="*/ 616106 h 1078499"/>
                <a:gd name="connsiteX142" fmla="*/ 855264 w 3024845"/>
                <a:gd name="connsiteY142" fmla="*/ 616106 h 1078499"/>
                <a:gd name="connsiteX143" fmla="*/ 855264 w 3024845"/>
                <a:gd name="connsiteY143" fmla="*/ 617728 h 1078499"/>
                <a:gd name="connsiteX144" fmla="*/ 855264 w 3024845"/>
                <a:gd name="connsiteY144" fmla="*/ 629077 h 1078499"/>
                <a:gd name="connsiteX145" fmla="*/ 856024 w 3024845"/>
                <a:gd name="connsiteY145" fmla="*/ 629077 h 1078499"/>
                <a:gd name="connsiteX146" fmla="*/ 861344 w 3024845"/>
                <a:gd name="connsiteY146" fmla="*/ 629077 h 1078499"/>
                <a:gd name="connsiteX147" fmla="*/ 909984 w 3024845"/>
                <a:gd name="connsiteY147" fmla="*/ 624754 h 1078499"/>
                <a:gd name="connsiteX148" fmla="*/ 909984 w 3024845"/>
                <a:gd name="connsiteY148" fmla="*/ 626105 h 1078499"/>
                <a:gd name="connsiteX149" fmla="*/ 909984 w 3024845"/>
                <a:gd name="connsiteY149" fmla="*/ 635562 h 1078499"/>
                <a:gd name="connsiteX150" fmla="*/ 910744 w 3024845"/>
                <a:gd name="connsiteY150" fmla="*/ 635562 h 1078499"/>
                <a:gd name="connsiteX151" fmla="*/ 916065 w 3024845"/>
                <a:gd name="connsiteY151" fmla="*/ 635562 h 1078499"/>
                <a:gd name="connsiteX152" fmla="*/ 916065 w 3024845"/>
                <a:gd name="connsiteY152" fmla="*/ 637724 h 1078499"/>
                <a:gd name="connsiteX153" fmla="*/ 916065 w 3024845"/>
                <a:gd name="connsiteY153" fmla="*/ 652857 h 1078499"/>
                <a:gd name="connsiteX154" fmla="*/ 918091 w 3024845"/>
                <a:gd name="connsiteY154" fmla="*/ 651506 h 1078499"/>
                <a:gd name="connsiteX155" fmla="*/ 932278 w 3024845"/>
                <a:gd name="connsiteY155" fmla="*/ 642048 h 1078499"/>
                <a:gd name="connsiteX156" fmla="*/ 938358 w 3024845"/>
                <a:gd name="connsiteY156" fmla="*/ 600974 h 1078499"/>
                <a:gd name="connsiteX157" fmla="*/ 939118 w 3024845"/>
                <a:gd name="connsiteY157" fmla="*/ 600704 h 1078499"/>
                <a:gd name="connsiteX158" fmla="*/ 944438 w 3024845"/>
                <a:gd name="connsiteY158" fmla="*/ 598812 h 1078499"/>
                <a:gd name="connsiteX159" fmla="*/ 946465 w 3024845"/>
                <a:gd name="connsiteY159" fmla="*/ 529635 h 1078499"/>
                <a:gd name="connsiteX160" fmla="*/ 948492 w 3024845"/>
                <a:gd name="connsiteY160" fmla="*/ 598812 h 1078499"/>
                <a:gd name="connsiteX161" fmla="*/ 949252 w 3024845"/>
                <a:gd name="connsiteY161" fmla="*/ 599082 h 1078499"/>
                <a:gd name="connsiteX162" fmla="*/ 954572 w 3024845"/>
                <a:gd name="connsiteY162" fmla="*/ 600974 h 1078499"/>
                <a:gd name="connsiteX163" fmla="*/ 954572 w 3024845"/>
                <a:gd name="connsiteY163" fmla="*/ 514503 h 1078499"/>
                <a:gd name="connsiteX164" fmla="*/ 958625 w 3024845"/>
                <a:gd name="connsiteY164" fmla="*/ 482076 h 1078499"/>
                <a:gd name="connsiteX165" fmla="*/ 997132 w 3024845"/>
                <a:gd name="connsiteY165" fmla="*/ 482076 h 1078499"/>
                <a:gd name="connsiteX166" fmla="*/ 997132 w 3024845"/>
                <a:gd name="connsiteY166" fmla="*/ 514503 h 1078499"/>
                <a:gd name="connsiteX167" fmla="*/ 997892 w 3024845"/>
                <a:gd name="connsiteY167" fmla="*/ 514503 h 1078499"/>
                <a:gd name="connsiteX168" fmla="*/ 1003212 w 3024845"/>
                <a:gd name="connsiteY168" fmla="*/ 514503 h 1078499"/>
                <a:gd name="connsiteX169" fmla="*/ 1003212 w 3024845"/>
                <a:gd name="connsiteY169" fmla="*/ 432355 h 1078499"/>
                <a:gd name="connsiteX170" fmla="*/ 1004986 w 3024845"/>
                <a:gd name="connsiteY170" fmla="*/ 432355 h 1078499"/>
                <a:gd name="connsiteX171" fmla="*/ 1017399 w 3024845"/>
                <a:gd name="connsiteY171" fmla="*/ 432355 h 1078499"/>
                <a:gd name="connsiteX172" fmla="*/ 1017399 w 3024845"/>
                <a:gd name="connsiteY172" fmla="*/ 430464 h 1078499"/>
                <a:gd name="connsiteX173" fmla="*/ 1017399 w 3024845"/>
                <a:gd name="connsiteY173" fmla="*/ 417223 h 1078499"/>
                <a:gd name="connsiteX174" fmla="*/ 1039693 w 3024845"/>
                <a:gd name="connsiteY174" fmla="*/ 417223 h 1078499"/>
                <a:gd name="connsiteX175" fmla="*/ 1039693 w 3024845"/>
                <a:gd name="connsiteY175" fmla="*/ 416142 h 1078499"/>
                <a:gd name="connsiteX176" fmla="*/ 1039693 w 3024845"/>
                <a:gd name="connsiteY176" fmla="*/ 408576 h 1078499"/>
                <a:gd name="connsiteX177" fmla="*/ 1041466 w 3024845"/>
                <a:gd name="connsiteY177" fmla="*/ 408576 h 1078499"/>
                <a:gd name="connsiteX178" fmla="*/ 1053880 w 3024845"/>
                <a:gd name="connsiteY178" fmla="*/ 408576 h 1078499"/>
                <a:gd name="connsiteX179" fmla="*/ 1053880 w 3024845"/>
                <a:gd name="connsiteY179" fmla="*/ 409657 h 1078499"/>
                <a:gd name="connsiteX180" fmla="*/ 1053880 w 3024845"/>
                <a:gd name="connsiteY180" fmla="*/ 417223 h 1078499"/>
                <a:gd name="connsiteX181" fmla="*/ 1054640 w 3024845"/>
                <a:gd name="connsiteY181" fmla="*/ 417223 h 1078499"/>
                <a:gd name="connsiteX182" fmla="*/ 1059960 w 3024845"/>
                <a:gd name="connsiteY182" fmla="*/ 417223 h 1078499"/>
                <a:gd name="connsiteX183" fmla="*/ 1070093 w 3024845"/>
                <a:gd name="connsiteY183" fmla="*/ 412899 h 1078499"/>
                <a:gd name="connsiteX184" fmla="*/ 1074146 w 3024845"/>
                <a:gd name="connsiteY184" fmla="*/ 416142 h 1078499"/>
                <a:gd name="connsiteX185" fmla="*/ 1074146 w 3024845"/>
                <a:gd name="connsiteY185" fmla="*/ 408576 h 1078499"/>
                <a:gd name="connsiteX186" fmla="*/ 1076426 w 3024845"/>
                <a:gd name="connsiteY186" fmla="*/ 408576 h 1078499"/>
                <a:gd name="connsiteX187" fmla="*/ 1092387 w 3024845"/>
                <a:gd name="connsiteY187" fmla="*/ 408576 h 1078499"/>
                <a:gd name="connsiteX188" fmla="*/ 1092387 w 3024845"/>
                <a:gd name="connsiteY188" fmla="*/ 409657 h 1078499"/>
                <a:gd name="connsiteX189" fmla="*/ 1092387 w 3024845"/>
                <a:gd name="connsiteY189" fmla="*/ 417223 h 1078499"/>
                <a:gd name="connsiteX190" fmla="*/ 1122787 w 3024845"/>
                <a:gd name="connsiteY190" fmla="*/ 417223 h 1078499"/>
                <a:gd name="connsiteX191" fmla="*/ 1122787 w 3024845"/>
                <a:gd name="connsiteY191" fmla="*/ 418844 h 1078499"/>
                <a:gd name="connsiteX192" fmla="*/ 1122787 w 3024845"/>
                <a:gd name="connsiteY192" fmla="*/ 430194 h 1078499"/>
                <a:gd name="connsiteX193" fmla="*/ 1149134 w 3024845"/>
                <a:gd name="connsiteY193" fmla="*/ 430194 h 1078499"/>
                <a:gd name="connsiteX194" fmla="*/ 1149134 w 3024845"/>
                <a:gd name="connsiteY194" fmla="*/ 460458 h 1078499"/>
                <a:gd name="connsiteX195" fmla="*/ 1149894 w 3024845"/>
                <a:gd name="connsiteY195" fmla="*/ 460458 h 1078499"/>
                <a:gd name="connsiteX196" fmla="*/ 1155214 w 3024845"/>
                <a:gd name="connsiteY196" fmla="*/ 460458 h 1078499"/>
                <a:gd name="connsiteX197" fmla="*/ 1155214 w 3024845"/>
                <a:gd name="connsiteY197" fmla="*/ 461539 h 1078499"/>
                <a:gd name="connsiteX198" fmla="*/ 1155214 w 3024845"/>
                <a:gd name="connsiteY198" fmla="*/ 469106 h 1078499"/>
                <a:gd name="connsiteX199" fmla="*/ 1159268 w 3024845"/>
                <a:gd name="connsiteY199" fmla="*/ 499370 h 1078499"/>
                <a:gd name="connsiteX200" fmla="*/ 1160028 w 3024845"/>
                <a:gd name="connsiteY200" fmla="*/ 499370 h 1078499"/>
                <a:gd name="connsiteX201" fmla="*/ 1165348 w 3024845"/>
                <a:gd name="connsiteY201" fmla="*/ 499370 h 1078499"/>
                <a:gd name="connsiteX202" fmla="*/ 1165348 w 3024845"/>
                <a:gd name="connsiteY202" fmla="*/ 500181 h 1078499"/>
                <a:gd name="connsiteX203" fmla="*/ 1165348 w 3024845"/>
                <a:gd name="connsiteY203" fmla="*/ 505856 h 1078499"/>
                <a:gd name="connsiteX204" fmla="*/ 1166361 w 3024845"/>
                <a:gd name="connsiteY204" fmla="*/ 505856 h 1078499"/>
                <a:gd name="connsiteX205" fmla="*/ 1173454 w 3024845"/>
                <a:gd name="connsiteY205" fmla="*/ 505856 h 1078499"/>
                <a:gd name="connsiteX206" fmla="*/ 1173454 w 3024845"/>
                <a:gd name="connsiteY206" fmla="*/ 536121 h 1078499"/>
                <a:gd name="connsiteX207" fmla="*/ 1175481 w 3024845"/>
                <a:gd name="connsiteY207" fmla="*/ 536121 h 1078499"/>
                <a:gd name="connsiteX208" fmla="*/ 1189668 w 3024845"/>
                <a:gd name="connsiteY208" fmla="*/ 536121 h 1078499"/>
                <a:gd name="connsiteX209" fmla="*/ 1189668 w 3024845"/>
                <a:gd name="connsiteY209" fmla="*/ 559900 h 1078499"/>
                <a:gd name="connsiteX210" fmla="*/ 1191695 w 3024845"/>
                <a:gd name="connsiteY210" fmla="*/ 561521 h 1078499"/>
                <a:gd name="connsiteX211" fmla="*/ 1191695 w 3024845"/>
                <a:gd name="connsiteY211" fmla="*/ 572871 h 1078499"/>
                <a:gd name="connsiteX212" fmla="*/ 1192455 w 3024845"/>
                <a:gd name="connsiteY212" fmla="*/ 572871 h 1078499"/>
                <a:gd name="connsiteX213" fmla="*/ 1197775 w 3024845"/>
                <a:gd name="connsiteY213" fmla="*/ 572871 h 1078499"/>
                <a:gd name="connsiteX214" fmla="*/ 1197775 w 3024845"/>
                <a:gd name="connsiteY214" fmla="*/ 596650 h 1078499"/>
                <a:gd name="connsiteX215" fmla="*/ 1199041 w 3024845"/>
                <a:gd name="connsiteY215" fmla="*/ 596650 h 1078499"/>
                <a:gd name="connsiteX216" fmla="*/ 1207908 w 3024845"/>
                <a:gd name="connsiteY216" fmla="*/ 596650 h 1078499"/>
                <a:gd name="connsiteX217" fmla="*/ 1209935 w 3024845"/>
                <a:gd name="connsiteY217" fmla="*/ 600704 h 1078499"/>
                <a:gd name="connsiteX218" fmla="*/ 1209935 w 3024845"/>
                <a:gd name="connsiteY218" fmla="*/ 613945 h 1078499"/>
                <a:gd name="connsiteX219" fmla="*/ 1211455 w 3024845"/>
                <a:gd name="connsiteY219" fmla="*/ 612053 h 1078499"/>
                <a:gd name="connsiteX220" fmla="*/ 1222095 w 3024845"/>
                <a:gd name="connsiteY220" fmla="*/ 598812 h 1078499"/>
                <a:gd name="connsiteX221" fmla="*/ 1250469 w 3024845"/>
                <a:gd name="connsiteY221" fmla="*/ 598812 h 1078499"/>
                <a:gd name="connsiteX222" fmla="*/ 1250469 w 3024845"/>
                <a:gd name="connsiteY222" fmla="*/ 685283 h 1078499"/>
                <a:gd name="connsiteX223" fmla="*/ 1251229 w 3024845"/>
                <a:gd name="connsiteY223" fmla="*/ 685283 h 1078499"/>
                <a:gd name="connsiteX224" fmla="*/ 1256549 w 3024845"/>
                <a:gd name="connsiteY224" fmla="*/ 685283 h 1078499"/>
                <a:gd name="connsiteX225" fmla="*/ 1257309 w 3024845"/>
                <a:gd name="connsiteY225" fmla="*/ 683932 h 1078499"/>
                <a:gd name="connsiteX226" fmla="*/ 1262629 w 3024845"/>
                <a:gd name="connsiteY226" fmla="*/ 674474 h 1078499"/>
                <a:gd name="connsiteX227" fmla="*/ 1262629 w 3024845"/>
                <a:gd name="connsiteY227" fmla="*/ 676366 h 1078499"/>
                <a:gd name="connsiteX228" fmla="*/ 1262629 w 3024845"/>
                <a:gd name="connsiteY228" fmla="*/ 689607 h 1078499"/>
                <a:gd name="connsiteX229" fmla="*/ 1266682 w 3024845"/>
                <a:gd name="connsiteY229" fmla="*/ 644210 h 1078499"/>
                <a:gd name="connsiteX230" fmla="*/ 1267442 w 3024845"/>
                <a:gd name="connsiteY230" fmla="*/ 644210 h 1078499"/>
                <a:gd name="connsiteX231" fmla="*/ 1272762 w 3024845"/>
                <a:gd name="connsiteY231" fmla="*/ 644210 h 1078499"/>
                <a:gd name="connsiteX232" fmla="*/ 1272762 w 3024845"/>
                <a:gd name="connsiteY232" fmla="*/ 579356 h 1078499"/>
                <a:gd name="connsiteX233" fmla="*/ 1273776 w 3024845"/>
                <a:gd name="connsiteY233" fmla="*/ 579356 h 1078499"/>
                <a:gd name="connsiteX234" fmla="*/ 1280869 w 3024845"/>
                <a:gd name="connsiteY234" fmla="*/ 579356 h 1078499"/>
                <a:gd name="connsiteX235" fmla="*/ 1293029 w 3024845"/>
                <a:gd name="connsiteY235" fmla="*/ 536121 h 1078499"/>
                <a:gd name="connsiteX236" fmla="*/ 1294296 w 3024845"/>
                <a:gd name="connsiteY236" fmla="*/ 536121 h 1078499"/>
                <a:gd name="connsiteX237" fmla="*/ 1303163 w 3024845"/>
                <a:gd name="connsiteY237" fmla="*/ 536121 h 1078499"/>
                <a:gd name="connsiteX238" fmla="*/ 1313296 w 3024845"/>
                <a:gd name="connsiteY238" fmla="*/ 579356 h 1078499"/>
                <a:gd name="connsiteX239" fmla="*/ 1314309 w 3024845"/>
                <a:gd name="connsiteY239" fmla="*/ 579356 h 1078499"/>
                <a:gd name="connsiteX240" fmla="*/ 1321403 w 3024845"/>
                <a:gd name="connsiteY240" fmla="*/ 579356 h 1078499"/>
                <a:gd name="connsiteX241" fmla="*/ 1321403 w 3024845"/>
                <a:gd name="connsiteY241" fmla="*/ 618268 h 1078499"/>
                <a:gd name="connsiteX242" fmla="*/ 1323176 w 3024845"/>
                <a:gd name="connsiteY242" fmla="*/ 618268 h 1078499"/>
                <a:gd name="connsiteX243" fmla="*/ 1335590 w 3024845"/>
                <a:gd name="connsiteY243" fmla="*/ 618268 h 1078499"/>
                <a:gd name="connsiteX244" fmla="*/ 1335590 w 3024845"/>
                <a:gd name="connsiteY244" fmla="*/ 620430 h 1078499"/>
                <a:gd name="connsiteX245" fmla="*/ 1335590 w 3024845"/>
                <a:gd name="connsiteY245" fmla="*/ 635562 h 1078499"/>
                <a:gd name="connsiteX246" fmla="*/ 1339643 w 3024845"/>
                <a:gd name="connsiteY246" fmla="*/ 633401 h 1078499"/>
                <a:gd name="connsiteX247" fmla="*/ 1339643 w 3024845"/>
                <a:gd name="connsiteY247" fmla="*/ 618268 h 1078499"/>
                <a:gd name="connsiteX248" fmla="*/ 1341163 w 3024845"/>
                <a:gd name="connsiteY248" fmla="*/ 618268 h 1078499"/>
                <a:gd name="connsiteX249" fmla="*/ 1351803 w 3024845"/>
                <a:gd name="connsiteY249" fmla="*/ 618268 h 1078499"/>
                <a:gd name="connsiteX250" fmla="*/ 1351803 w 3024845"/>
                <a:gd name="connsiteY250" fmla="*/ 619889 h 1078499"/>
                <a:gd name="connsiteX251" fmla="*/ 1351803 w 3024845"/>
                <a:gd name="connsiteY251" fmla="*/ 631239 h 1078499"/>
                <a:gd name="connsiteX252" fmla="*/ 1382204 w 3024845"/>
                <a:gd name="connsiteY252" fmla="*/ 631239 h 1078499"/>
                <a:gd name="connsiteX253" fmla="*/ 1382204 w 3024845"/>
                <a:gd name="connsiteY253" fmla="*/ 594489 h 1078499"/>
                <a:gd name="connsiteX254" fmla="*/ 1383470 w 3024845"/>
                <a:gd name="connsiteY254" fmla="*/ 594489 h 1078499"/>
                <a:gd name="connsiteX255" fmla="*/ 1392337 w 3024845"/>
                <a:gd name="connsiteY255" fmla="*/ 594489 h 1078499"/>
                <a:gd name="connsiteX256" fmla="*/ 1392337 w 3024845"/>
                <a:gd name="connsiteY256" fmla="*/ 616106 h 1078499"/>
                <a:gd name="connsiteX257" fmla="*/ 1394364 w 3024845"/>
                <a:gd name="connsiteY257" fmla="*/ 583680 h 1078499"/>
                <a:gd name="connsiteX258" fmla="*/ 1416657 w 3024845"/>
                <a:gd name="connsiteY258" fmla="*/ 583680 h 1078499"/>
                <a:gd name="connsiteX259" fmla="*/ 1416657 w 3024845"/>
                <a:gd name="connsiteY259" fmla="*/ 582058 h 1078499"/>
                <a:gd name="connsiteX260" fmla="*/ 1416657 w 3024845"/>
                <a:gd name="connsiteY260" fmla="*/ 570709 h 1078499"/>
                <a:gd name="connsiteX261" fmla="*/ 1417417 w 3024845"/>
                <a:gd name="connsiteY261" fmla="*/ 570709 h 1078499"/>
                <a:gd name="connsiteX262" fmla="*/ 1422737 w 3024845"/>
                <a:gd name="connsiteY262" fmla="*/ 570709 h 1078499"/>
                <a:gd name="connsiteX263" fmla="*/ 1422737 w 3024845"/>
                <a:gd name="connsiteY263" fmla="*/ 568818 h 1078499"/>
                <a:gd name="connsiteX264" fmla="*/ 1422737 w 3024845"/>
                <a:gd name="connsiteY264" fmla="*/ 555577 h 1078499"/>
                <a:gd name="connsiteX265" fmla="*/ 1426791 w 3024845"/>
                <a:gd name="connsiteY265" fmla="*/ 562062 h 1078499"/>
                <a:gd name="connsiteX266" fmla="*/ 1429071 w 3024845"/>
                <a:gd name="connsiteY266" fmla="*/ 562062 h 1078499"/>
                <a:gd name="connsiteX267" fmla="*/ 1445031 w 3024845"/>
                <a:gd name="connsiteY267" fmla="*/ 562062 h 1078499"/>
                <a:gd name="connsiteX268" fmla="*/ 1445031 w 3024845"/>
                <a:gd name="connsiteY268" fmla="*/ 561251 h 1078499"/>
                <a:gd name="connsiteX269" fmla="*/ 1445031 w 3024845"/>
                <a:gd name="connsiteY269" fmla="*/ 555577 h 1078499"/>
                <a:gd name="connsiteX270" fmla="*/ 1445791 w 3024845"/>
                <a:gd name="connsiteY270" fmla="*/ 555577 h 1078499"/>
                <a:gd name="connsiteX271" fmla="*/ 1451111 w 3024845"/>
                <a:gd name="connsiteY271" fmla="*/ 555577 h 1078499"/>
                <a:gd name="connsiteX272" fmla="*/ 1451111 w 3024845"/>
                <a:gd name="connsiteY272" fmla="*/ 556928 h 1078499"/>
                <a:gd name="connsiteX273" fmla="*/ 1451111 w 3024845"/>
                <a:gd name="connsiteY273" fmla="*/ 566386 h 1078499"/>
                <a:gd name="connsiteX274" fmla="*/ 1489618 w 3024845"/>
                <a:gd name="connsiteY274" fmla="*/ 566386 h 1078499"/>
                <a:gd name="connsiteX275" fmla="*/ 1489618 w 3024845"/>
                <a:gd name="connsiteY275" fmla="*/ 704739 h 1078499"/>
                <a:gd name="connsiteX276" fmla="*/ 1491138 w 3024845"/>
                <a:gd name="connsiteY276" fmla="*/ 704739 h 1078499"/>
                <a:gd name="connsiteX277" fmla="*/ 1501778 w 3024845"/>
                <a:gd name="connsiteY277" fmla="*/ 704739 h 1078499"/>
                <a:gd name="connsiteX278" fmla="*/ 1501778 w 3024845"/>
                <a:gd name="connsiteY278" fmla="*/ 691769 h 1078499"/>
                <a:gd name="connsiteX279" fmla="*/ 1505832 w 3024845"/>
                <a:gd name="connsiteY279" fmla="*/ 691769 h 1078499"/>
                <a:gd name="connsiteX280" fmla="*/ 1505832 w 3024845"/>
                <a:gd name="connsiteY280" fmla="*/ 704739 h 1078499"/>
                <a:gd name="connsiteX281" fmla="*/ 1536232 w 3024845"/>
                <a:gd name="connsiteY281" fmla="*/ 704739 h 1078499"/>
                <a:gd name="connsiteX282" fmla="*/ 1536232 w 3024845"/>
                <a:gd name="connsiteY282" fmla="*/ 674474 h 1078499"/>
                <a:gd name="connsiteX283" fmla="*/ 1548392 w 3024845"/>
                <a:gd name="connsiteY283" fmla="*/ 674474 h 1078499"/>
                <a:gd name="connsiteX284" fmla="*/ 1560552 w 3024845"/>
                <a:gd name="connsiteY284" fmla="*/ 672313 h 1078499"/>
                <a:gd name="connsiteX285" fmla="*/ 1564606 w 3024845"/>
                <a:gd name="connsiteY285" fmla="*/ 674474 h 1078499"/>
                <a:gd name="connsiteX286" fmla="*/ 1574739 w 3024845"/>
                <a:gd name="connsiteY286" fmla="*/ 674474 h 1078499"/>
                <a:gd name="connsiteX287" fmla="*/ 1574739 w 3024845"/>
                <a:gd name="connsiteY287" fmla="*/ 704739 h 1078499"/>
                <a:gd name="connsiteX288" fmla="*/ 1582846 w 3024845"/>
                <a:gd name="connsiteY288" fmla="*/ 704739 h 1078499"/>
                <a:gd name="connsiteX289" fmla="*/ 1582846 w 3024845"/>
                <a:gd name="connsiteY289" fmla="*/ 722034 h 1078499"/>
                <a:gd name="connsiteX290" fmla="*/ 1592182 w 3024845"/>
                <a:gd name="connsiteY290" fmla="*/ 722939 h 1078499"/>
                <a:gd name="connsiteX291" fmla="*/ 1605140 w 3024845"/>
                <a:gd name="connsiteY291" fmla="*/ 722939 h 1078499"/>
                <a:gd name="connsiteX292" fmla="*/ 1605140 w 3024845"/>
                <a:gd name="connsiteY292" fmla="*/ 706901 h 1078499"/>
                <a:gd name="connsiteX293" fmla="*/ 1673096 w 3024845"/>
                <a:gd name="connsiteY293" fmla="*/ 706901 h 1078499"/>
                <a:gd name="connsiteX294" fmla="*/ 1673096 w 3024845"/>
                <a:gd name="connsiteY294" fmla="*/ 621648 h 1078499"/>
                <a:gd name="connsiteX295" fmla="*/ 1745104 w 3024845"/>
                <a:gd name="connsiteY295" fmla="*/ 621648 h 1078499"/>
                <a:gd name="connsiteX296" fmla="*/ 1745104 w 3024845"/>
                <a:gd name="connsiteY296" fmla="*/ 700416 h 1078499"/>
                <a:gd name="connsiteX297" fmla="*/ 1747008 w 3024845"/>
                <a:gd name="connsiteY297" fmla="*/ 700416 h 1078499"/>
                <a:gd name="connsiteX298" fmla="*/ 1748250 w 3024845"/>
                <a:gd name="connsiteY298" fmla="*/ 722939 h 1078499"/>
                <a:gd name="connsiteX299" fmla="*/ 1757926 w 3024845"/>
                <a:gd name="connsiteY299" fmla="*/ 722939 h 1078499"/>
                <a:gd name="connsiteX300" fmla="*/ 1759168 w 3024845"/>
                <a:gd name="connsiteY300" fmla="*/ 700416 h 1078499"/>
                <a:gd name="connsiteX301" fmla="*/ 1765248 w 3024845"/>
                <a:gd name="connsiteY301" fmla="*/ 700416 h 1078499"/>
                <a:gd name="connsiteX302" fmla="*/ 1766490 w 3024845"/>
                <a:gd name="connsiteY302" fmla="*/ 722939 h 1078499"/>
                <a:gd name="connsiteX303" fmla="*/ 1817112 w 3024845"/>
                <a:gd name="connsiteY303" fmla="*/ 722939 h 1078499"/>
                <a:gd name="connsiteX304" fmla="*/ 1817112 w 3024845"/>
                <a:gd name="connsiteY304" fmla="*/ 559911 h 1078499"/>
                <a:gd name="connsiteX305" fmla="*/ 2014439 w 3024845"/>
                <a:gd name="connsiteY305" fmla="*/ 559911 h 1078499"/>
                <a:gd name="connsiteX306" fmla="*/ 2014439 w 3024845"/>
                <a:gd name="connsiteY306" fmla="*/ 722939 h 1078499"/>
                <a:gd name="connsiteX307" fmla="*/ 2033136 w 3024845"/>
                <a:gd name="connsiteY307" fmla="*/ 722939 h 1078499"/>
                <a:gd name="connsiteX308" fmla="*/ 2033136 w 3024845"/>
                <a:gd name="connsiteY308" fmla="*/ 640246 h 1078499"/>
                <a:gd name="connsiteX309" fmla="*/ 2128256 w 3024845"/>
                <a:gd name="connsiteY309" fmla="*/ 640246 h 1078499"/>
                <a:gd name="connsiteX310" fmla="*/ 2140186 w 3024845"/>
                <a:gd name="connsiteY310" fmla="*/ 322105 h 1078499"/>
                <a:gd name="connsiteX311" fmla="*/ 2128026 w 3024845"/>
                <a:gd name="connsiteY311" fmla="*/ 300487 h 1078499"/>
                <a:gd name="connsiteX312" fmla="*/ 2121946 w 3024845"/>
                <a:gd name="connsiteY312" fmla="*/ 296163 h 1078499"/>
                <a:gd name="connsiteX313" fmla="*/ 2130053 w 3024845"/>
                <a:gd name="connsiteY313" fmla="*/ 272384 h 1078499"/>
                <a:gd name="connsiteX314" fmla="*/ 2130053 w 3024845"/>
                <a:gd name="connsiteY314" fmla="*/ 255090 h 1078499"/>
                <a:gd name="connsiteX315" fmla="*/ 2144240 w 3024845"/>
                <a:gd name="connsiteY315" fmla="*/ 255090 h 1078499"/>
                <a:gd name="connsiteX316" fmla="*/ 2144240 w 3024845"/>
                <a:gd name="connsiteY316" fmla="*/ 233472 h 1078499"/>
                <a:gd name="connsiteX317" fmla="*/ 2146266 w 3024845"/>
                <a:gd name="connsiteY317" fmla="*/ 229148 h 1078499"/>
                <a:gd name="connsiteX318" fmla="*/ 2146266 w 3024845"/>
                <a:gd name="connsiteY318" fmla="*/ 151324 h 1078499"/>
                <a:gd name="connsiteX319" fmla="*/ 2144240 w 3024845"/>
                <a:gd name="connsiteY319" fmla="*/ 144839 h 1078499"/>
                <a:gd name="connsiteX320" fmla="*/ 2150320 w 3024845"/>
                <a:gd name="connsiteY320" fmla="*/ 138353 h 1078499"/>
                <a:gd name="connsiteX321" fmla="*/ 2150320 w 3024845"/>
                <a:gd name="connsiteY321" fmla="*/ 79985 h 1078499"/>
                <a:gd name="connsiteX322" fmla="*/ 2152346 w 3024845"/>
                <a:gd name="connsiteY322" fmla="*/ 75662 h 1078499"/>
                <a:gd name="connsiteX323" fmla="*/ 2152346 w 3024845"/>
                <a:gd name="connsiteY323" fmla="*/ 19456 h 1078499"/>
                <a:gd name="connsiteX324" fmla="*/ 2154373 w 3024845"/>
                <a:gd name="connsiteY324" fmla="*/ 0 h 1078499"/>
                <a:gd name="connsiteX325" fmla="*/ 2158427 w 3024845"/>
                <a:gd name="connsiteY325" fmla="*/ 17294 h 1078499"/>
                <a:gd name="connsiteX326" fmla="*/ 2160453 w 3024845"/>
                <a:gd name="connsiteY326" fmla="*/ 75662 h 1078499"/>
                <a:gd name="connsiteX327" fmla="*/ 2162480 w 3024845"/>
                <a:gd name="connsiteY327" fmla="*/ 138353 h 1078499"/>
                <a:gd name="connsiteX328" fmla="*/ 2168560 w 3024845"/>
                <a:gd name="connsiteY328" fmla="*/ 144839 h 1078499"/>
                <a:gd name="connsiteX329" fmla="*/ 2166533 w 3024845"/>
                <a:gd name="connsiteY329" fmla="*/ 151324 h 1078499"/>
                <a:gd name="connsiteX330" fmla="*/ 2166533 w 3024845"/>
                <a:gd name="connsiteY330" fmla="*/ 229148 h 1078499"/>
                <a:gd name="connsiteX331" fmla="*/ 2168560 w 3024845"/>
                <a:gd name="connsiteY331" fmla="*/ 233472 h 1078499"/>
                <a:gd name="connsiteX332" fmla="*/ 2168560 w 3024845"/>
                <a:gd name="connsiteY332" fmla="*/ 255090 h 1078499"/>
                <a:gd name="connsiteX333" fmla="*/ 2182747 w 3024845"/>
                <a:gd name="connsiteY333" fmla="*/ 255090 h 1078499"/>
                <a:gd name="connsiteX334" fmla="*/ 2182747 w 3024845"/>
                <a:gd name="connsiteY334" fmla="*/ 272384 h 1078499"/>
                <a:gd name="connsiteX335" fmla="*/ 2190854 w 3024845"/>
                <a:gd name="connsiteY335" fmla="*/ 296163 h 1078499"/>
                <a:gd name="connsiteX336" fmla="*/ 2184774 w 3024845"/>
                <a:gd name="connsiteY336" fmla="*/ 300487 h 1078499"/>
                <a:gd name="connsiteX337" fmla="*/ 2172613 w 3024845"/>
                <a:gd name="connsiteY337" fmla="*/ 322105 h 1078499"/>
                <a:gd name="connsiteX338" fmla="*/ 2180720 w 3024845"/>
                <a:gd name="connsiteY338" fmla="*/ 575033 h 1078499"/>
                <a:gd name="connsiteX339" fmla="*/ 2245574 w 3024845"/>
                <a:gd name="connsiteY339" fmla="*/ 575033 h 1078499"/>
                <a:gd name="connsiteX340" fmla="*/ 2245574 w 3024845"/>
                <a:gd name="connsiteY340" fmla="*/ 650695 h 1078499"/>
                <a:gd name="connsiteX341" fmla="*/ 2253681 w 3024845"/>
                <a:gd name="connsiteY341" fmla="*/ 650695 h 1078499"/>
                <a:gd name="connsiteX342" fmla="*/ 2255708 w 3024845"/>
                <a:gd name="connsiteY342" fmla="*/ 644210 h 1078499"/>
                <a:gd name="connsiteX343" fmla="*/ 2261788 w 3024845"/>
                <a:gd name="connsiteY343" fmla="*/ 644210 h 1078499"/>
                <a:gd name="connsiteX344" fmla="*/ 2263815 w 3024845"/>
                <a:gd name="connsiteY344" fmla="*/ 652857 h 1078499"/>
                <a:gd name="connsiteX345" fmla="*/ 2275975 w 3024845"/>
                <a:gd name="connsiteY345" fmla="*/ 652857 h 1078499"/>
                <a:gd name="connsiteX346" fmla="*/ 2275975 w 3024845"/>
                <a:gd name="connsiteY346" fmla="*/ 646371 h 1078499"/>
                <a:gd name="connsiteX347" fmla="*/ 2298268 w 3024845"/>
                <a:gd name="connsiteY347" fmla="*/ 646371 h 1078499"/>
                <a:gd name="connsiteX348" fmla="*/ 2298268 w 3024845"/>
                <a:gd name="connsiteY348" fmla="*/ 652857 h 1078499"/>
                <a:gd name="connsiteX349" fmla="*/ 2318535 w 3024845"/>
                <a:gd name="connsiteY349" fmla="*/ 652857 h 1078499"/>
                <a:gd name="connsiteX350" fmla="*/ 2318535 w 3024845"/>
                <a:gd name="connsiteY350" fmla="*/ 698254 h 1078499"/>
                <a:gd name="connsiteX351" fmla="*/ 2332722 w 3024845"/>
                <a:gd name="connsiteY351" fmla="*/ 698254 h 1078499"/>
                <a:gd name="connsiteX352" fmla="*/ 2332722 w 3024845"/>
                <a:gd name="connsiteY352" fmla="*/ 685283 h 1078499"/>
                <a:gd name="connsiteX353" fmla="*/ 2348936 w 3024845"/>
                <a:gd name="connsiteY353" fmla="*/ 685283 h 1078499"/>
                <a:gd name="connsiteX354" fmla="*/ 2348936 w 3024845"/>
                <a:gd name="connsiteY354" fmla="*/ 505856 h 1078499"/>
                <a:gd name="connsiteX355" fmla="*/ 2355016 w 3024845"/>
                <a:gd name="connsiteY355" fmla="*/ 499370 h 1078499"/>
                <a:gd name="connsiteX356" fmla="*/ 2427977 w 3024845"/>
                <a:gd name="connsiteY356" fmla="*/ 499370 h 1078499"/>
                <a:gd name="connsiteX357" fmla="*/ 2427977 w 3024845"/>
                <a:gd name="connsiteY357" fmla="*/ 508018 h 1078499"/>
                <a:gd name="connsiteX358" fmla="*/ 2438110 w 3024845"/>
                <a:gd name="connsiteY358" fmla="*/ 508018 h 1078499"/>
                <a:gd name="connsiteX359" fmla="*/ 2438110 w 3024845"/>
                <a:gd name="connsiteY359" fmla="*/ 622592 h 1078499"/>
                <a:gd name="connsiteX360" fmla="*/ 2460404 w 3024845"/>
                <a:gd name="connsiteY360" fmla="*/ 622592 h 1078499"/>
                <a:gd name="connsiteX361" fmla="*/ 2460404 w 3024845"/>
                <a:gd name="connsiteY361" fmla="*/ 555577 h 1078499"/>
                <a:gd name="connsiteX362" fmla="*/ 2486751 w 3024845"/>
                <a:gd name="connsiteY362" fmla="*/ 555577 h 1078499"/>
                <a:gd name="connsiteX363" fmla="*/ 2490804 w 3024845"/>
                <a:gd name="connsiteY363" fmla="*/ 551253 h 1078499"/>
                <a:gd name="connsiteX364" fmla="*/ 2498911 w 3024845"/>
                <a:gd name="connsiteY364" fmla="*/ 551253 h 1078499"/>
                <a:gd name="connsiteX365" fmla="*/ 2502964 w 3024845"/>
                <a:gd name="connsiteY365" fmla="*/ 555577 h 1078499"/>
                <a:gd name="connsiteX366" fmla="*/ 2525258 w 3024845"/>
                <a:gd name="connsiteY366" fmla="*/ 555577 h 1078499"/>
                <a:gd name="connsiteX367" fmla="*/ 2525258 w 3024845"/>
                <a:gd name="connsiteY367" fmla="*/ 438841 h 1078499"/>
                <a:gd name="connsiteX368" fmla="*/ 2582005 w 3024845"/>
                <a:gd name="connsiteY368" fmla="*/ 428032 h 1078499"/>
                <a:gd name="connsiteX369" fmla="*/ 2582005 w 3024845"/>
                <a:gd name="connsiteY369" fmla="*/ 429113 h 1078499"/>
                <a:gd name="connsiteX370" fmla="*/ 2582005 w 3024845"/>
                <a:gd name="connsiteY370" fmla="*/ 436679 h 1078499"/>
                <a:gd name="connsiteX371" fmla="*/ 2608352 w 3024845"/>
                <a:gd name="connsiteY371" fmla="*/ 436679 h 1078499"/>
                <a:gd name="connsiteX372" fmla="*/ 2608352 w 3024845"/>
                <a:gd name="connsiteY372" fmla="*/ 691769 h 1078499"/>
                <a:gd name="connsiteX373" fmla="*/ 2630646 w 3024845"/>
                <a:gd name="connsiteY373" fmla="*/ 691769 h 1078499"/>
                <a:gd name="connsiteX374" fmla="*/ 2630646 w 3024845"/>
                <a:gd name="connsiteY374" fmla="*/ 687445 h 1078499"/>
                <a:gd name="connsiteX375" fmla="*/ 2642806 w 3024845"/>
                <a:gd name="connsiteY375" fmla="*/ 687445 h 1078499"/>
                <a:gd name="connsiteX376" fmla="*/ 2642806 w 3024845"/>
                <a:gd name="connsiteY376" fmla="*/ 691769 h 1078499"/>
                <a:gd name="connsiteX377" fmla="*/ 2667126 w 3024845"/>
                <a:gd name="connsiteY377" fmla="*/ 691769 h 1078499"/>
                <a:gd name="connsiteX378" fmla="*/ 2667126 w 3024845"/>
                <a:gd name="connsiteY378" fmla="*/ 678798 h 1078499"/>
                <a:gd name="connsiteX379" fmla="*/ 2695500 w 3024845"/>
                <a:gd name="connsiteY379" fmla="*/ 678798 h 1078499"/>
                <a:gd name="connsiteX380" fmla="*/ 2707660 w 3024845"/>
                <a:gd name="connsiteY380" fmla="*/ 674474 h 1078499"/>
                <a:gd name="connsiteX381" fmla="*/ 2727927 w 3024845"/>
                <a:gd name="connsiteY381" fmla="*/ 678798 h 1078499"/>
                <a:gd name="connsiteX382" fmla="*/ 2727927 w 3024845"/>
                <a:gd name="connsiteY382" fmla="*/ 661504 h 1078499"/>
                <a:gd name="connsiteX383" fmla="*/ 2736034 w 3024845"/>
                <a:gd name="connsiteY383" fmla="*/ 661504 h 1078499"/>
                <a:gd name="connsiteX384" fmla="*/ 2736034 w 3024845"/>
                <a:gd name="connsiteY384" fmla="*/ 648533 h 1078499"/>
                <a:gd name="connsiteX385" fmla="*/ 2792781 w 3024845"/>
                <a:gd name="connsiteY385" fmla="*/ 648533 h 1078499"/>
                <a:gd name="connsiteX386" fmla="*/ 2792781 w 3024845"/>
                <a:gd name="connsiteY386" fmla="*/ 618268 h 1078499"/>
                <a:gd name="connsiteX387" fmla="*/ 2811021 w 3024845"/>
                <a:gd name="connsiteY387" fmla="*/ 618268 h 1078499"/>
                <a:gd name="connsiteX388" fmla="*/ 2811021 w 3024845"/>
                <a:gd name="connsiteY388" fmla="*/ 611783 h 1078499"/>
                <a:gd name="connsiteX389" fmla="*/ 2823181 w 3024845"/>
                <a:gd name="connsiteY389" fmla="*/ 611783 h 1078499"/>
                <a:gd name="connsiteX390" fmla="*/ 2823181 w 3024845"/>
                <a:gd name="connsiteY390" fmla="*/ 618268 h 1078499"/>
                <a:gd name="connsiteX391" fmla="*/ 2839395 w 3024845"/>
                <a:gd name="connsiteY391" fmla="*/ 618268 h 1078499"/>
                <a:gd name="connsiteX392" fmla="*/ 2839395 w 3024845"/>
                <a:gd name="connsiteY392" fmla="*/ 667989 h 1078499"/>
                <a:gd name="connsiteX393" fmla="*/ 2871822 w 3024845"/>
                <a:gd name="connsiteY393" fmla="*/ 667989 h 1078499"/>
                <a:gd name="connsiteX394" fmla="*/ 2871822 w 3024845"/>
                <a:gd name="connsiteY394" fmla="*/ 642048 h 1078499"/>
                <a:gd name="connsiteX395" fmla="*/ 2910329 w 3024845"/>
                <a:gd name="connsiteY395" fmla="*/ 642048 h 1078499"/>
                <a:gd name="connsiteX396" fmla="*/ 2910329 w 3024845"/>
                <a:gd name="connsiteY396" fmla="*/ 611783 h 1078499"/>
                <a:gd name="connsiteX397" fmla="*/ 2958970 w 3024845"/>
                <a:gd name="connsiteY397" fmla="*/ 611783 h 1078499"/>
                <a:gd name="connsiteX398" fmla="*/ 2958970 w 3024845"/>
                <a:gd name="connsiteY398" fmla="*/ 722939 h 1078499"/>
                <a:gd name="connsiteX399" fmla="*/ 2958970 w 3024845"/>
                <a:gd name="connsiteY399" fmla="*/ 736718 h 1078499"/>
                <a:gd name="connsiteX400" fmla="*/ 3024845 w 3024845"/>
                <a:gd name="connsiteY400" fmla="*/ 736718 h 1078499"/>
                <a:gd name="connsiteX401" fmla="*/ 3024845 w 3024845"/>
                <a:gd name="connsiteY401" fmla="*/ 1078499 h 1078499"/>
                <a:gd name="connsiteX402" fmla="*/ 2054 w 3024845"/>
                <a:gd name="connsiteY402" fmla="*/ 1076166 h 1078499"/>
                <a:gd name="connsiteX403" fmla="*/ 0 w 3024845"/>
                <a:gd name="connsiteY403" fmla="*/ 642048 h 1078499"/>
                <a:gd name="connsiteX404" fmla="*/ 20267 w 3024845"/>
                <a:gd name="connsiteY404" fmla="*/ 642048 h 1078499"/>
                <a:gd name="connsiteX405" fmla="*/ 20774 w 3024845"/>
                <a:gd name="connsiteY405" fmla="*/ 640967 h 1078499"/>
                <a:gd name="connsiteX406" fmla="*/ 24320 w 3024845"/>
                <a:gd name="connsiteY406" fmla="*/ 633401 h 1078499"/>
                <a:gd name="connsiteX407" fmla="*/ 26094 w 3024845"/>
                <a:gd name="connsiteY407" fmla="*/ 633671 h 1078499"/>
                <a:gd name="connsiteX408" fmla="*/ 38507 w 3024845"/>
                <a:gd name="connsiteY408" fmla="*/ 635562 h 1078499"/>
                <a:gd name="connsiteX409" fmla="*/ 39014 w 3024845"/>
                <a:gd name="connsiteY409" fmla="*/ 636914 h 1078499"/>
                <a:gd name="connsiteX410" fmla="*/ 42560 w 3024845"/>
                <a:gd name="connsiteY410" fmla="*/ 646371 h 1078499"/>
                <a:gd name="connsiteX411" fmla="*/ 68907 w 3024845"/>
                <a:gd name="connsiteY411" fmla="*/ 648533 h 1078499"/>
                <a:gd name="connsiteX412" fmla="*/ 68907 w 3024845"/>
                <a:gd name="connsiteY412" fmla="*/ 525312 h 1078499"/>
                <a:gd name="connsiteX413" fmla="*/ 70934 w 3024845"/>
                <a:gd name="connsiteY413" fmla="*/ 525312 h 1078499"/>
                <a:gd name="connsiteX414" fmla="*/ 85121 w 3024845"/>
                <a:gd name="connsiteY414" fmla="*/ 525312 h 1078499"/>
                <a:gd name="connsiteX415" fmla="*/ 85121 w 3024845"/>
                <a:gd name="connsiteY415" fmla="*/ 389120 h 1078499"/>
                <a:gd name="connsiteX416" fmla="*/ 86894 w 3024845"/>
                <a:gd name="connsiteY416" fmla="*/ 389120 h 1078499"/>
                <a:gd name="connsiteX417" fmla="*/ 99308 w 3024845"/>
                <a:gd name="connsiteY417" fmla="*/ 389120 h 1078499"/>
                <a:gd name="connsiteX418" fmla="*/ 99308 w 3024845"/>
                <a:gd name="connsiteY418" fmla="*/ 274546 h 1078499"/>
                <a:gd name="connsiteX419" fmla="*/ 103361 w 3024845"/>
                <a:gd name="connsiteY419" fmla="*/ 246442 h 1078499"/>
                <a:gd name="connsiteX420" fmla="*/ 105388 w 3024845"/>
                <a:gd name="connsiteY420" fmla="*/ 246442 h 1078499"/>
                <a:gd name="connsiteX421" fmla="*/ 119575 w 3024845"/>
                <a:gd name="connsiteY421" fmla="*/ 246442 h 1078499"/>
                <a:gd name="connsiteX0" fmla="*/ 119575 w 3024845"/>
                <a:gd name="connsiteY0" fmla="*/ 246442 h 1078499"/>
                <a:gd name="connsiteX1" fmla="*/ 200642 w 3024845"/>
                <a:gd name="connsiteY1" fmla="*/ 244281 h 1078499"/>
                <a:gd name="connsiteX2" fmla="*/ 202669 w 3024845"/>
                <a:gd name="connsiteY2" fmla="*/ 244281 h 1078499"/>
                <a:gd name="connsiteX3" fmla="*/ 216856 w 3024845"/>
                <a:gd name="connsiteY3" fmla="*/ 244281 h 1078499"/>
                <a:gd name="connsiteX4" fmla="*/ 216856 w 3024845"/>
                <a:gd name="connsiteY4" fmla="*/ 268060 h 1078499"/>
                <a:gd name="connsiteX5" fmla="*/ 217363 w 3024845"/>
                <a:gd name="connsiteY5" fmla="*/ 268871 h 1078499"/>
                <a:gd name="connsiteX6" fmla="*/ 220909 w 3024845"/>
                <a:gd name="connsiteY6" fmla="*/ 274546 h 1078499"/>
                <a:gd name="connsiteX7" fmla="*/ 220909 w 3024845"/>
                <a:gd name="connsiteY7" fmla="*/ 389120 h 1078499"/>
                <a:gd name="connsiteX8" fmla="*/ 223189 w 3024845"/>
                <a:gd name="connsiteY8" fmla="*/ 389120 h 1078499"/>
                <a:gd name="connsiteX9" fmla="*/ 239150 w 3024845"/>
                <a:gd name="connsiteY9" fmla="*/ 389120 h 1078499"/>
                <a:gd name="connsiteX10" fmla="*/ 239150 w 3024845"/>
                <a:gd name="connsiteY10" fmla="*/ 529635 h 1078499"/>
                <a:gd name="connsiteX11" fmla="*/ 240670 w 3024845"/>
                <a:gd name="connsiteY11" fmla="*/ 529365 h 1078499"/>
                <a:gd name="connsiteX12" fmla="*/ 251310 w 3024845"/>
                <a:gd name="connsiteY12" fmla="*/ 527474 h 1078499"/>
                <a:gd name="connsiteX13" fmla="*/ 249283 w 3024845"/>
                <a:gd name="connsiteY13" fmla="*/ 616106 h 1078499"/>
                <a:gd name="connsiteX14" fmla="*/ 250803 w 3024845"/>
                <a:gd name="connsiteY14" fmla="*/ 616377 h 1078499"/>
                <a:gd name="connsiteX15" fmla="*/ 261443 w 3024845"/>
                <a:gd name="connsiteY15" fmla="*/ 618268 h 1078499"/>
                <a:gd name="connsiteX16" fmla="*/ 261696 w 3024845"/>
                <a:gd name="connsiteY16" fmla="*/ 619079 h 1078499"/>
                <a:gd name="connsiteX17" fmla="*/ 263470 w 3024845"/>
                <a:gd name="connsiteY17" fmla="*/ 624754 h 1078499"/>
                <a:gd name="connsiteX18" fmla="*/ 264230 w 3024845"/>
                <a:gd name="connsiteY18" fmla="*/ 622322 h 1078499"/>
                <a:gd name="connsiteX19" fmla="*/ 269550 w 3024845"/>
                <a:gd name="connsiteY19" fmla="*/ 605298 h 1078499"/>
                <a:gd name="connsiteX20" fmla="*/ 271323 w 3024845"/>
                <a:gd name="connsiteY20" fmla="*/ 605298 h 1078499"/>
                <a:gd name="connsiteX21" fmla="*/ 283737 w 3024845"/>
                <a:gd name="connsiteY21" fmla="*/ 605298 h 1078499"/>
                <a:gd name="connsiteX22" fmla="*/ 283737 w 3024845"/>
                <a:gd name="connsiteY22" fmla="*/ 637724 h 1078499"/>
                <a:gd name="connsiteX23" fmla="*/ 284750 w 3024845"/>
                <a:gd name="connsiteY23" fmla="*/ 638265 h 1078499"/>
                <a:gd name="connsiteX24" fmla="*/ 291844 w 3024845"/>
                <a:gd name="connsiteY24" fmla="*/ 642048 h 1078499"/>
                <a:gd name="connsiteX25" fmla="*/ 291844 w 3024845"/>
                <a:gd name="connsiteY25" fmla="*/ 643399 h 1078499"/>
                <a:gd name="connsiteX26" fmla="*/ 291844 w 3024845"/>
                <a:gd name="connsiteY26" fmla="*/ 652857 h 1078499"/>
                <a:gd name="connsiteX27" fmla="*/ 336431 w 3024845"/>
                <a:gd name="connsiteY27" fmla="*/ 652857 h 1078499"/>
                <a:gd name="connsiteX28" fmla="*/ 336431 w 3024845"/>
                <a:gd name="connsiteY28" fmla="*/ 653938 h 1078499"/>
                <a:gd name="connsiteX29" fmla="*/ 336431 w 3024845"/>
                <a:gd name="connsiteY29" fmla="*/ 661504 h 1078499"/>
                <a:gd name="connsiteX30" fmla="*/ 338457 w 3024845"/>
                <a:gd name="connsiteY30" fmla="*/ 661504 h 1078499"/>
                <a:gd name="connsiteX31" fmla="*/ 352644 w 3024845"/>
                <a:gd name="connsiteY31" fmla="*/ 661504 h 1078499"/>
                <a:gd name="connsiteX32" fmla="*/ 352644 w 3024845"/>
                <a:gd name="connsiteY32" fmla="*/ 631239 h 1078499"/>
                <a:gd name="connsiteX33" fmla="*/ 397231 w 3024845"/>
                <a:gd name="connsiteY33" fmla="*/ 631239 h 1078499"/>
                <a:gd name="connsiteX34" fmla="*/ 397231 w 3024845"/>
                <a:gd name="connsiteY34" fmla="*/ 629888 h 1078499"/>
                <a:gd name="connsiteX35" fmla="*/ 397231 w 3024845"/>
                <a:gd name="connsiteY35" fmla="*/ 620430 h 1078499"/>
                <a:gd name="connsiteX36" fmla="*/ 398245 w 3024845"/>
                <a:gd name="connsiteY36" fmla="*/ 620430 h 1078499"/>
                <a:gd name="connsiteX37" fmla="*/ 405338 w 3024845"/>
                <a:gd name="connsiteY37" fmla="*/ 620430 h 1078499"/>
                <a:gd name="connsiteX38" fmla="*/ 405338 w 3024845"/>
                <a:gd name="connsiteY38" fmla="*/ 618539 h 1078499"/>
                <a:gd name="connsiteX39" fmla="*/ 405338 w 3024845"/>
                <a:gd name="connsiteY39" fmla="*/ 605298 h 1078499"/>
                <a:gd name="connsiteX40" fmla="*/ 406098 w 3024845"/>
                <a:gd name="connsiteY40" fmla="*/ 605298 h 1078499"/>
                <a:gd name="connsiteX41" fmla="*/ 411418 w 3024845"/>
                <a:gd name="connsiteY41" fmla="*/ 605298 h 1078499"/>
                <a:gd name="connsiteX42" fmla="*/ 411418 w 3024845"/>
                <a:gd name="connsiteY42" fmla="*/ 604217 h 1078499"/>
                <a:gd name="connsiteX43" fmla="*/ 411418 w 3024845"/>
                <a:gd name="connsiteY43" fmla="*/ 596650 h 1078499"/>
                <a:gd name="connsiteX44" fmla="*/ 413445 w 3024845"/>
                <a:gd name="connsiteY44" fmla="*/ 596650 h 1078499"/>
                <a:gd name="connsiteX45" fmla="*/ 427632 w 3024845"/>
                <a:gd name="connsiteY45" fmla="*/ 596650 h 1078499"/>
                <a:gd name="connsiteX46" fmla="*/ 427632 w 3024845"/>
                <a:gd name="connsiteY46" fmla="*/ 597731 h 1078499"/>
                <a:gd name="connsiteX47" fmla="*/ 427632 w 3024845"/>
                <a:gd name="connsiteY47" fmla="*/ 605298 h 1078499"/>
                <a:gd name="connsiteX48" fmla="*/ 449925 w 3024845"/>
                <a:gd name="connsiteY48" fmla="*/ 605298 h 1078499"/>
                <a:gd name="connsiteX49" fmla="*/ 449925 w 3024845"/>
                <a:gd name="connsiteY49" fmla="*/ 603406 h 1078499"/>
                <a:gd name="connsiteX50" fmla="*/ 449925 w 3024845"/>
                <a:gd name="connsiteY50" fmla="*/ 590165 h 1078499"/>
                <a:gd name="connsiteX51" fmla="*/ 451699 w 3024845"/>
                <a:gd name="connsiteY51" fmla="*/ 590165 h 1078499"/>
                <a:gd name="connsiteX52" fmla="*/ 464112 w 3024845"/>
                <a:gd name="connsiteY52" fmla="*/ 590165 h 1078499"/>
                <a:gd name="connsiteX53" fmla="*/ 464112 w 3024845"/>
                <a:gd name="connsiteY53" fmla="*/ 613945 h 1078499"/>
                <a:gd name="connsiteX54" fmla="*/ 465126 w 3024845"/>
                <a:gd name="connsiteY54" fmla="*/ 613945 h 1078499"/>
                <a:gd name="connsiteX55" fmla="*/ 472219 w 3024845"/>
                <a:gd name="connsiteY55" fmla="*/ 613945 h 1078499"/>
                <a:gd name="connsiteX56" fmla="*/ 472219 w 3024845"/>
                <a:gd name="connsiteY56" fmla="*/ 612864 h 1078499"/>
                <a:gd name="connsiteX57" fmla="*/ 472219 w 3024845"/>
                <a:gd name="connsiteY57" fmla="*/ 605298 h 1078499"/>
                <a:gd name="connsiteX58" fmla="*/ 473992 w 3024845"/>
                <a:gd name="connsiteY58" fmla="*/ 605298 h 1078499"/>
                <a:gd name="connsiteX59" fmla="*/ 486406 w 3024845"/>
                <a:gd name="connsiteY59" fmla="*/ 605298 h 1078499"/>
                <a:gd name="connsiteX60" fmla="*/ 486406 w 3024845"/>
                <a:gd name="connsiteY60" fmla="*/ 631239 h 1078499"/>
                <a:gd name="connsiteX61" fmla="*/ 488433 w 3024845"/>
                <a:gd name="connsiteY61" fmla="*/ 631239 h 1078499"/>
                <a:gd name="connsiteX62" fmla="*/ 502619 w 3024845"/>
                <a:gd name="connsiteY62" fmla="*/ 631239 h 1078499"/>
                <a:gd name="connsiteX63" fmla="*/ 502619 w 3024845"/>
                <a:gd name="connsiteY63" fmla="*/ 632860 h 1078499"/>
                <a:gd name="connsiteX64" fmla="*/ 502619 w 3024845"/>
                <a:gd name="connsiteY64" fmla="*/ 644210 h 1078499"/>
                <a:gd name="connsiteX65" fmla="*/ 503379 w 3024845"/>
                <a:gd name="connsiteY65" fmla="*/ 644210 h 1078499"/>
                <a:gd name="connsiteX66" fmla="*/ 508700 w 3024845"/>
                <a:gd name="connsiteY66" fmla="*/ 644210 h 1078499"/>
                <a:gd name="connsiteX67" fmla="*/ 508700 w 3024845"/>
                <a:gd name="connsiteY67" fmla="*/ 643399 h 1078499"/>
                <a:gd name="connsiteX68" fmla="*/ 508700 w 3024845"/>
                <a:gd name="connsiteY68" fmla="*/ 637724 h 1078499"/>
                <a:gd name="connsiteX69" fmla="*/ 539100 w 3024845"/>
                <a:gd name="connsiteY69" fmla="*/ 637724 h 1078499"/>
                <a:gd name="connsiteX70" fmla="*/ 539100 w 3024845"/>
                <a:gd name="connsiteY70" fmla="*/ 661504 h 1078499"/>
                <a:gd name="connsiteX71" fmla="*/ 540113 w 3024845"/>
                <a:gd name="connsiteY71" fmla="*/ 661504 h 1078499"/>
                <a:gd name="connsiteX72" fmla="*/ 547207 w 3024845"/>
                <a:gd name="connsiteY72" fmla="*/ 661504 h 1078499"/>
                <a:gd name="connsiteX73" fmla="*/ 547207 w 3024845"/>
                <a:gd name="connsiteY73" fmla="*/ 662585 h 1078499"/>
                <a:gd name="connsiteX74" fmla="*/ 547207 w 3024845"/>
                <a:gd name="connsiteY74" fmla="*/ 670151 h 1078499"/>
                <a:gd name="connsiteX75" fmla="*/ 547967 w 3024845"/>
                <a:gd name="connsiteY75" fmla="*/ 670151 h 1078499"/>
                <a:gd name="connsiteX76" fmla="*/ 553287 w 3024845"/>
                <a:gd name="connsiteY76" fmla="*/ 670151 h 1078499"/>
                <a:gd name="connsiteX77" fmla="*/ 553287 w 3024845"/>
                <a:gd name="connsiteY77" fmla="*/ 667989 h 1078499"/>
                <a:gd name="connsiteX78" fmla="*/ 553287 w 3024845"/>
                <a:gd name="connsiteY78" fmla="*/ 652857 h 1078499"/>
                <a:gd name="connsiteX79" fmla="*/ 554300 w 3024845"/>
                <a:gd name="connsiteY79" fmla="*/ 652857 h 1078499"/>
                <a:gd name="connsiteX80" fmla="*/ 561394 w 3024845"/>
                <a:gd name="connsiteY80" fmla="*/ 652857 h 1078499"/>
                <a:gd name="connsiteX81" fmla="*/ 561394 w 3024845"/>
                <a:gd name="connsiteY81" fmla="*/ 653938 h 1078499"/>
                <a:gd name="connsiteX82" fmla="*/ 561394 w 3024845"/>
                <a:gd name="connsiteY82" fmla="*/ 661504 h 1078499"/>
                <a:gd name="connsiteX83" fmla="*/ 566714 w 3024845"/>
                <a:gd name="connsiteY83" fmla="*/ 659511 h 1078499"/>
                <a:gd name="connsiteX84" fmla="*/ 567474 w 3024845"/>
                <a:gd name="connsiteY84" fmla="*/ 658531 h 1078499"/>
                <a:gd name="connsiteX85" fmla="*/ 567474 w 3024845"/>
                <a:gd name="connsiteY85" fmla="*/ 652857 h 1078499"/>
                <a:gd name="connsiteX86" fmla="*/ 605981 w 3024845"/>
                <a:gd name="connsiteY86" fmla="*/ 652857 h 1078499"/>
                <a:gd name="connsiteX87" fmla="*/ 605981 w 3024845"/>
                <a:gd name="connsiteY87" fmla="*/ 676636 h 1078499"/>
                <a:gd name="connsiteX88" fmla="*/ 608007 w 3024845"/>
                <a:gd name="connsiteY88" fmla="*/ 676636 h 1078499"/>
                <a:gd name="connsiteX89" fmla="*/ 622194 w 3024845"/>
                <a:gd name="connsiteY89" fmla="*/ 676636 h 1078499"/>
                <a:gd name="connsiteX90" fmla="*/ 622194 w 3024845"/>
                <a:gd name="connsiteY90" fmla="*/ 677717 h 1078499"/>
                <a:gd name="connsiteX91" fmla="*/ 622194 w 3024845"/>
                <a:gd name="connsiteY91" fmla="*/ 685283 h 1078499"/>
                <a:gd name="connsiteX92" fmla="*/ 623968 w 3024845"/>
                <a:gd name="connsiteY92" fmla="*/ 685283 h 1078499"/>
                <a:gd name="connsiteX93" fmla="*/ 636381 w 3024845"/>
                <a:gd name="connsiteY93" fmla="*/ 685283 h 1078499"/>
                <a:gd name="connsiteX94" fmla="*/ 636381 w 3024845"/>
                <a:gd name="connsiteY94" fmla="*/ 661504 h 1078499"/>
                <a:gd name="connsiteX95" fmla="*/ 637394 w 3024845"/>
                <a:gd name="connsiteY95" fmla="*/ 661504 h 1078499"/>
                <a:gd name="connsiteX96" fmla="*/ 644488 w 3024845"/>
                <a:gd name="connsiteY96" fmla="*/ 661504 h 1078499"/>
                <a:gd name="connsiteX97" fmla="*/ 644488 w 3024845"/>
                <a:gd name="connsiteY97" fmla="*/ 629077 h 1078499"/>
                <a:gd name="connsiteX98" fmla="*/ 645501 w 3024845"/>
                <a:gd name="connsiteY98" fmla="*/ 629077 h 1078499"/>
                <a:gd name="connsiteX99" fmla="*/ 652595 w 3024845"/>
                <a:gd name="connsiteY99" fmla="*/ 629077 h 1078499"/>
                <a:gd name="connsiteX100" fmla="*/ 652595 w 3024845"/>
                <a:gd name="connsiteY100" fmla="*/ 627186 h 1078499"/>
                <a:gd name="connsiteX101" fmla="*/ 652595 w 3024845"/>
                <a:gd name="connsiteY101" fmla="*/ 613945 h 1078499"/>
                <a:gd name="connsiteX102" fmla="*/ 651328 w 3024845"/>
                <a:gd name="connsiteY102" fmla="*/ 612323 h 1078499"/>
                <a:gd name="connsiteX103" fmla="*/ 656648 w 3024845"/>
                <a:gd name="connsiteY103" fmla="*/ 600974 h 1078499"/>
                <a:gd name="connsiteX104" fmla="*/ 664755 w 3024845"/>
                <a:gd name="connsiteY104" fmla="*/ 629077 h 1078499"/>
                <a:gd name="connsiteX105" fmla="*/ 665515 w 3024845"/>
                <a:gd name="connsiteY105" fmla="*/ 629077 h 1078499"/>
                <a:gd name="connsiteX106" fmla="*/ 670835 w 3024845"/>
                <a:gd name="connsiteY106" fmla="*/ 629077 h 1078499"/>
                <a:gd name="connsiteX107" fmla="*/ 670835 w 3024845"/>
                <a:gd name="connsiteY107" fmla="*/ 523150 h 1078499"/>
                <a:gd name="connsiteX108" fmla="*/ 672355 w 3024845"/>
                <a:gd name="connsiteY108" fmla="*/ 523150 h 1078499"/>
                <a:gd name="connsiteX109" fmla="*/ 682995 w 3024845"/>
                <a:gd name="connsiteY109" fmla="*/ 523150 h 1078499"/>
                <a:gd name="connsiteX110" fmla="*/ 682995 w 3024845"/>
                <a:gd name="connsiteY110" fmla="*/ 475591 h 1078499"/>
                <a:gd name="connsiteX111" fmla="*/ 709342 w 3024845"/>
                <a:gd name="connsiteY111" fmla="*/ 475591 h 1078499"/>
                <a:gd name="connsiteX112" fmla="*/ 709342 w 3024845"/>
                <a:gd name="connsiteY112" fmla="*/ 453973 h 1078499"/>
                <a:gd name="connsiteX113" fmla="*/ 743796 w 3024845"/>
                <a:gd name="connsiteY113" fmla="*/ 453973 h 1078499"/>
                <a:gd name="connsiteX114" fmla="*/ 743796 w 3024845"/>
                <a:gd name="connsiteY114" fmla="*/ 456405 h 1078499"/>
                <a:gd name="connsiteX115" fmla="*/ 743796 w 3024845"/>
                <a:gd name="connsiteY115" fmla="*/ 473429 h 1078499"/>
                <a:gd name="connsiteX116" fmla="*/ 746076 w 3024845"/>
                <a:gd name="connsiteY116" fmla="*/ 473429 h 1078499"/>
                <a:gd name="connsiteX117" fmla="*/ 762036 w 3024845"/>
                <a:gd name="connsiteY117" fmla="*/ 473429 h 1078499"/>
                <a:gd name="connsiteX118" fmla="*/ 762036 w 3024845"/>
                <a:gd name="connsiteY118" fmla="*/ 520988 h 1078499"/>
                <a:gd name="connsiteX119" fmla="*/ 763049 w 3024845"/>
                <a:gd name="connsiteY119" fmla="*/ 520988 h 1078499"/>
                <a:gd name="connsiteX120" fmla="*/ 770143 w 3024845"/>
                <a:gd name="connsiteY120" fmla="*/ 520988 h 1078499"/>
                <a:gd name="connsiteX121" fmla="*/ 784330 w 3024845"/>
                <a:gd name="connsiteY121" fmla="*/ 525312 h 1078499"/>
                <a:gd name="connsiteX122" fmla="*/ 784330 w 3024845"/>
                <a:gd name="connsiteY122" fmla="*/ 564224 h 1078499"/>
                <a:gd name="connsiteX123" fmla="*/ 785343 w 3024845"/>
                <a:gd name="connsiteY123" fmla="*/ 564224 h 1078499"/>
                <a:gd name="connsiteX124" fmla="*/ 792436 w 3024845"/>
                <a:gd name="connsiteY124" fmla="*/ 564224 h 1078499"/>
                <a:gd name="connsiteX125" fmla="*/ 792436 w 3024845"/>
                <a:gd name="connsiteY125" fmla="*/ 565845 h 1078499"/>
                <a:gd name="connsiteX126" fmla="*/ 792436 w 3024845"/>
                <a:gd name="connsiteY126" fmla="*/ 577194 h 1078499"/>
                <a:gd name="connsiteX127" fmla="*/ 794463 w 3024845"/>
                <a:gd name="connsiteY127" fmla="*/ 577194 h 1078499"/>
                <a:gd name="connsiteX128" fmla="*/ 808650 w 3024845"/>
                <a:gd name="connsiteY128" fmla="*/ 577194 h 1078499"/>
                <a:gd name="connsiteX129" fmla="*/ 814730 w 3024845"/>
                <a:gd name="connsiteY129" fmla="*/ 583680 h 1078499"/>
                <a:gd name="connsiteX130" fmla="*/ 814730 w 3024845"/>
                <a:gd name="connsiteY130" fmla="*/ 605298 h 1078499"/>
                <a:gd name="connsiteX131" fmla="*/ 817010 w 3024845"/>
                <a:gd name="connsiteY131" fmla="*/ 605298 h 1078499"/>
                <a:gd name="connsiteX132" fmla="*/ 832970 w 3024845"/>
                <a:gd name="connsiteY132" fmla="*/ 605298 h 1078499"/>
                <a:gd name="connsiteX133" fmla="*/ 832970 w 3024845"/>
                <a:gd name="connsiteY133" fmla="*/ 606378 h 1078499"/>
                <a:gd name="connsiteX134" fmla="*/ 832970 w 3024845"/>
                <a:gd name="connsiteY134" fmla="*/ 613945 h 1078499"/>
                <a:gd name="connsiteX135" fmla="*/ 834237 w 3024845"/>
                <a:gd name="connsiteY135" fmla="*/ 613945 h 1078499"/>
                <a:gd name="connsiteX136" fmla="*/ 843104 w 3024845"/>
                <a:gd name="connsiteY136" fmla="*/ 613945 h 1078499"/>
                <a:gd name="connsiteX137" fmla="*/ 843104 w 3024845"/>
                <a:gd name="connsiteY137" fmla="*/ 616106 h 1078499"/>
                <a:gd name="connsiteX138" fmla="*/ 843104 w 3024845"/>
                <a:gd name="connsiteY138" fmla="*/ 631239 h 1078499"/>
                <a:gd name="connsiteX139" fmla="*/ 847157 w 3024845"/>
                <a:gd name="connsiteY139" fmla="*/ 629347 h 1078499"/>
                <a:gd name="connsiteX140" fmla="*/ 847157 w 3024845"/>
                <a:gd name="connsiteY140" fmla="*/ 616106 h 1078499"/>
                <a:gd name="connsiteX141" fmla="*/ 848170 w 3024845"/>
                <a:gd name="connsiteY141" fmla="*/ 616106 h 1078499"/>
                <a:gd name="connsiteX142" fmla="*/ 855264 w 3024845"/>
                <a:gd name="connsiteY142" fmla="*/ 616106 h 1078499"/>
                <a:gd name="connsiteX143" fmla="*/ 855264 w 3024845"/>
                <a:gd name="connsiteY143" fmla="*/ 617728 h 1078499"/>
                <a:gd name="connsiteX144" fmla="*/ 855264 w 3024845"/>
                <a:gd name="connsiteY144" fmla="*/ 629077 h 1078499"/>
                <a:gd name="connsiteX145" fmla="*/ 856024 w 3024845"/>
                <a:gd name="connsiteY145" fmla="*/ 629077 h 1078499"/>
                <a:gd name="connsiteX146" fmla="*/ 861344 w 3024845"/>
                <a:gd name="connsiteY146" fmla="*/ 629077 h 1078499"/>
                <a:gd name="connsiteX147" fmla="*/ 909984 w 3024845"/>
                <a:gd name="connsiteY147" fmla="*/ 624754 h 1078499"/>
                <a:gd name="connsiteX148" fmla="*/ 909984 w 3024845"/>
                <a:gd name="connsiteY148" fmla="*/ 626105 h 1078499"/>
                <a:gd name="connsiteX149" fmla="*/ 909984 w 3024845"/>
                <a:gd name="connsiteY149" fmla="*/ 635562 h 1078499"/>
                <a:gd name="connsiteX150" fmla="*/ 910744 w 3024845"/>
                <a:gd name="connsiteY150" fmla="*/ 635562 h 1078499"/>
                <a:gd name="connsiteX151" fmla="*/ 916065 w 3024845"/>
                <a:gd name="connsiteY151" fmla="*/ 635562 h 1078499"/>
                <a:gd name="connsiteX152" fmla="*/ 916065 w 3024845"/>
                <a:gd name="connsiteY152" fmla="*/ 637724 h 1078499"/>
                <a:gd name="connsiteX153" fmla="*/ 916065 w 3024845"/>
                <a:gd name="connsiteY153" fmla="*/ 652857 h 1078499"/>
                <a:gd name="connsiteX154" fmla="*/ 918091 w 3024845"/>
                <a:gd name="connsiteY154" fmla="*/ 651506 h 1078499"/>
                <a:gd name="connsiteX155" fmla="*/ 932278 w 3024845"/>
                <a:gd name="connsiteY155" fmla="*/ 642048 h 1078499"/>
                <a:gd name="connsiteX156" fmla="*/ 938358 w 3024845"/>
                <a:gd name="connsiteY156" fmla="*/ 600974 h 1078499"/>
                <a:gd name="connsiteX157" fmla="*/ 939118 w 3024845"/>
                <a:gd name="connsiteY157" fmla="*/ 600704 h 1078499"/>
                <a:gd name="connsiteX158" fmla="*/ 944438 w 3024845"/>
                <a:gd name="connsiteY158" fmla="*/ 598812 h 1078499"/>
                <a:gd name="connsiteX159" fmla="*/ 946465 w 3024845"/>
                <a:gd name="connsiteY159" fmla="*/ 529635 h 1078499"/>
                <a:gd name="connsiteX160" fmla="*/ 948492 w 3024845"/>
                <a:gd name="connsiteY160" fmla="*/ 598812 h 1078499"/>
                <a:gd name="connsiteX161" fmla="*/ 949252 w 3024845"/>
                <a:gd name="connsiteY161" fmla="*/ 599082 h 1078499"/>
                <a:gd name="connsiteX162" fmla="*/ 954572 w 3024845"/>
                <a:gd name="connsiteY162" fmla="*/ 600974 h 1078499"/>
                <a:gd name="connsiteX163" fmla="*/ 954572 w 3024845"/>
                <a:gd name="connsiteY163" fmla="*/ 514503 h 1078499"/>
                <a:gd name="connsiteX164" fmla="*/ 958625 w 3024845"/>
                <a:gd name="connsiteY164" fmla="*/ 482076 h 1078499"/>
                <a:gd name="connsiteX165" fmla="*/ 997132 w 3024845"/>
                <a:gd name="connsiteY165" fmla="*/ 482076 h 1078499"/>
                <a:gd name="connsiteX166" fmla="*/ 997132 w 3024845"/>
                <a:gd name="connsiteY166" fmla="*/ 514503 h 1078499"/>
                <a:gd name="connsiteX167" fmla="*/ 997892 w 3024845"/>
                <a:gd name="connsiteY167" fmla="*/ 514503 h 1078499"/>
                <a:gd name="connsiteX168" fmla="*/ 1003212 w 3024845"/>
                <a:gd name="connsiteY168" fmla="*/ 514503 h 1078499"/>
                <a:gd name="connsiteX169" fmla="*/ 1003212 w 3024845"/>
                <a:gd name="connsiteY169" fmla="*/ 432355 h 1078499"/>
                <a:gd name="connsiteX170" fmla="*/ 1004986 w 3024845"/>
                <a:gd name="connsiteY170" fmla="*/ 432355 h 1078499"/>
                <a:gd name="connsiteX171" fmla="*/ 1017399 w 3024845"/>
                <a:gd name="connsiteY171" fmla="*/ 432355 h 1078499"/>
                <a:gd name="connsiteX172" fmla="*/ 1017399 w 3024845"/>
                <a:gd name="connsiteY172" fmla="*/ 430464 h 1078499"/>
                <a:gd name="connsiteX173" fmla="*/ 1017399 w 3024845"/>
                <a:gd name="connsiteY173" fmla="*/ 417223 h 1078499"/>
                <a:gd name="connsiteX174" fmla="*/ 1039693 w 3024845"/>
                <a:gd name="connsiteY174" fmla="*/ 417223 h 1078499"/>
                <a:gd name="connsiteX175" fmla="*/ 1039693 w 3024845"/>
                <a:gd name="connsiteY175" fmla="*/ 416142 h 1078499"/>
                <a:gd name="connsiteX176" fmla="*/ 1039693 w 3024845"/>
                <a:gd name="connsiteY176" fmla="*/ 408576 h 1078499"/>
                <a:gd name="connsiteX177" fmla="*/ 1041466 w 3024845"/>
                <a:gd name="connsiteY177" fmla="*/ 408576 h 1078499"/>
                <a:gd name="connsiteX178" fmla="*/ 1053880 w 3024845"/>
                <a:gd name="connsiteY178" fmla="*/ 408576 h 1078499"/>
                <a:gd name="connsiteX179" fmla="*/ 1053880 w 3024845"/>
                <a:gd name="connsiteY179" fmla="*/ 409657 h 1078499"/>
                <a:gd name="connsiteX180" fmla="*/ 1053880 w 3024845"/>
                <a:gd name="connsiteY180" fmla="*/ 417223 h 1078499"/>
                <a:gd name="connsiteX181" fmla="*/ 1054640 w 3024845"/>
                <a:gd name="connsiteY181" fmla="*/ 417223 h 1078499"/>
                <a:gd name="connsiteX182" fmla="*/ 1059960 w 3024845"/>
                <a:gd name="connsiteY182" fmla="*/ 417223 h 1078499"/>
                <a:gd name="connsiteX183" fmla="*/ 1070093 w 3024845"/>
                <a:gd name="connsiteY183" fmla="*/ 412899 h 1078499"/>
                <a:gd name="connsiteX184" fmla="*/ 1074146 w 3024845"/>
                <a:gd name="connsiteY184" fmla="*/ 416142 h 1078499"/>
                <a:gd name="connsiteX185" fmla="*/ 1074146 w 3024845"/>
                <a:gd name="connsiteY185" fmla="*/ 408576 h 1078499"/>
                <a:gd name="connsiteX186" fmla="*/ 1076426 w 3024845"/>
                <a:gd name="connsiteY186" fmla="*/ 408576 h 1078499"/>
                <a:gd name="connsiteX187" fmla="*/ 1092387 w 3024845"/>
                <a:gd name="connsiteY187" fmla="*/ 408576 h 1078499"/>
                <a:gd name="connsiteX188" fmla="*/ 1092387 w 3024845"/>
                <a:gd name="connsiteY188" fmla="*/ 409657 h 1078499"/>
                <a:gd name="connsiteX189" fmla="*/ 1092387 w 3024845"/>
                <a:gd name="connsiteY189" fmla="*/ 417223 h 1078499"/>
                <a:gd name="connsiteX190" fmla="*/ 1122787 w 3024845"/>
                <a:gd name="connsiteY190" fmla="*/ 417223 h 1078499"/>
                <a:gd name="connsiteX191" fmla="*/ 1122787 w 3024845"/>
                <a:gd name="connsiteY191" fmla="*/ 418844 h 1078499"/>
                <a:gd name="connsiteX192" fmla="*/ 1122787 w 3024845"/>
                <a:gd name="connsiteY192" fmla="*/ 430194 h 1078499"/>
                <a:gd name="connsiteX193" fmla="*/ 1149134 w 3024845"/>
                <a:gd name="connsiteY193" fmla="*/ 430194 h 1078499"/>
                <a:gd name="connsiteX194" fmla="*/ 1149134 w 3024845"/>
                <a:gd name="connsiteY194" fmla="*/ 460458 h 1078499"/>
                <a:gd name="connsiteX195" fmla="*/ 1149894 w 3024845"/>
                <a:gd name="connsiteY195" fmla="*/ 460458 h 1078499"/>
                <a:gd name="connsiteX196" fmla="*/ 1155214 w 3024845"/>
                <a:gd name="connsiteY196" fmla="*/ 460458 h 1078499"/>
                <a:gd name="connsiteX197" fmla="*/ 1155214 w 3024845"/>
                <a:gd name="connsiteY197" fmla="*/ 461539 h 1078499"/>
                <a:gd name="connsiteX198" fmla="*/ 1155214 w 3024845"/>
                <a:gd name="connsiteY198" fmla="*/ 469106 h 1078499"/>
                <a:gd name="connsiteX199" fmla="*/ 1159268 w 3024845"/>
                <a:gd name="connsiteY199" fmla="*/ 499370 h 1078499"/>
                <a:gd name="connsiteX200" fmla="*/ 1160028 w 3024845"/>
                <a:gd name="connsiteY200" fmla="*/ 499370 h 1078499"/>
                <a:gd name="connsiteX201" fmla="*/ 1165348 w 3024845"/>
                <a:gd name="connsiteY201" fmla="*/ 499370 h 1078499"/>
                <a:gd name="connsiteX202" fmla="*/ 1165348 w 3024845"/>
                <a:gd name="connsiteY202" fmla="*/ 500181 h 1078499"/>
                <a:gd name="connsiteX203" fmla="*/ 1165348 w 3024845"/>
                <a:gd name="connsiteY203" fmla="*/ 505856 h 1078499"/>
                <a:gd name="connsiteX204" fmla="*/ 1166361 w 3024845"/>
                <a:gd name="connsiteY204" fmla="*/ 505856 h 1078499"/>
                <a:gd name="connsiteX205" fmla="*/ 1173454 w 3024845"/>
                <a:gd name="connsiteY205" fmla="*/ 505856 h 1078499"/>
                <a:gd name="connsiteX206" fmla="*/ 1173454 w 3024845"/>
                <a:gd name="connsiteY206" fmla="*/ 536121 h 1078499"/>
                <a:gd name="connsiteX207" fmla="*/ 1175481 w 3024845"/>
                <a:gd name="connsiteY207" fmla="*/ 536121 h 1078499"/>
                <a:gd name="connsiteX208" fmla="*/ 1189668 w 3024845"/>
                <a:gd name="connsiteY208" fmla="*/ 536121 h 1078499"/>
                <a:gd name="connsiteX209" fmla="*/ 1189668 w 3024845"/>
                <a:gd name="connsiteY209" fmla="*/ 559900 h 1078499"/>
                <a:gd name="connsiteX210" fmla="*/ 1191695 w 3024845"/>
                <a:gd name="connsiteY210" fmla="*/ 561521 h 1078499"/>
                <a:gd name="connsiteX211" fmla="*/ 1191695 w 3024845"/>
                <a:gd name="connsiteY211" fmla="*/ 572871 h 1078499"/>
                <a:gd name="connsiteX212" fmla="*/ 1192455 w 3024845"/>
                <a:gd name="connsiteY212" fmla="*/ 572871 h 1078499"/>
                <a:gd name="connsiteX213" fmla="*/ 1197775 w 3024845"/>
                <a:gd name="connsiteY213" fmla="*/ 572871 h 1078499"/>
                <a:gd name="connsiteX214" fmla="*/ 1197775 w 3024845"/>
                <a:gd name="connsiteY214" fmla="*/ 596650 h 1078499"/>
                <a:gd name="connsiteX215" fmla="*/ 1199041 w 3024845"/>
                <a:gd name="connsiteY215" fmla="*/ 596650 h 1078499"/>
                <a:gd name="connsiteX216" fmla="*/ 1207908 w 3024845"/>
                <a:gd name="connsiteY216" fmla="*/ 596650 h 1078499"/>
                <a:gd name="connsiteX217" fmla="*/ 1209935 w 3024845"/>
                <a:gd name="connsiteY217" fmla="*/ 600704 h 1078499"/>
                <a:gd name="connsiteX218" fmla="*/ 1209935 w 3024845"/>
                <a:gd name="connsiteY218" fmla="*/ 613945 h 1078499"/>
                <a:gd name="connsiteX219" fmla="*/ 1211455 w 3024845"/>
                <a:gd name="connsiteY219" fmla="*/ 612053 h 1078499"/>
                <a:gd name="connsiteX220" fmla="*/ 1222095 w 3024845"/>
                <a:gd name="connsiteY220" fmla="*/ 598812 h 1078499"/>
                <a:gd name="connsiteX221" fmla="*/ 1250469 w 3024845"/>
                <a:gd name="connsiteY221" fmla="*/ 598812 h 1078499"/>
                <a:gd name="connsiteX222" fmla="*/ 1250469 w 3024845"/>
                <a:gd name="connsiteY222" fmla="*/ 685283 h 1078499"/>
                <a:gd name="connsiteX223" fmla="*/ 1251229 w 3024845"/>
                <a:gd name="connsiteY223" fmla="*/ 685283 h 1078499"/>
                <a:gd name="connsiteX224" fmla="*/ 1256549 w 3024845"/>
                <a:gd name="connsiteY224" fmla="*/ 685283 h 1078499"/>
                <a:gd name="connsiteX225" fmla="*/ 1257309 w 3024845"/>
                <a:gd name="connsiteY225" fmla="*/ 683932 h 1078499"/>
                <a:gd name="connsiteX226" fmla="*/ 1262629 w 3024845"/>
                <a:gd name="connsiteY226" fmla="*/ 674474 h 1078499"/>
                <a:gd name="connsiteX227" fmla="*/ 1262629 w 3024845"/>
                <a:gd name="connsiteY227" fmla="*/ 676366 h 1078499"/>
                <a:gd name="connsiteX228" fmla="*/ 1262629 w 3024845"/>
                <a:gd name="connsiteY228" fmla="*/ 689607 h 1078499"/>
                <a:gd name="connsiteX229" fmla="*/ 1266682 w 3024845"/>
                <a:gd name="connsiteY229" fmla="*/ 644210 h 1078499"/>
                <a:gd name="connsiteX230" fmla="*/ 1267442 w 3024845"/>
                <a:gd name="connsiteY230" fmla="*/ 644210 h 1078499"/>
                <a:gd name="connsiteX231" fmla="*/ 1272762 w 3024845"/>
                <a:gd name="connsiteY231" fmla="*/ 644210 h 1078499"/>
                <a:gd name="connsiteX232" fmla="*/ 1272762 w 3024845"/>
                <a:gd name="connsiteY232" fmla="*/ 579356 h 1078499"/>
                <a:gd name="connsiteX233" fmla="*/ 1273776 w 3024845"/>
                <a:gd name="connsiteY233" fmla="*/ 579356 h 1078499"/>
                <a:gd name="connsiteX234" fmla="*/ 1280869 w 3024845"/>
                <a:gd name="connsiteY234" fmla="*/ 579356 h 1078499"/>
                <a:gd name="connsiteX235" fmla="*/ 1293029 w 3024845"/>
                <a:gd name="connsiteY235" fmla="*/ 536121 h 1078499"/>
                <a:gd name="connsiteX236" fmla="*/ 1294296 w 3024845"/>
                <a:gd name="connsiteY236" fmla="*/ 536121 h 1078499"/>
                <a:gd name="connsiteX237" fmla="*/ 1303163 w 3024845"/>
                <a:gd name="connsiteY237" fmla="*/ 536121 h 1078499"/>
                <a:gd name="connsiteX238" fmla="*/ 1313296 w 3024845"/>
                <a:gd name="connsiteY238" fmla="*/ 579356 h 1078499"/>
                <a:gd name="connsiteX239" fmla="*/ 1314309 w 3024845"/>
                <a:gd name="connsiteY239" fmla="*/ 579356 h 1078499"/>
                <a:gd name="connsiteX240" fmla="*/ 1321403 w 3024845"/>
                <a:gd name="connsiteY240" fmla="*/ 579356 h 1078499"/>
                <a:gd name="connsiteX241" fmla="*/ 1321403 w 3024845"/>
                <a:gd name="connsiteY241" fmla="*/ 618268 h 1078499"/>
                <a:gd name="connsiteX242" fmla="*/ 1323176 w 3024845"/>
                <a:gd name="connsiteY242" fmla="*/ 618268 h 1078499"/>
                <a:gd name="connsiteX243" fmla="*/ 1335590 w 3024845"/>
                <a:gd name="connsiteY243" fmla="*/ 618268 h 1078499"/>
                <a:gd name="connsiteX244" fmla="*/ 1335590 w 3024845"/>
                <a:gd name="connsiteY244" fmla="*/ 620430 h 1078499"/>
                <a:gd name="connsiteX245" fmla="*/ 1335590 w 3024845"/>
                <a:gd name="connsiteY245" fmla="*/ 635562 h 1078499"/>
                <a:gd name="connsiteX246" fmla="*/ 1339643 w 3024845"/>
                <a:gd name="connsiteY246" fmla="*/ 633401 h 1078499"/>
                <a:gd name="connsiteX247" fmla="*/ 1339643 w 3024845"/>
                <a:gd name="connsiteY247" fmla="*/ 618268 h 1078499"/>
                <a:gd name="connsiteX248" fmla="*/ 1341163 w 3024845"/>
                <a:gd name="connsiteY248" fmla="*/ 618268 h 1078499"/>
                <a:gd name="connsiteX249" fmla="*/ 1351803 w 3024845"/>
                <a:gd name="connsiteY249" fmla="*/ 618268 h 1078499"/>
                <a:gd name="connsiteX250" fmla="*/ 1351803 w 3024845"/>
                <a:gd name="connsiteY250" fmla="*/ 619889 h 1078499"/>
                <a:gd name="connsiteX251" fmla="*/ 1351803 w 3024845"/>
                <a:gd name="connsiteY251" fmla="*/ 631239 h 1078499"/>
                <a:gd name="connsiteX252" fmla="*/ 1382204 w 3024845"/>
                <a:gd name="connsiteY252" fmla="*/ 631239 h 1078499"/>
                <a:gd name="connsiteX253" fmla="*/ 1382204 w 3024845"/>
                <a:gd name="connsiteY253" fmla="*/ 594489 h 1078499"/>
                <a:gd name="connsiteX254" fmla="*/ 1383470 w 3024845"/>
                <a:gd name="connsiteY254" fmla="*/ 594489 h 1078499"/>
                <a:gd name="connsiteX255" fmla="*/ 1392337 w 3024845"/>
                <a:gd name="connsiteY255" fmla="*/ 594489 h 1078499"/>
                <a:gd name="connsiteX256" fmla="*/ 1392337 w 3024845"/>
                <a:gd name="connsiteY256" fmla="*/ 616106 h 1078499"/>
                <a:gd name="connsiteX257" fmla="*/ 1394364 w 3024845"/>
                <a:gd name="connsiteY257" fmla="*/ 583680 h 1078499"/>
                <a:gd name="connsiteX258" fmla="*/ 1416657 w 3024845"/>
                <a:gd name="connsiteY258" fmla="*/ 583680 h 1078499"/>
                <a:gd name="connsiteX259" fmla="*/ 1416657 w 3024845"/>
                <a:gd name="connsiteY259" fmla="*/ 582058 h 1078499"/>
                <a:gd name="connsiteX260" fmla="*/ 1416657 w 3024845"/>
                <a:gd name="connsiteY260" fmla="*/ 570709 h 1078499"/>
                <a:gd name="connsiteX261" fmla="*/ 1417417 w 3024845"/>
                <a:gd name="connsiteY261" fmla="*/ 570709 h 1078499"/>
                <a:gd name="connsiteX262" fmla="*/ 1422737 w 3024845"/>
                <a:gd name="connsiteY262" fmla="*/ 570709 h 1078499"/>
                <a:gd name="connsiteX263" fmla="*/ 1422737 w 3024845"/>
                <a:gd name="connsiteY263" fmla="*/ 568818 h 1078499"/>
                <a:gd name="connsiteX264" fmla="*/ 1422737 w 3024845"/>
                <a:gd name="connsiteY264" fmla="*/ 555577 h 1078499"/>
                <a:gd name="connsiteX265" fmla="*/ 1426791 w 3024845"/>
                <a:gd name="connsiteY265" fmla="*/ 562062 h 1078499"/>
                <a:gd name="connsiteX266" fmla="*/ 1429071 w 3024845"/>
                <a:gd name="connsiteY266" fmla="*/ 562062 h 1078499"/>
                <a:gd name="connsiteX267" fmla="*/ 1445031 w 3024845"/>
                <a:gd name="connsiteY267" fmla="*/ 562062 h 1078499"/>
                <a:gd name="connsiteX268" fmla="*/ 1445031 w 3024845"/>
                <a:gd name="connsiteY268" fmla="*/ 561251 h 1078499"/>
                <a:gd name="connsiteX269" fmla="*/ 1445031 w 3024845"/>
                <a:gd name="connsiteY269" fmla="*/ 555577 h 1078499"/>
                <a:gd name="connsiteX270" fmla="*/ 1445791 w 3024845"/>
                <a:gd name="connsiteY270" fmla="*/ 555577 h 1078499"/>
                <a:gd name="connsiteX271" fmla="*/ 1451111 w 3024845"/>
                <a:gd name="connsiteY271" fmla="*/ 555577 h 1078499"/>
                <a:gd name="connsiteX272" fmla="*/ 1451111 w 3024845"/>
                <a:gd name="connsiteY272" fmla="*/ 556928 h 1078499"/>
                <a:gd name="connsiteX273" fmla="*/ 1451111 w 3024845"/>
                <a:gd name="connsiteY273" fmla="*/ 566386 h 1078499"/>
                <a:gd name="connsiteX274" fmla="*/ 1489618 w 3024845"/>
                <a:gd name="connsiteY274" fmla="*/ 566386 h 1078499"/>
                <a:gd name="connsiteX275" fmla="*/ 1489618 w 3024845"/>
                <a:gd name="connsiteY275" fmla="*/ 704739 h 1078499"/>
                <a:gd name="connsiteX276" fmla="*/ 1491138 w 3024845"/>
                <a:gd name="connsiteY276" fmla="*/ 704739 h 1078499"/>
                <a:gd name="connsiteX277" fmla="*/ 1501778 w 3024845"/>
                <a:gd name="connsiteY277" fmla="*/ 704739 h 1078499"/>
                <a:gd name="connsiteX278" fmla="*/ 1501778 w 3024845"/>
                <a:gd name="connsiteY278" fmla="*/ 691769 h 1078499"/>
                <a:gd name="connsiteX279" fmla="*/ 1505832 w 3024845"/>
                <a:gd name="connsiteY279" fmla="*/ 691769 h 1078499"/>
                <a:gd name="connsiteX280" fmla="*/ 1505832 w 3024845"/>
                <a:gd name="connsiteY280" fmla="*/ 704739 h 1078499"/>
                <a:gd name="connsiteX281" fmla="*/ 1536232 w 3024845"/>
                <a:gd name="connsiteY281" fmla="*/ 704739 h 1078499"/>
                <a:gd name="connsiteX282" fmla="*/ 1536232 w 3024845"/>
                <a:gd name="connsiteY282" fmla="*/ 674474 h 1078499"/>
                <a:gd name="connsiteX283" fmla="*/ 1548392 w 3024845"/>
                <a:gd name="connsiteY283" fmla="*/ 674474 h 1078499"/>
                <a:gd name="connsiteX284" fmla="*/ 1560552 w 3024845"/>
                <a:gd name="connsiteY284" fmla="*/ 672313 h 1078499"/>
                <a:gd name="connsiteX285" fmla="*/ 1564606 w 3024845"/>
                <a:gd name="connsiteY285" fmla="*/ 674474 h 1078499"/>
                <a:gd name="connsiteX286" fmla="*/ 1574739 w 3024845"/>
                <a:gd name="connsiteY286" fmla="*/ 674474 h 1078499"/>
                <a:gd name="connsiteX287" fmla="*/ 1574739 w 3024845"/>
                <a:gd name="connsiteY287" fmla="*/ 704739 h 1078499"/>
                <a:gd name="connsiteX288" fmla="*/ 1582846 w 3024845"/>
                <a:gd name="connsiteY288" fmla="*/ 704739 h 1078499"/>
                <a:gd name="connsiteX289" fmla="*/ 1582846 w 3024845"/>
                <a:gd name="connsiteY289" fmla="*/ 722034 h 1078499"/>
                <a:gd name="connsiteX290" fmla="*/ 1592182 w 3024845"/>
                <a:gd name="connsiteY290" fmla="*/ 722939 h 1078499"/>
                <a:gd name="connsiteX291" fmla="*/ 1605140 w 3024845"/>
                <a:gd name="connsiteY291" fmla="*/ 722939 h 1078499"/>
                <a:gd name="connsiteX292" fmla="*/ 1605140 w 3024845"/>
                <a:gd name="connsiteY292" fmla="*/ 706901 h 1078499"/>
                <a:gd name="connsiteX293" fmla="*/ 1673096 w 3024845"/>
                <a:gd name="connsiteY293" fmla="*/ 706901 h 1078499"/>
                <a:gd name="connsiteX294" fmla="*/ 1673096 w 3024845"/>
                <a:gd name="connsiteY294" fmla="*/ 621648 h 1078499"/>
                <a:gd name="connsiteX295" fmla="*/ 1745104 w 3024845"/>
                <a:gd name="connsiteY295" fmla="*/ 621648 h 1078499"/>
                <a:gd name="connsiteX296" fmla="*/ 1745104 w 3024845"/>
                <a:gd name="connsiteY296" fmla="*/ 700416 h 1078499"/>
                <a:gd name="connsiteX297" fmla="*/ 1747008 w 3024845"/>
                <a:gd name="connsiteY297" fmla="*/ 700416 h 1078499"/>
                <a:gd name="connsiteX298" fmla="*/ 1748250 w 3024845"/>
                <a:gd name="connsiteY298" fmla="*/ 722939 h 1078499"/>
                <a:gd name="connsiteX299" fmla="*/ 1757926 w 3024845"/>
                <a:gd name="connsiteY299" fmla="*/ 722939 h 1078499"/>
                <a:gd name="connsiteX300" fmla="*/ 1759168 w 3024845"/>
                <a:gd name="connsiteY300" fmla="*/ 700416 h 1078499"/>
                <a:gd name="connsiteX301" fmla="*/ 1765248 w 3024845"/>
                <a:gd name="connsiteY301" fmla="*/ 700416 h 1078499"/>
                <a:gd name="connsiteX302" fmla="*/ 1766490 w 3024845"/>
                <a:gd name="connsiteY302" fmla="*/ 722939 h 1078499"/>
                <a:gd name="connsiteX303" fmla="*/ 1817112 w 3024845"/>
                <a:gd name="connsiteY303" fmla="*/ 722939 h 1078499"/>
                <a:gd name="connsiteX304" fmla="*/ 1817112 w 3024845"/>
                <a:gd name="connsiteY304" fmla="*/ 559911 h 1078499"/>
                <a:gd name="connsiteX305" fmla="*/ 2014439 w 3024845"/>
                <a:gd name="connsiteY305" fmla="*/ 559911 h 1078499"/>
                <a:gd name="connsiteX306" fmla="*/ 2014439 w 3024845"/>
                <a:gd name="connsiteY306" fmla="*/ 722939 h 1078499"/>
                <a:gd name="connsiteX307" fmla="*/ 2033136 w 3024845"/>
                <a:gd name="connsiteY307" fmla="*/ 722939 h 1078499"/>
                <a:gd name="connsiteX308" fmla="*/ 2033136 w 3024845"/>
                <a:gd name="connsiteY308" fmla="*/ 640246 h 1078499"/>
                <a:gd name="connsiteX309" fmla="*/ 2128256 w 3024845"/>
                <a:gd name="connsiteY309" fmla="*/ 640246 h 1078499"/>
                <a:gd name="connsiteX310" fmla="*/ 2140186 w 3024845"/>
                <a:gd name="connsiteY310" fmla="*/ 322105 h 1078499"/>
                <a:gd name="connsiteX311" fmla="*/ 2128026 w 3024845"/>
                <a:gd name="connsiteY311" fmla="*/ 300487 h 1078499"/>
                <a:gd name="connsiteX312" fmla="*/ 2121946 w 3024845"/>
                <a:gd name="connsiteY312" fmla="*/ 296163 h 1078499"/>
                <a:gd name="connsiteX313" fmla="*/ 2130053 w 3024845"/>
                <a:gd name="connsiteY313" fmla="*/ 272384 h 1078499"/>
                <a:gd name="connsiteX314" fmla="*/ 2130053 w 3024845"/>
                <a:gd name="connsiteY314" fmla="*/ 255090 h 1078499"/>
                <a:gd name="connsiteX315" fmla="*/ 2144240 w 3024845"/>
                <a:gd name="connsiteY315" fmla="*/ 255090 h 1078499"/>
                <a:gd name="connsiteX316" fmla="*/ 2144240 w 3024845"/>
                <a:gd name="connsiteY316" fmla="*/ 233472 h 1078499"/>
                <a:gd name="connsiteX317" fmla="*/ 2146266 w 3024845"/>
                <a:gd name="connsiteY317" fmla="*/ 229148 h 1078499"/>
                <a:gd name="connsiteX318" fmla="*/ 2146266 w 3024845"/>
                <a:gd name="connsiteY318" fmla="*/ 151324 h 1078499"/>
                <a:gd name="connsiteX319" fmla="*/ 2144240 w 3024845"/>
                <a:gd name="connsiteY319" fmla="*/ 144839 h 1078499"/>
                <a:gd name="connsiteX320" fmla="*/ 2150320 w 3024845"/>
                <a:gd name="connsiteY320" fmla="*/ 138353 h 1078499"/>
                <a:gd name="connsiteX321" fmla="*/ 2150320 w 3024845"/>
                <a:gd name="connsiteY321" fmla="*/ 79985 h 1078499"/>
                <a:gd name="connsiteX322" fmla="*/ 2152346 w 3024845"/>
                <a:gd name="connsiteY322" fmla="*/ 75662 h 1078499"/>
                <a:gd name="connsiteX323" fmla="*/ 2152346 w 3024845"/>
                <a:gd name="connsiteY323" fmla="*/ 19456 h 1078499"/>
                <a:gd name="connsiteX324" fmla="*/ 2154373 w 3024845"/>
                <a:gd name="connsiteY324" fmla="*/ 0 h 1078499"/>
                <a:gd name="connsiteX325" fmla="*/ 2160453 w 3024845"/>
                <a:gd name="connsiteY325" fmla="*/ 75662 h 1078499"/>
                <a:gd name="connsiteX326" fmla="*/ 2162480 w 3024845"/>
                <a:gd name="connsiteY326" fmla="*/ 138353 h 1078499"/>
                <a:gd name="connsiteX327" fmla="*/ 2168560 w 3024845"/>
                <a:gd name="connsiteY327" fmla="*/ 144839 h 1078499"/>
                <a:gd name="connsiteX328" fmla="*/ 2166533 w 3024845"/>
                <a:gd name="connsiteY328" fmla="*/ 151324 h 1078499"/>
                <a:gd name="connsiteX329" fmla="*/ 2166533 w 3024845"/>
                <a:gd name="connsiteY329" fmla="*/ 229148 h 1078499"/>
                <a:gd name="connsiteX330" fmla="*/ 2168560 w 3024845"/>
                <a:gd name="connsiteY330" fmla="*/ 233472 h 1078499"/>
                <a:gd name="connsiteX331" fmla="*/ 2168560 w 3024845"/>
                <a:gd name="connsiteY331" fmla="*/ 255090 h 1078499"/>
                <a:gd name="connsiteX332" fmla="*/ 2182747 w 3024845"/>
                <a:gd name="connsiteY332" fmla="*/ 255090 h 1078499"/>
                <a:gd name="connsiteX333" fmla="*/ 2182747 w 3024845"/>
                <a:gd name="connsiteY333" fmla="*/ 272384 h 1078499"/>
                <a:gd name="connsiteX334" fmla="*/ 2190854 w 3024845"/>
                <a:gd name="connsiteY334" fmla="*/ 296163 h 1078499"/>
                <a:gd name="connsiteX335" fmla="*/ 2184774 w 3024845"/>
                <a:gd name="connsiteY335" fmla="*/ 300487 h 1078499"/>
                <a:gd name="connsiteX336" fmla="*/ 2172613 w 3024845"/>
                <a:gd name="connsiteY336" fmla="*/ 322105 h 1078499"/>
                <a:gd name="connsiteX337" fmla="*/ 2180720 w 3024845"/>
                <a:gd name="connsiteY337" fmla="*/ 575033 h 1078499"/>
                <a:gd name="connsiteX338" fmla="*/ 2245574 w 3024845"/>
                <a:gd name="connsiteY338" fmla="*/ 575033 h 1078499"/>
                <a:gd name="connsiteX339" fmla="*/ 2245574 w 3024845"/>
                <a:gd name="connsiteY339" fmla="*/ 650695 h 1078499"/>
                <a:gd name="connsiteX340" fmla="*/ 2253681 w 3024845"/>
                <a:gd name="connsiteY340" fmla="*/ 650695 h 1078499"/>
                <a:gd name="connsiteX341" fmla="*/ 2255708 w 3024845"/>
                <a:gd name="connsiteY341" fmla="*/ 644210 h 1078499"/>
                <a:gd name="connsiteX342" fmla="*/ 2261788 w 3024845"/>
                <a:gd name="connsiteY342" fmla="*/ 644210 h 1078499"/>
                <a:gd name="connsiteX343" fmla="*/ 2263815 w 3024845"/>
                <a:gd name="connsiteY343" fmla="*/ 652857 h 1078499"/>
                <a:gd name="connsiteX344" fmla="*/ 2275975 w 3024845"/>
                <a:gd name="connsiteY344" fmla="*/ 652857 h 1078499"/>
                <a:gd name="connsiteX345" fmla="*/ 2275975 w 3024845"/>
                <a:gd name="connsiteY345" fmla="*/ 646371 h 1078499"/>
                <a:gd name="connsiteX346" fmla="*/ 2298268 w 3024845"/>
                <a:gd name="connsiteY346" fmla="*/ 646371 h 1078499"/>
                <a:gd name="connsiteX347" fmla="*/ 2298268 w 3024845"/>
                <a:gd name="connsiteY347" fmla="*/ 652857 h 1078499"/>
                <a:gd name="connsiteX348" fmla="*/ 2318535 w 3024845"/>
                <a:gd name="connsiteY348" fmla="*/ 652857 h 1078499"/>
                <a:gd name="connsiteX349" fmla="*/ 2318535 w 3024845"/>
                <a:gd name="connsiteY349" fmla="*/ 698254 h 1078499"/>
                <a:gd name="connsiteX350" fmla="*/ 2332722 w 3024845"/>
                <a:gd name="connsiteY350" fmla="*/ 698254 h 1078499"/>
                <a:gd name="connsiteX351" fmla="*/ 2332722 w 3024845"/>
                <a:gd name="connsiteY351" fmla="*/ 685283 h 1078499"/>
                <a:gd name="connsiteX352" fmla="*/ 2348936 w 3024845"/>
                <a:gd name="connsiteY352" fmla="*/ 685283 h 1078499"/>
                <a:gd name="connsiteX353" fmla="*/ 2348936 w 3024845"/>
                <a:gd name="connsiteY353" fmla="*/ 505856 h 1078499"/>
                <a:gd name="connsiteX354" fmla="*/ 2355016 w 3024845"/>
                <a:gd name="connsiteY354" fmla="*/ 499370 h 1078499"/>
                <a:gd name="connsiteX355" fmla="*/ 2427977 w 3024845"/>
                <a:gd name="connsiteY355" fmla="*/ 499370 h 1078499"/>
                <a:gd name="connsiteX356" fmla="*/ 2427977 w 3024845"/>
                <a:gd name="connsiteY356" fmla="*/ 508018 h 1078499"/>
                <a:gd name="connsiteX357" fmla="*/ 2438110 w 3024845"/>
                <a:gd name="connsiteY357" fmla="*/ 508018 h 1078499"/>
                <a:gd name="connsiteX358" fmla="*/ 2438110 w 3024845"/>
                <a:gd name="connsiteY358" fmla="*/ 622592 h 1078499"/>
                <a:gd name="connsiteX359" fmla="*/ 2460404 w 3024845"/>
                <a:gd name="connsiteY359" fmla="*/ 622592 h 1078499"/>
                <a:gd name="connsiteX360" fmla="*/ 2460404 w 3024845"/>
                <a:gd name="connsiteY360" fmla="*/ 555577 h 1078499"/>
                <a:gd name="connsiteX361" fmla="*/ 2486751 w 3024845"/>
                <a:gd name="connsiteY361" fmla="*/ 555577 h 1078499"/>
                <a:gd name="connsiteX362" fmla="*/ 2490804 w 3024845"/>
                <a:gd name="connsiteY362" fmla="*/ 551253 h 1078499"/>
                <a:gd name="connsiteX363" fmla="*/ 2498911 w 3024845"/>
                <a:gd name="connsiteY363" fmla="*/ 551253 h 1078499"/>
                <a:gd name="connsiteX364" fmla="*/ 2502964 w 3024845"/>
                <a:gd name="connsiteY364" fmla="*/ 555577 h 1078499"/>
                <a:gd name="connsiteX365" fmla="*/ 2525258 w 3024845"/>
                <a:gd name="connsiteY365" fmla="*/ 555577 h 1078499"/>
                <a:gd name="connsiteX366" fmla="*/ 2525258 w 3024845"/>
                <a:gd name="connsiteY366" fmla="*/ 438841 h 1078499"/>
                <a:gd name="connsiteX367" fmla="*/ 2582005 w 3024845"/>
                <a:gd name="connsiteY367" fmla="*/ 428032 h 1078499"/>
                <a:gd name="connsiteX368" fmla="*/ 2582005 w 3024845"/>
                <a:gd name="connsiteY368" fmla="*/ 429113 h 1078499"/>
                <a:gd name="connsiteX369" fmla="*/ 2582005 w 3024845"/>
                <a:gd name="connsiteY369" fmla="*/ 436679 h 1078499"/>
                <a:gd name="connsiteX370" fmla="*/ 2608352 w 3024845"/>
                <a:gd name="connsiteY370" fmla="*/ 436679 h 1078499"/>
                <a:gd name="connsiteX371" fmla="*/ 2608352 w 3024845"/>
                <a:gd name="connsiteY371" fmla="*/ 691769 h 1078499"/>
                <a:gd name="connsiteX372" fmla="*/ 2630646 w 3024845"/>
                <a:gd name="connsiteY372" fmla="*/ 691769 h 1078499"/>
                <a:gd name="connsiteX373" fmla="*/ 2630646 w 3024845"/>
                <a:gd name="connsiteY373" fmla="*/ 687445 h 1078499"/>
                <a:gd name="connsiteX374" fmla="*/ 2642806 w 3024845"/>
                <a:gd name="connsiteY374" fmla="*/ 687445 h 1078499"/>
                <a:gd name="connsiteX375" fmla="*/ 2642806 w 3024845"/>
                <a:gd name="connsiteY375" fmla="*/ 691769 h 1078499"/>
                <a:gd name="connsiteX376" fmla="*/ 2667126 w 3024845"/>
                <a:gd name="connsiteY376" fmla="*/ 691769 h 1078499"/>
                <a:gd name="connsiteX377" fmla="*/ 2667126 w 3024845"/>
                <a:gd name="connsiteY377" fmla="*/ 678798 h 1078499"/>
                <a:gd name="connsiteX378" fmla="*/ 2695500 w 3024845"/>
                <a:gd name="connsiteY378" fmla="*/ 678798 h 1078499"/>
                <a:gd name="connsiteX379" fmla="*/ 2707660 w 3024845"/>
                <a:gd name="connsiteY379" fmla="*/ 674474 h 1078499"/>
                <a:gd name="connsiteX380" fmla="*/ 2727927 w 3024845"/>
                <a:gd name="connsiteY380" fmla="*/ 678798 h 1078499"/>
                <a:gd name="connsiteX381" fmla="*/ 2727927 w 3024845"/>
                <a:gd name="connsiteY381" fmla="*/ 661504 h 1078499"/>
                <a:gd name="connsiteX382" fmla="*/ 2736034 w 3024845"/>
                <a:gd name="connsiteY382" fmla="*/ 661504 h 1078499"/>
                <a:gd name="connsiteX383" fmla="*/ 2736034 w 3024845"/>
                <a:gd name="connsiteY383" fmla="*/ 648533 h 1078499"/>
                <a:gd name="connsiteX384" fmla="*/ 2792781 w 3024845"/>
                <a:gd name="connsiteY384" fmla="*/ 648533 h 1078499"/>
                <a:gd name="connsiteX385" fmla="*/ 2792781 w 3024845"/>
                <a:gd name="connsiteY385" fmla="*/ 618268 h 1078499"/>
                <a:gd name="connsiteX386" fmla="*/ 2811021 w 3024845"/>
                <a:gd name="connsiteY386" fmla="*/ 618268 h 1078499"/>
                <a:gd name="connsiteX387" fmla="*/ 2811021 w 3024845"/>
                <a:gd name="connsiteY387" fmla="*/ 611783 h 1078499"/>
                <a:gd name="connsiteX388" fmla="*/ 2823181 w 3024845"/>
                <a:gd name="connsiteY388" fmla="*/ 611783 h 1078499"/>
                <a:gd name="connsiteX389" fmla="*/ 2823181 w 3024845"/>
                <a:gd name="connsiteY389" fmla="*/ 618268 h 1078499"/>
                <a:gd name="connsiteX390" fmla="*/ 2839395 w 3024845"/>
                <a:gd name="connsiteY390" fmla="*/ 618268 h 1078499"/>
                <a:gd name="connsiteX391" fmla="*/ 2839395 w 3024845"/>
                <a:gd name="connsiteY391" fmla="*/ 667989 h 1078499"/>
                <a:gd name="connsiteX392" fmla="*/ 2871822 w 3024845"/>
                <a:gd name="connsiteY392" fmla="*/ 667989 h 1078499"/>
                <a:gd name="connsiteX393" fmla="*/ 2871822 w 3024845"/>
                <a:gd name="connsiteY393" fmla="*/ 642048 h 1078499"/>
                <a:gd name="connsiteX394" fmla="*/ 2910329 w 3024845"/>
                <a:gd name="connsiteY394" fmla="*/ 642048 h 1078499"/>
                <a:gd name="connsiteX395" fmla="*/ 2910329 w 3024845"/>
                <a:gd name="connsiteY395" fmla="*/ 611783 h 1078499"/>
                <a:gd name="connsiteX396" fmla="*/ 2958970 w 3024845"/>
                <a:gd name="connsiteY396" fmla="*/ 611783 h 1078499"/>
                <a:gd name="connsiteX397" fmla="*/ 2958970 w 3024845"/>
                <a:gd name="connsiteY397" fmla="*/ 722939 h 1078499"/>
                <a:gd name="connsiteX398" fmla="*/ 2958970 w 3024845"/>
                <a:gd name="connsiteY398" fmla="*/ 736718 h 1078499"/>
                <a:gd name="connsiteX399" fmla="*/ 3024845 w 3024845"/>
                <a:gd name="connsiteY399" fmla="*/ 736718 h 1078499"/>
                <a:gd name="connsiteX400" fmla="*/ 3024845 w 3024845"/>
                <a:gd name="connsiteY400" fmla="*/ 1078499 h 1078499"/>
                <a:gd name="connsiteX401" fmla="*/ 2054 w 3024845"/>
                <a:gd name="connsiteY401" fmla="*/ 1076166 h 1078499"/>
                <a:gd name="connsiteX402" fmla="*/ 0 w 3024845"/>
                <a:gd name="connsiteY402" fmla="*/ 642048 h 1078499"/>
                <a:gd name="connsiteX403" fmla="*/ 20267 w 3024845"/>
                <a:gd name="connsiteY403" fmla="*/ 642048 h 1078499"/>
                <a:gd name="connsiteX404" fmla="*/ 20774 w 3024845"/>
                <a:gd name="connsiteY404" fmla="*/ 640967 h 1078499"/>
                <a:gd name="connsiteX405" fmla="*/ 24320 w 3024845"/>
                <a:gd name="connsiteY405" fmla="*/ 633401 h 1078499"/>
                <a:gd name="connsiteX406" fmla="*/ 26094 w 3024845"/>
                <a:gd name="connsiteY406" fmla="*/ 633671 h 1078499"/>
                <a:gd name="connsiteX407" fmla="*/ 38507 w 3024845"/>
                <a:gd name="connsiteY407" fmla="*/ 635562 h 1078499"/>
                <a:gd name="connsiteX408" fmla="*/ 39014 w 3024845"/>
                <a:gd name="connsiteY408" fmla="*/ 636914 h 1078499"/>
                <a:gd name="connsiteX409" fmla="*/ 42560 w 3024845"/>
                <a:gd name="connsiteY409" fmla="*/ 646371 h 1078499"/>
                <a:gd name="connsiteX410" fmla="*/ 68907 w 3024845"/>
                <a:gd name="connsiteY410" fmla="*/ 648533 h 1078499"/>
                <a:gd name="connsiteX411" fmla="*/ 68907 w 3024845"/>
                <a:gd name="connsiteY411" fmla="*/ 525312 h 1078499"/>
                <a:gd name="connsiteX412" fmla="*/ 70934 w 3024845"/>
                <a:gd name="connsiteY412" fmla="*/ 525312 h 1078499"/>
                <a:gd name="connsiteX413" fmla="*/ 85121 w 3024845"/>
                <a:gd name="connsiteY413" fmla="*/ 525312 h 1078499"/>
                <a:gd name="connsiteX414" fmla="*/ 85121 w 3024845"/>
                <a:gd name="connsiteY414" fmla="*/ 389120 h 1078499"/>
                <a:gd name="connsiteX415" fmla="*/ 86894 w 3024845"/>
                <a:gd name="connsiteY415" fmla="*/ 389120 h 1078499"/>
                <a:gd name="connsiteX416" fmla="*/ 99308 w 3024845"/>
                <a:gd name="connsiteY416" fmla="*/ 389120 h 1078499"/>
                <a:gd name="connsiteX417" fmla="*/ 99308 w 3024845"/>
                <a:gd name="connsiteY417" fmla="*/ 274546 h 1078499"/>
                <a:gd name="connsiteX418" fmla="*/ 103361 w 3024845"/>
                <a:gd name="connsiteY418" fmla="*/ 246442 h 1078499"/>
                <a:gd name="connsiteX419" fmla="*/ 105388 w 3024845"/>
                <a:gd name="connsiteY419" fmla="*/ 246442 h 1078499"/>
                <a:gd name="connsiteX420" fmla="*/ 119575 w 3024845"/>
                <a:gd name="connsiteY420" fmla="*/ 246442 h 1078499"/>
                <a:gd name="connsiteX0" fmla="*/ 119575 w 3024845"/>
                <a:gd name="connsiteY0" fmla="*/ 246442 h 1078499"/>
                <a:gd name="connsiteX1" fmla="*/ 200642 w 3024845"/>
                <a:gd name="connsiteY1" fmla="*/ 244281 h 1078499"/>
                <a:gd name="connsiteX2" fmla="*/ 202669 w 3024845"/>
                <a:gd name="connsiteY2" fmla="*/ 244281 h 1078499"/>
                <a:gd name="connsiteX3" fmla="*/ 216856 w 3024845"/>
                <a:gd name="connsiteY3" fmla="*/ 244281 h 1078499"/>
                <a:gd name="connsiteX4" fmla="*/ 216856 w 3024845"/>
                <a:gd name="connsiteY4" fmla="*/ 268060 h 1078499"/>
                <a:gd name="connsiteX5" fmla="*/ 217363 w 3024845"/>
                <a:gd name="connsiteY5" fmla="*/ 268871 h 1078499"/>
                <a:gd name="connsiteX6" fmla="*/ 220909 w 3024845"/>
                <a:gd name="connsiteY6" fmla="*/ 274546 h 1078499"/>
                <a:gd name="connsiteX7" fmla="*/ 220909 w 3024845"/>
                <a:gd name="connsiteY7" fmla="*/ 389120 h 1078499"/>
                <a:gd name="connsiteX8" fmla="*/ 223189 w 3024845"/>
                <a:gd name="connsiteY8" fmla="*/ 389120 h 1078499"/>
                <a:gd name="connsiteX9" fmla="*/ 239150 w 3024845"/>
                <a:gd name="connsiteY9" fmla="*/ 389120 h 1078499"/>
                <a:gd name="connsiteX10" fmla="*/ 239150 w 3024845"/>
                <a:gd name="connsiteY10" fmla="*/ 529635 h 1078499"/>
                <a:gd name="connsiteX11" fmla="*/ 240670 w 3024845"/>
                <a:gd name="connsiteY11" fmla="*/ 529365 h 1078499"/>
                <a:gd name="connsiteX12" fmla="*/ 251310 w 3024845"/>
                <a:gd name="connsiteY12" fmla="*/ 527474 h 1078499"/>
                <a:gd name="connsiteX13" fmla="*/ 249283 w 3024845"/>
                <a:gd name="connsiteY13" fmla="*/ 616106 h 1078499"/>
                <a:gd name="connsiteX14" fmla="*/ 250803 w 3024845"/>
                <a:gd name="connsiteY14" fmla="*/ 616377 h 1078499"/>
                <a:gd name="connsiteX15" fmla="*/ 261443 w 3024845"/>
                <a:gd name="connsiteY15" fmla="*/ 618268 h 1078499"/>
                <a:gd name="connsiteX16" fmla="*/ 261696 w 3024845"/>
                <a:gd name="connsiteY16" fmla="*/ 619079 h 1078499"/>
                <a:gd name="connsiteX17" fmla="*/ 263470 w 3024845"/>
                <a:gd name="connsiteY17" fmla="*/ 624754 h 1078499"/>
                <a:gd name="connsiteX18" fmla="*/ 264230 w 3024845"/>
                <a:gd name="connsiteY18" fmla="*/ 622322 h 1078499"/>
                <a:gd name="connsiteX19" fmla="*/ 269550 w 3024845"/>
                <a:gd name="connsiteY19" fmla="*/ 605298 h 1078499"/>
                <a:gd name="connsiteX20" fmla="*/ 271323 w 3024845"/>
                <a:gd name="connsiteY20" fmla="*/ 605298 h 1078499"/>
                <a:gd name="connsiteX21" fmla="*/ 283737 w 3024845"/>
                <a:gd name="connsiteY21" fmla="*/ 605298 h 1078499"/>
                <a:gd name="connsiteX22" fmla="*/ 283737 w 3024845"/>
                <a:gd name="connsiteY22" fmla="*/ 637724 h 1078499"/>
                <a:gd name="connsiteX23" fmla="*/ 284750 w 3024845"/>
                <a:gd name="connsiteY23" fmla="*/ 638265 h 1078499"/>
                <a:gd name="connsiteX24" fmla="*/ 291844 w 3024845"/>
                <a:gd name="connsiteY24" fmla="*/ 642048 h 1078499"/>
                <a:gd name="connsiteX25" fmla="*/ 291844 w 3024845"/>
                <a:gd name="connsiteY25" fmla="*/ 643399 h 1078499"/>
                <a:gd name="connsiteX26" fmla="*/ 291844 w 3024845"/>
                <a:gd name="connsiteY26" fmla="*/ 652857 h 1078499"/>
                <a:gd name="connsiteX27" fmla="*/ 336431 w 3024845"/>
                <a:gd name="connsiteY27" fmla="*/ 652857 h 1078499"/>
                <a:gd name="connsiteX28" fmla="*/ 336431 w 3024845"/>
                <a:gd name="connsiteY28" fmla="*/ 653938 h 1078499"/>
                <a:gd name="connsiteX29" fmla="*/ 336431 w 3024845"/>
                <a:gd name="connsiteY29" fmla="*/ 661504 h 1078499"/>
                <a:gd name="connsiteX30" fmla="*/ 338457 w 3024845"/>
                <a:gd name="connsiteY30" fmla="*/ 661504 h 1078499"/>
                <a:gd name="connsiteX31" fmla="*/ 352644 w 3024845"/>
                <a:gd name="connsiteY31" fmla="*/ 661504 h 1078499"/>
                <a:gd name="connsiteX32" fmla="*/ 352644 w 3024845"/>
                <a:gd name="connsiteY32" fmla="*/ 631239 h 1078499"/>
                <a:gd name="connsiteX33" fmla="*/ 397231 w 3024845"/>
                <a:gd name="connsiteY33" fmla="*/ 631239 h 1078499"/>
                <a:gd name="connsiteX34" fmla="*/ 397231 w 3024845"/>
                <a:gd name="connsiteY34" fmla="*/ 629888 h 1078499"/>
                <a:gd name="connsiteX35" fmla="*/ 397231 w 3024845"/>
                <a:gd name="connsiteY35" fmla="*/ 620430 h 1078499"/>
                <a:gd name="connsiteX36" fmla="*/ 398245 w 3024845"/>
                <a:gd name="connsiteY36" fmla="*/ 620430 h 1078499"/>
                <a:gd name="connsiteX37" fmla="*/ 405338 w 3024845"/>
                <a:gd name="connsiteY37" fmla="*/ 620430 h 1078499"/>
                <a:gd name="connsiteX38" fmla="*/ 405338 w 3024845"/>
                <a:gd name="connsiteY38" fmla="*/ 618539 h 1078499"/>
                <a:gd name="connsiteX39" fmla="*/ 405338 w 3024845"/>
                <a:gd name="connsiteY39" fmla="*/ 605298 h 1078499"/>
                <a:gd name="connsiteX40" fmla="*/ 406098 w 3024845"/>
                <a:gd name="connsiteY40" fmla="*/ 605298 h 1078499"/>
                <a:gd name="connsiteX41" fmla="*/ 411418 w 3024845"/>
                <a:gd name="connsiteY41" fmla="*/ 605298 h 1078499"/>
                <a:gd name="connsiteX42" fmla="*/ 411418 w 3024845"/>
                <a:gd name="connsiteY42" fmla="*/ 604217 h 1078499"/>
                <a:gd name="connsiteX43" fmla="*/ 411418 w 3024845"/>
                <a:gd name="connsiteY43" fmla="*/ 596650 h 1078499"/>
                <a:gd name="connsiteX44" fmla="*/ 413445 w 3024845"/>
                <a:gd name="connsiteY44" fmla="*/ 596650 h 1078499"/>
                <a:gd name="connsiteX45" fmla="*/ 427632 w 3024845"/>
                <a:gd name="connsiteY45" fmla="*/ 596650 h 1078499"/>
                <a:gd name="connsiteX46" fmla="*/ 427632 w 3024845"/>
                <a:gd name="connsiteY46" fmla="*/ 597731 h 1078499"/>
                <a:gd name="connsiteX47" fmla="*/ 427632 w 3024845"/>
                <a:gd name="connsiteY47" fmla="*/ 605298 h 1078499"/>
                <a:gd name="connsiteX48" fmla="*/ 449925 w 3024845"/>
                <a:gd name="connsiteY48" fmla="*/ 605298 h 1078499"/>
                <a:gd name="connsiteX49" fmla="*/ 449925 w 3024845"/>
                <a:gd name="connsiteY49" fmla="*/ 603406 h 1078499"/>
                <a:gd name="connsiteX50" fmla="*/ 449925 w 3024845"/>
                <a:gd name="connsiteY50" fmla="*/ 590165 h 1078499"/>
                <a:gd name="connsiteX51" fmla="*/ 451699 w 3024845"/>
                <a:gd name="connsiteY51" fmla="*/ 590165 h 1078499"/>
                <a:gd name="connsiteX52" fmla="*/ 464112 w 3024845"/>
                <a:gd name="connsiteY52" fmla="*/ 590165 h 1078499"/>
                <a:gd name="connsiteX53" fmla="*/ 464112 w 3024845"/>
                <a:gd name="connsiteY53" fmla="*/ 613945 h 1078499"/>
                <a:gd name="connsiteX54" fmla="*/ 465126 w 3024845"/>
                <a:gd name="connsiteY54" fmla="*/ 613945 h 1078499"/>
                <a:gd name="connsiteX55" fmla="*/ 472219 w 3024845"/>
                <a:gd name="connsiteY55" fmla="*/ 613945 h 1078499"/>
                <a:gd name="connsiteX56" fmla="*/ 472219 w 3024845"/>
                <a:gd name="connsiteY56" fmla="*/ 612864 h 1078499"/>
                <a:gd name="connsiteX57" fmla="*/ 472219 w 3024845"/>
                <a:gd name="connsiteY57" fmla="*/ 605298 h 1078499"/>
                <a:gd name="connsiteX58" fmla="*/ 473992 w 3024845"/>
                <a:gd name="connsiteY58" fmla="*/ 605298 h 1078499"/>
                <a:gd name="connsiteX59" fmla="*/ 486406 w 3024845"/>
                <a:gd name="connsiteY59" fmla="*/ 605298 h 1078499"/>
                <a:gd name="connsiteX60" fmla="*/ 486406 w 3024845"/>
                <a:gd name="connsiteY60" fmla="*/ 631239 h 1078499"/>
                <a:gd name="connsiteX61" fmla="*/ 488433 w 3024845"/>
                <a:gd name="connsiteY61" fmla="*/ 631239 h 1078499"/>
                <a:gd name="connsiteX62" fmla="*/ 502619 w 3024845"/>
                <a:gd name="connsiteY62" fmla="*/ 631239 h 1078499"/>
                <a:gd name="connsiteX63" fmla="*/ 502619 w 3024845"/>
                <a:gd name="connsiteY63" fmla="*/ 632860 h 1078499"/>
                <a:gd name="connsiteX64" fmla="*/ 502619 w 3024845"/>
                <a:gd name="connsiteY64" fmla="*/ 644210 h 1078499"/>
                <a:gd name="connsiteX65" fmla="*/ 503379 w 3024845"/>
                <a:gd name="connsiteY65" fmla="*/ 644210 h 1078499"/>
                <a:gd name="connsiteX66" fmla="*/ 508700 w 3024845"/>
                <a:gd name="connsiteY66" fmla="*/ 644210 h 1078499"/>
                <a:gd name="connsiteX67" fmla="*/ 508700 w 3024845"/>
                <a:gd name="connsiteY67" fmla="*/ 643399 h 1078499"/>
                <a:gd name="connsiteX68" fmla="*/ 508700 w 3024845"/>
                <a:gd name="connsiteY68" fmla="*/ 637724 h 1078499"/>
                <a:gd name="connsiteX69" fmla="*/ 539100 w 3024845"/>
                <a:gd name="connsiteY69" fmla="*/ 637724 h 1078499"/>
                <a:gd name="connsiteX70" fmla="*/ 539100 w 3024845"/>
                <a:gd name="connsiteY70" fmla="*/ 661504 h 1078499"/>
                <a:gd name="connsiteX71" fmla="*/ 540113 w 3024845"/>
                <a:gd name="connsiteY71" fmla="*/ 661504 h 1078499"/>
                <a:gd name="connsiteX72" fmla="*/ 547207 w 3024845"/>
                <a:gd name="connsiteY72" fmla="*/ 661504 h 1078499"/>
                <a:gd name="connsiteX73" fmla="*/ 547207 w 3024845"/>
                <a:gd name="connsiteY73" fmla="*/ 662585 h 1078499"/>
                <a:gd name="connsiteX74" fmla="*/ 547207 w 3024845"/>
                <a:gd name="connsiteY74" fmla="*/ 670151 h 1078499"/>
                <a:gd name="connsiteX75" fmla="*/ 547967 w 3024845"/>
                <a:gd name="connsiteY75" fmla="*/ 670151 h 1078499"/>
                <a:gd name="connsiteX76" fmla="*/ 553287 w 3024845"/>
                <a:gd name="connsiteY76" fmla="*/ 670151 h 1078499"/>
                <a:gd name="connsiteX77" fmla="*/ 553287 w 3024845"/>
                <a:gd name="connsiteY77" fmla="*/ 667989 h 1078499"/>
                <a:gd name="connsiteX78" fmla="*/ 553287 w 3024845"/>
                <a:gd name="connsiteY78" fmla="*/ 652857 h 1078499"/>
                <a:gd name="connsiteX79" fmla="*/ 554300 w 3024845"/>
                <a:gd name="connsiteY79" fmla="*/ 652857 h 1078499"/>
                <a:gd name="connsiteX80" fmla="*/ 561394 w 3024845"/>
                <a:gd name="connsiteY80" fmla="*/ 652857 h 1078499"/>
                <a:gd name="connsiteX81" fmla="*/ 561394 w 3024845"/>
                <a:gd name="connsiteY81" fmla="*/ 653938 h 1078499"/>
                <a:gd name="connsiteX82" fmla="*/ 561394 w 3024845"/>
                <a:gd name="connsiteY82" fmla="*/ 661504 h 1078499"/>
                <a:gd name="connsiteX83" fmla="*/ 566714 w 3024845"/>
                <a:gd name="connsiteY83" fmla="*/ 659511 h 1078499"/>
                <a:gd name="connsiteX84" fmla="*/ 567474 w 3024845"/>
                <a:gd name="connsiteY84" fmla="*/ 658531 h 1078499"/>
                <a:gd name="connsiteX85" fmla="*/ 567474 w 3024845"/>
                <a:gd name="connsiteY85" fmla="*/ 652857 h 1078499"/>
                <a:gd name="connsiteX86" fmla="*/ 605981 w 3024845"/>
                <a:gd name="connsiteY86" fmla="*/ 652857 h 1078499"/>
                <a:gd name="connsiteX87" fmla="*/ 605981 w 3024845"/>
                <a:gd name="connsiteY87" fmla="*/ 676636 h 1078499"/>
                <a:gd name="connsiteX88" fmla="*/ 608007 w 3024845"/>
                <a:gd name="connsiteY88" fmla="*/ 676636 h 1078499"/>
                <a:gd name="connsiteX89" fmla="*/ 622194 w 3024845"/>
                <a:gd name="connsiteY89" fmla="*/ 676636 h 1078499"/>
                <a:gd name="connsiteX90" fmla="*/ 622194 w 3024845"/>
                <a:gd name="connsiteY90" fmla="*/ 677717 h 1078499"/>
                <a:gd name="connsiteX91" fmla="*/ 622194 w 3024845"/>
                <a:gd name="connsiteY91" fmla="*/ 685283 h 1078499"/>
                <a:gd name="connsiteX92" fmla="*/ 623968 w 3024845"/>
                <a:gd name="connsiteY92" fmla="*/ 685283 h 1078499"/>
                <a:gd name="connsiteX93" fmla="*/ 636381 w 3024845"/>
                <a:gd name="connsiteY93" fmla="*/ 685283 h 1078499"/>
                <a:gd name="connsiteX94" fmla="*/ 636381 w 3024845"/>
                <a:gd name="connsiteY94" fmla="*/ 661504 h 1078499"/>
                <a:gd name="connsiteX95" fmla="*/ 637394 w 3024845"/>
                <a:gd name="connsiteY95" fmla="*/ 661504 h 1078499"/>
                <a:gd name="connsiteX96" fmla="*/ 644488 w 3024845"/>
                <a:gd name="connsiteY96" fmla="*/ 661504 h 1078499"/>
                <a:gd name="connsiteX97" fmla="*/ 644488 w 3024845"/>
                <a:gd name="connsiteY97" fmla="*/ 629077 h 1078499"/>
                <a:gd name="connsiteX98" fmla="*/ 645501 w 3024845"/>
                <a:gd name="connsiteY98" fmla="*/ 629077 h 1078499"/>
                <a:gd name="connsiteX99" fmla="*/ 652595 w 3024845"/>
                <a:gd name="connsiteY99" fmla="*/ 629077 h 1078499"/>
                <a:gd name="connsiteX100" fmla="*/ 652595 w 3024845"/>
                <a:gd name="connsiteY100" fmla="*/ 627186 h 1078499"/>
                <a:gd name="connsiteX101" fmla="*/ 652595 w 3024845"/>
                <a:gd name="connsiteY101" fmla="*/ 613945 h 1078499"/>
                <a:gd name="connsiteX102" fmla="*/ 651328 w 3024845"/>
                <a:gd name="connsiteY102" fmla="*/ 612323 h 1078499"/>
                <a:gd name="connsiteX103" fmla="*/ 656648 w 3024845"/>
                <a:gd name="connsiteY103" fmla="*/ 600974 h 1078499"/>
                <a:gd name="connsiteX104" fmla="*/ 664755 w 3024845"/>
                <a:gd name="connsiteY104" fmla="*/ 629077 h 1078499"/>
                <a:gd name="connsiteX105" fmla="*/ 665515 w 3024845"/>
                <a:gd name="connsiteY105" fmla="*/ 629077 h 1078499"/>
                <a:gd name="connsiteX106" fmla="*/ 670835 w 3024845"/>
                <a:gd name="connsiteY106" fmla="*/ 629077 h 1078499"/>
                <a:gd name="connsiteX107" fmla="*/ 670835 w 3024845"/>
                <a:gd name="connsiteY107" fmla="*/ 523150 h 1078499"/>
                <a:gd name="connsiteX108" fmla="*/ 672355 w 3024845"/>
                <a:gd name="connsiteY108" fmla="*/ 523150 h 1078499"/>
                <a:gd name="connsiteX109" fmla="*/ 682995 w 3024845"/>
                <a:gd name="connsiteY109" fmla="*/ 523150 h 1078499"/>
                <a:gd name="connsiteX110" fmla="*/ 682995 w 3024845"/>
                <a:gd name="connsiteY110" fmla="*/ 475591 h 1078499"/>
                <a:gd name="connsiteX111" fmla="*/ 709342 w 3024845"/>
                <a:gd name="connsiteY111" fmla="*/ 475591 h 1078499"/>
                <a:gd name="connsiteX112" fmla="*/ 709342 w 3024845"/>
                <a:gd name="connsiteY112" fmla="*/ 453973 h 1078499"/>
                <a:gd name="connsiteX113" fmla="*/ 743796 w 3024845"/>
                <a:gd name="connsiteY113" fmla="*/ 453973 h 1078499"/>
                <a:gd name="connsiteX114" fmla="*/ 743796 w 3024845"/>
                <a:gd name="connsiteY114" fmla="*/ 456405 h 1078499"/>
                <a:gd name="connsiteX115" fmla="*/ 743796 w 3024845"/>
                <a:gd name="connsiteY115" fmla="*/ 473429 h 1078499"/>
                <a:gd name="connsiteX116" fmla="*/ 746076 w 3024845"/>
                <a:gd name="connsiteY116" fmla="*/ 473429 h 1078499"/>
                <a:gd name="connsiteX117" fmla="*/ 762036 w 3024845"/>
                <a:gd name="connsiteY117" fmla="*/ 473429 h 1078499"/>
                <a:gd name="connsiteX118" fmla="*/ 762036 w 3024845"/>
                <a:gd name="connsiteY118" fmla="*/ 520988 h 1078499"/>
                <a:gd name="connsiteX119" fmla="*/ 763049 w 3024845"/>
                <a:gd name="connsiteY119" fmla="*/ 520988 h 1078499"/>
                <a:gd name="connsiteX120" fmla="*/ 770143 w 3024845"/>
                <a:gd name="connsiteY120" fmla="*/ 520988 h 1078499"/>
                <a:gd name="connsiteX121" fmla="*/ 784330 w 3024845"/>
                <a:gd name="connsiteY121" fmla="*/ 525312 h 1078499"/>
                <a:gd name="connsiteX122" fmla="*/ 784330 w 3024845"/>
                <a:gd name="connsiteY122" fmla="*/ 564224 h 1078499"/>
                <a:gd name="connsiteX123" fmla="*/ 785343 w 3024845"/>
                <a:gd name="connsiteY123" fmla="*/ 564224 h 1078499"/>
                <a:gd name="connsiteX124" fmla="*/ 792436 w 3024845"/>
                <a:gd name="connsiteY124" fmla="*/ 564224 h 1078499"/>
                <a:gd name="connsiteX125" fmla="*/ 792436 w 3024845"/>
                <a:gd name="connsiteY125" fmla="*/ 565845 h 1078499"/>
                <a:gd name="connsiteX126" fmla="*/ 792436 w 3024845"/>
                <a:gd name="connsiteY126" fmla="*/ 577194 h 1078499"/>
                <a:gd name="connsiteX127" fmla="*/ 794463 w 3024845"/>
                <a:gd name="connsiteY127" fmla="*/ 577194 h 1078499"/>
                <a:gd name="connsiteX128" fmla="*/ 808650 w 3024845"/>
                <a:gd name="connsiteY128" fmla="*/ 577194 h 1078499"/>
                <a:gd name="connsiteX129" fmla="*/ 814730 w 3024845"/>
                <a:gd name="connsiteY129" fmla="*/ 583680 h 1078499"/>
                <a:gd name="connsiteX130" fmla="*/ 814730 w 3024845"/>
                <a:gd name="connsiteY130" fmla="*/ 605298 h 1078499"/>
                <a:gd name="connsiteX131" fmla="*/ 817010 w 3024845"/>
                <a:gd name="connsiteY131" fmla="*/ 605298 h 1078499"/>
                <a:gd name="connsiteX132" fmla="*/ 832970 w 3024845"/>
                <a:gd name="connsiteY132" fmla="*/ 605298 h 1078499"/>
                <a:gd name="connsiteX133" fmla="*/ 832970 w 3024845"/>
                <a:gd name="connsiteY133" fmla="*/ 606378 h 1078499"/>
                <a:gd name="connsiteX134" fmla="*/ 832970 w 3024845"/>
                <a:gd name="connsiteY134" fmla="*/ 613945 h 1078499"/>
                <a:gd name="connsiteX135" fmla="*/ 834237 w 3024845"/>
                <a:gd name="connsiteY135" fmla="*/ 613945 h 1078499"/>
                <a:gd name="connsiteX136" fmla="*/ 843104 w 3024845"/>
                <a:gd name="connsiteY136" fmla="*/ 613945 h 1078499"/>
                <a:gd name="connsiteX137" fmla="*/ 843104 w 3024845"/>
                <a:gd name="connsiteY137" fmla="*/ 616106 h 1078499"/>
                <a:gd name="connsiteX138" fmla="*/ 843104 w 3024845"/>
                <a:gd name="connsiteY138" fmla="*/ 631239 h 1078499"/>
                <a:gd name="connsiteX139" fmla="*/ 847157 w 3024845"/>
                <a:gd name="connsiteY139" fmla="*/ 629347 h 1078499"/>
                <a:gd name="connsiteX140" fmla="*/ 847157 w 3024845"/>
                <a:gd name="connsiteY140" fmla="*/ 616106 h 1078499"/>
                <a:gd name="connsiteX141" fmla="*/ 848170 w 3024845"/>
                <a:gd name="connsiteY141" fmla="*/ 616106 h 1078499"/>
                <a:gd name="connsiteX142" fmla="*/ 855264 w 3024845"/>
                <a:gd name="connsiteY142" fmla="*/ 616106 h 1078499"/>
                <a:gd name="connsiteX143" fmla="*/ 855264 w 3024845"/>
                <a:gd name="connsiteY143" fmla="*/ 617728 h 1078499"/>
                <a:gd name="connsiteX144" fmla="*/ 855264 w 3024845"/>
                <a:gd name="connsiteY144" fmla="*/ 629077 h 1078499"/>
                <a:gd name="connsiteX145" fmla="*/ 856024 w 3024845"/>
                <a:gd name="connsiteY145" fmla="*/ 629077 h 1078499"/>
                <a:gd name="connsiteX146" fmla="*/ 861344 w 3024845"/>
                <a:gd name="connsiteY146" fmla="*/ 629077 h 1078499"/>
                <a:gd name="connsiteX147" fmla="*/ 909984 w 3024845"/>
                <a:gd name="connsiteY147" fmla="*/ 624754 h 1078499"/>
                <a:gd name="connsiteX148" fmla="*/ 909984 w 3024845"/>
                <a:gd name="connsiteY148" fmla="*/ 626105 h 1078499"/>
                <a:gd name="connsiteX149" fmla="*/ 909984 w 3024845"/>
                <a:gd name="connsiteY149" fmla="*/ 635562 h 1078499"/>
                <a:gd name="connsiteX150" fmla="*/ 910744 w 3024845"/>
                <a:gd name="connsiteY150" fmla="*/ 635562 h 1078499"/>
                <a:gd name="connsiteX151" fmla="*/ 916065 w 3024845"/>
                <a:gd name="connsiteY151" fmla="*/ 635562 h 1078499"/>
                <a:gd name="connsiteX152" fmla="*/ 916065 w 3024845"/>
                <a:gd name="connsiteY152" fmla="*/ 637724 h 1078499"/>
                <a:gd name="connsiteX153" fmla="*/ 916065 w 3024845"/>
                <a:gd name="connsiteY153" fmla="*/ 652857 h 1078499"/>
                <a:gd name="connsiteX154" fmla="*/ 918091 w 3024845"/>
                <a:gd name="connsiteY154" fmla="*/ 651506 h 1078499"/>
                <a:gd name="connsiteX155" fmla="*/ 932278 w 3024845"/>
                <a:gd name="connsiteY155" fmla="*/ 642048 h 1078499"/>
                <a:gd name="connsiteX156" fmla="*/ 938358 w 3024845"/>
                <a:gd name="connsiteY156" fmla="*/ 600974 h 1078499"/>
                <a:gd name="connsiteX157" fmla="*/ 939118 w 3024845"/>
                <a:gd name="connsiteY157" fmla="*/ 600704 h 1078499"/>
                <a:gd name="connsiteX158" fmla="*/ 944438 w 3024845"/>
                <a:gd name="connsiteY158" fmla="*/ 598812 h 1078499"/>
                <a:gd name="connsiteX159" fmla="*/ 946465 w 3024845"/>
                <a:gd name="connsiteY159" fmla="*/ 529635 h 1078499"/>
                <a:gd name="connsiteX160" fmla="*/ 948492 w 3024845"/>
                <a:gd name="connsiteY160" fmla="*/ 598812 h 1078499"/>
                <a:gd name="connsiteX161" fmla="*/ 949252 w 3024845"/>
                <a:gd name="connsiteY161" fmla="*/ 599082 h 1078499"/>
                <a:gd name="connsiteX162" fmla="*/ 954572 w 3024845"/>
                <a:gd name="connsiteY162" fmla="*/ 600974 h 1078499"/>
                <a:gd name="connsiteX163" fmla="*/ 954572 w 3024845"/>
                <a:gd name="connsiteY163" fmla="*/ 514503 h 1078499"/>
                <a:gd name="connsiteX164" fmla="*/ 958625 w 3024845"/>
                <a:gd name="connsiteY164" fmla="*/ 482076 h 1078499"/>
                <a:gd name="connsiteX165" fmla="*/ 997132 w 3024845"/>
                <a:gd name="connsiteY165" fmla="*/ 482076 h 1078499"/>
                <a:gd name="connsiteX166" fmla="*/ 997132 w 3024845"/>
                <a:gd name="connsiteY166" fmla="*/ 514503 h 1078499"/>
                <a:gd name="connsiteX167" fmla="*/ 997892 w 3024845"/>
                <a:gd name="connsiteY167" fmla="*/ 514503 h 1078499"/>
                <a:gd name="connsiteX168" fmla="*/ 1003212 w 3024845"/>
                <a:gd name="connsiteY168" fmla="*/ 514503 h 1078499"/>
                <a:gd name="connsiteX169" fmla="*/ 1003212 w 3024845"/>
                <a:gd name="connsiteY169" fmla="*/ 432355 h 1078499"/>
                <a:gd name="connsiteX170" fmla="*/ 1004986 w 3024845"/>
                <a:gd name="connsiteY170" fmla="*/ 432355 h 1078499"/>
                <a:gd name="connsiteX171" fmla="*/ 1017399 w 3024845"/>
                <a:gd name="connsiteY171" fmla="*/ 432355 h 1078499"/>
                <a:gd name="connsiteX172" fmla="*/ 1017399 w 3024845"/>
                <a:gd name="connsiteY172" fmla="*/ 430464 h 1078499"/>
                <a:gd name="connsiteX173" fmla="*/ 1017399 w 3024845"/>
                <a:gd name="connsiteY173" fmla="*/ 417223 h 1078499"/>
                <a:gd name="connsiteX174" fmla="*/ 1039693 w 3024845"/>
                <a:gd name="connsiteY174" fmla="*/ 417223 h 1078499"/>
                <a:gd name="connsiteX175" fmla="*/ 1039693 w 3024845"/>
                <a:gd name="connsiteY175" fmla="*/ 416142 h 1078499"/>
                <a:gd name="connsiteX176" fmla="*/ 1039693 w 3024845"/>
                <a:gd name="connsiteY176" fmla="*/ 408576 h 1078499"/>
                <a:gd name="connsiteX177" fmla="*/ 1041466 w 3024845"/>
                <a:gd name="connsiteY177" fmla="*/ 408576 h 1078499"/>
                <a:gd name="connsiteX178" fmla="*/ 1053880 w 3024845"/>
                <a:gd name="connsiteY178" fmla="*/ 408576 h 1078499"/>
                <a:gd name="connsiteX179" fmla="*/ 1053880 w 3024845"/>
                <a:gd name="connsiteY179" fmla="*/ 409657 h 1078499"/>
                <a:gd name="connsiteX180" fmla="*/ 1053880 w 3024845"/>
                <a:gd name="connsiteY180" fmla="*/ 417223 h 1078499"/>
                <a:gd name="connsiteX181" fmla="*/ 1054640 w 3024845"/>
                <a:gd name="connsiteY181" fmla="*/ 417223 h 1078499"/>
                <a:gd name="connsiteX182" fmla="*/ 1059960 w 3024845"/>
                <a:gd name="connsiteY182" fmla="*/ 417223 h 1078499"/>
                <a:gd name="connsiteX183" fmla="*/ 1070093 w 3024845"/>
                <a:gd name="connsiteY183" fmla="*/ 412899 h 1078499"/>
                <a:gd name="connsiteX184" fmla="*/ 1074146 w 3024845"/>
                <a:gd name="connsiteY184" fmla="*/ 416142 h 1078499"/>
                <a:gd name="connsiteX185" fmla="*/ 1074146 w 3024845"/>
                <a:gd name="connsiteY185" fmla="*/ 408576 h 1078499"/>
                <a:gd name="connsiteX186" fmla="*/ 1076426 w 3024845"/>
                <a:gd name="connsiteY186" fmla="*/ 408576 h 1078499"/>
                <a:gd name="connsiteX187" fmla="*/ 1092387 w 3024845"/>
                <a:gd name="connsiteY187" fmla="*/ 408576 h 1078499"/>
                <a:gd name="connsiteX188" fmla="*/ 1092387 w 3024845"/>
                <a:gd name="connsiteY188" fmla="*/ 409657 h 1078499"/>
                <a:gd name="connsiteX189" fmla="*/ 1092387 w 3024845"/>
                <a:gd name="connsiteY189" fmla="*/ 417223 h 1078499"/>
                <a:gd name="connsiteX190" fmla="*/ 1122787 w 3024845"/>
                <a:gd name="connsiteY190" fmla="*/ 417223 h 1078499"/>
                <a:gd name="connsiteX191" fmla="*/ 1122787 w 3024845"/>
                <a:gd name="connsiteY191" fmla="*/ 418844 h 1078499"/>
                <a:gd name="connsiteX192" fmla="*/ 1122787 w 3024845"/>
                <a:gd name="connsiteY192" fmla="*/ 430194 h 1078499"/>
                <a:gd name="connsiteX193" fmla="*/ 1149134 w 3024845"/>
                <a:gd name="connsiteY193" fmla="*/ 430194 h 1078499"/>
                <a:gd name="connsiteX194" fmla="*/ 1149134 w 3024845"/>
                <a:gd name="connsiteY194" fmla="*/ 460458 h 1078499"/>
                <a:gd name="connsiteX195" fmla="*/ 1149894 w 3024845"/>
                <a:gd name="connsiteY195" fmla="*/ 460458 h 1078499"/>
                <a:gd name="connsiteX196" fmla="*/ 1155214 w 3024845"/>
                <a:gd name="connsiteY196" fmla="*/ 460458 h 1078499"/>
                <a:gd name="connsiteX197" fmla="*/ 1155214 w 3024845"/>
                <a:gd name="connsiteY197" fmla="*/ 461539 h 1078499"/>
                <a:gd name="connsiteX198" fmla="*/ 1155214 w 3024845"/>
                <a:gd name="connsiteY198" fmla="*/ 469106 h 1078499"/>
                <a:gd name="connsiteX199" fmla="*/ 1159268 w 3024845"/>
                <a:gd name="connsiteY199" fmla="*/ 499370 h 1078499"/>
                <a:gd name="connsiteX200" fmla="*/ 1160028 w 3024845"/>
                <a:gd name="connsiteY200" fmla="*/ 499370 h 1078499"/>
                <a:gd name="connsiteX201" fmla="*/ 1165348 w 3024845"/>
                <a:gd name="connsiteY201" fmla="*/ 499370 h 1078499"/>
                <a:gd name="connsiteX202" fmla="*/ 1165348 w 3024845"/>
                <a:gd name="connsiteY202" fmla="*/ 500181 h 1078499"/>
                <a:gd name="connsiteX203" fmla="*/ 1165348 w 3024845"/>
                <a:gd name="connsiteY203" fmla="*/ 505856 h 1078499"/>
                <a:gd name="connsiteX204" fmla="*/ 1166361 w 3024845"/>
                <a:gd name="connsiteY204" fmla="*/ 505856 h 1078499"/>
                <a:gd name="connsiteX205" fmla="*/ 1173454 w 3024845"/>
                <a:gd name="connsiteY205" fmla="*/ 505856 h 1078499"/>
                <a:gd name="connsiteX206" fmla="*/ 1173454 w 3024845"/>
                <a:gd name="connsiteY206" fmla="*/ 536121 h 1078499"/>
                <a:gd name="connsiteX207" fmla="*/ 1175481 w 3024845"/>
                <a:gd name="connsiteY207" fmla="*/ 536121 h 1078499"/>
                <a:gd name="connsiteX208" fmla="*/ 1189668 w 3024845"/>
                <a:gd name="connsiteY208" fmla="*/ 536121 h 1078499"/>
                <a:gd name="connsiteX209" fmla="*/ 1189668 w 3024845"/>
                <a:gd name="connsiteY209" fmla="*/ 559900 h 1078499"/>
                <a:gd name="connsiteX210" fmla="*/ 1191695 w 3024845"/>
                <a:gd name="connsiteY210" fmla="*/ 561521 h 1078499"/>
                <a:gd name="connsiteX211" fmla="*/ 1191695 w 3024845"/>
                <a:gd name="connsiteY211" fmla="*/ 572871 h 1078499"/>
                <a:gd name="connsiteX212" fmla="*/ 1192455 w 3024845"/>
                <a:gd name="connsiteY212" fmla="*/ 572871 h 1078499"/>
                <a:gd name="connsiteX213" fmla="*/ 1197775 w 3024845"/>
                <a:gd name="connsiteY213" fmla="*/ 572871 h 1078499"/>
                <a:gd name="connsiteX214" fmla="*/ 1197775 w 3024845"/>
                <a:gd name="connsiteY214" fmla="*/ 596650 h 1078499"/>
                <a:gd name="connsiteX215" fmla="*/ 1199041 w 3024845"/>
                <a:gd name="connsiteY215" fmla="*/ 596650 h 1078499"/>
                <a:gd name="connsiteX216" fmla="*/ 1207908 w 3024845"/>
                <a:gd name="connsiteY216" fmla="*/ 596650 h 1078499"/>
                <a:gd name="connsiteX217" fmla="*/ 1209935 w 3024845"/>
                <a:gd name="connsiteY217" fmla="*/ 600704 h 1078499"/>
                <a:gd name="connsiteX218" fmla="*/ 1209935 w 3024845"/>
                <a:gd name="connsiteY218" fmla="*/ 613945 h 1078499"/>
                <a:gd name="connsiteX219" fmla="*/ 1211455 w 3024845"/>
                <a:gd name="connsiteY219" fmla="*/ 612053 h 1078499"/>
                <a:gd name="connsiteX220" fmla="*/ 1222095 w 3024845"/>
                <a:gd name="connsiteY220" fmla="*/ 598812 h 1078499"/>
                <a:gd name="connsiteX221" fmla="*/ 1250469 w 3024845"/>
                <a:gd name="connsiteY221" fmla="*/ 598812 h 1078499"/>
                <a:gd name="connsiteX222" fmla="*/ 1250469 w 3024845"/>
                <a:gd name="connsiteY222" fmla="*/ 685283 h 1078499"/>
                <a:gd name="connsiteX223" fmla="*/ 1251229 w 3024845"/>
                <a:gd name="connsiteY223" fmla="*/ 685283 h 1078499"/>
                <a:gd name="connsiteX224" fmla="*/ 1256549 w 3024845"/>
                <a:gd name="connsiteY224" fmla="*/ 685283 h 1078499"/>
                <a:gd name="connsiteX225" fmla="*/ 1257309 w 3024845"/>
                <a:gd name="connsiteY225" fmla="*/ 683932 h 1078499"/>
                <a:gd name="connsiteX226" fmla="*/ 1262629 w 3024845"/>
                <a:gd name="connsiteY226" fmla="*/ 674474 h 1078499"/>
                <a:gd name="connsiteX227" fmla="*/ 1262629 w 3024845"/>
                <a:gd name="connsiteY227" fmla="*/ 676366 h 1078499"/>
                <a:gd name="connsiteX228" fmla="*/ 1262629 w 3024845"/>
                <a:gd name="connsiteY228" fmla="*/ 689607 h 1078499"/>
                <a:gd name="connsiteX229" fmla="*/ 1266682 w 3024845"/>
                <a:gd name="connsiteY229" fmla="*/ 644210 h 1078499"/>
                <a:gd name="connsiteX230" fmla="*/ 1267442 w 3024845"/>
                <a:gd name="connsiteY230" fmla="*/ 644210 h 1078499"/>
                <a:gd name="connsiteX231" fmla="*/ 1272762 w 3024845"/>
                <a:gd name="connsiteY231" fmla="*/ 644210 h 1078499"/>
                <a:gd name="connsiteX232" fmla="*/ 1272762 w 3024845"/>
                <a:gd name="connsiteY232" fmla="*/ 579356 h 1078499"/>
                <a:gd name="connsiteX233" fmla="*/ 1273776 w 3024845"/>
                <a:gd name="connsiteY233" fmla="*/ 579356 h 1078499"/>
                <a:gd name="connsiteX234" fmla="*/ 1280869 w 3024845"/>
                <a:gd name="connsiteY234" fmla="*/ 579356 h 1078499"/>
                <a:gd name="connsiteX235" fmla="*/ 1293029 w 3024845"/>
                <a:gd name="connsiteY235" fmla="*/ 536121 h 1078499"/>
                <a:gd name="connsiteX236" fmla="*/ 1294296 w 3024845"/>
                <a:gd name="connsiteY236" fmla="*/ 536121 h 1078499"/>
                <a:gd name="connsiteX237" fmla="*/ 1303163 w 3024845"/>
                <a:gd name="connsiteY237" fmla="*/ 536121 h 1078499"/>
                <a:gd name="connsiteX238" fmla="*/ 1313296 w 3024845"/>
                <a:gd name="connsiteY238" fmla="*/ 579356 h 1078499"/>
                <a:gd name="connsiteX239" fmla="*/ 1314309 w 3024845"/>
                <a:gd name="connsiteY239" fmla="*/ 579356 h 1078499"/>
                <a:gd name="connsiteX240" fmla="*/ 1321403 w 3024845"/>
                <a:gd name="connsiteY240" fmla="*/ 579356 h 1078499"/>
                <a:gd name="connsiteX241" fmla="*/ 1321403 w 3024845"/>
                <a:gd name="connsiteY241" fmla="*/ 618268 h 1078499"/>
                <a:gd name="connsiteX242" fmla="*/ 1323176 w 3024845"/>
                <a:gd name="connsiteY242" fmla="*/ 618268 h 1078499"/>
                <a:gd name="connsiteX243" fmla="*/ 1335590 w 3024845"/>
                <a:gd name="connsiteY243" fmla="*/ 618268 h 1078499"/>
                <a:gd name="connsiteX244" fmla="*/ 1335590 w 3024845"/>
                <a:gd name="connsiteY244" fmla="*/ 620430 h 1078499"/>
                <a:gd name="connsiteX245" fmla="*/ 1335590 w 3024845"/>
                <a:gd name="connsiteY245" fmla="*/ 635562 h 1078499"/>
                <a:gd name="connsiteX246" fmla="*/ 1339643 w 3024845"/>
                <a:gd name="connsiteY246" fmla="*/ 633401 h 1078499"/>
                <a:gd name="connsiteX247" fmla="*/ 1339643 w 3024845"/>
                <a:gd name="connsiteY247" fmla="*/ 618268 h 1078499"/>
                <a:gd name="connsiteX248" fmla="*/ 1341163 w 3024845"/>
                <a:gd name="connsiteY248" fmla="*/ 618268 h 1078499"/>
                <a:gd name="connsiteX249" fmla="*/ 1351803 w 3024845"/>
                <a:gd name="connsiteY249" fmla="*/ 618268 h 1078499"/>
                <a:gd name="connsiteX250" fmla="*/ 1351803 w 3024845"/>
                <a:gd name="connsiteY250" fmla="*/ 619889 h 1078499"/>
                <a:gd name="connsiteX251" fmla="*/ 1351803 w 3024845"/>
                <a:gd name="connsiteY251" fmla="*/ 631239 h 1078499"/>
                <a:gd name="connsiteX252" fmla="*/ 1382204 w 3024845"/>
                <a:gd name="connsiteY252" fmla="*/ 631239 h 1078499"/>
                <a:gd name="connsiteX253" fmla="*/ 1382204 w 3024845"/>
                <a:gd name="connsiteY253" fmla="*/ 594489 h 1078499"/>
                <a:gd name="connsiteX254" fmla="*/ 1383470 w 3024845"/>
                <a:gd name="connsiteY254" fmla="*/ 594489 h 1078499"/>
                <a:gd name="connsiteX255" fmla="*/ 1392337 w 3024845"/>
                <a:gd name="connsiteY255" fmla="*/ 594489 h 1078499"/>
                <a:gd name="connsiteX256" fmla="*/ 1392337 w 3024845"/>
                <a:gd name="connsiteY256" fmla="*/ 616106 h 1078499"/>
                <a:gd name="connsiteX257" fmla="*/ 1394364 w 3024845"/>
                <a:gd name="connsiteY257" fmla="*/ 583680 h 1078499"/>
                <a:gd name="connsiteX258" fmla="*/ 1416657 w 3024845"/>
                <a:gd name="connsiteY258" fmla="*/ 583680 h 1078499"/>
                <a:gd name="connsiteX259" fmla="*/ 1416657 w 3024845"/>
                <a:gd name="connsiteY259" fmla="*/ 582058 h 1078499"/>
                <a:gd name="connsiteX260" fmla="*/ 1416657 w 3024845"/>
                <a:gd name="connsiteY260" fmla="*/ 570709 h 1078499"/>
                <a:gd name="connsiteX261" fmla="*/ 1417417 w 3024845"/>
                <a:gd name="connsiteY261" fmla="*/ 570709 h 1078499"/>
                <a:gd name="connsiteX262" fmla="*/ 1422737 w 3024845"/>
                <a:gd name="connsiteY262" fmla="*/ 570709 h 1078499"/>
                <a:gd name="connsiteX263" fmla="*/ 1422737 w 3024845"/>
                <a:gd name="connsiteY263" fmla="*/ 568818 h 1078499"/>
                <a:gd name="connsiteX264" fmla="*/ 1422737 w 3024845"/>
                <a:gd name="connsiteY264" fmla="*/ 555577 h 1078499"/>
                <a:gd name="connsiteX265" fmla="*/ 1426791 w 3024845"/>
                <a:gd name="connsiteY265" fmla="*/ 562062 h 1078499"/>
                <a:gd name="connsiteX266" fmla="*/ 1429071 w 3024845"/>
                <a:gd name="connsiteY266" fmla="*/ 562062 h 1078499"/>
                <a:gd name="connsiteX267" fmla="*/ 1445031 w 3024845"/>
                <a:gd name="connsiteY267" fmla="*/ 562062 h 1078499"/>
                <a:gd name="connsiteX268" fmla="*/ 1445031 w 3024845"/>
                <a:gd name="connsiteY268" fmla="*/ 561251 h 1078499"/>
                <a:gd name="connsiteX269" fmla="*/ 1445031 w 3024845"/>
                <a:gd name="connsiteY269" fmla="*/ 555577 h 1078499"/>
                <a:gd name="connsiteX270" fmla="*/ 1445791 w 3024845"/>
                <a:gd name="connsiteY270" fmla="*/ 555577 h 1078499"/>
                <a:gd name="connsiteX271" fmla="*/ 1451111 w 3024845"/>
                <a:gd name="connsiteY271" fmla="*/ 555577 h 1078499"/>
                <a:gd name="connsiteX272" fmla="*/ 1451111 w 3024845"/>
                <a:gd name="connsiteY272" fmla="*/ 556928 h 1078499"/>
                <a:gd name="connsiteX273" fmla="*/ 1451111 w 3024845"/>
                <a:gd name="connsiteY273" fmla="*/ 566386 h 1078499"/>
                <a:gd name="connsiteX274" fmla="*/ 1489618 w 3024845"/>
                <a:gd name="connsiteY274" fmla="*/ 566386 h 1078499"/>
                <a:gd name="connsiteX275" fmla="*/ 1489618 w 3024845"/>
                <a:gd name="connsiteY275" fmla="*/ 704739 h 1078499"/>
                <a:gd name="connsiteX276" fmla="*/ 1491138 w 3024845"/>
                <a:gd name="connsiteY276" fmla="*/ 704739 h 1078499"/>
                <a:gd name="connsiteX277" fmla="*/ 1501778 w 3024845"/>
                <a:gd name="connsiteY277" fmla="*/ 704739 h 1078499"/>
                <a:gd name="connsiteX278" fmla="*/ 1501778 w 3024845"/>
                <a:gd name="connsiteY278" fmla="*/ 691769 h 1078499"/>
                <a:gd name="connsiteX279" fmla="*/ 1505832 w 3024845"/>
                <a:gd name="connsiteY279" fmla="*/ 691769 h 1078499"/>
                <a:gd name="connsiteX280" fmla="*/ 1505832 w 3024845"/>
                <a:gd name="connsiteY280" fmla="*/ 704739 h 1078499"/>
                <a:gd name="connsiteX281" fmla="*/ 1536232 w 3024845"/>
                <a:gd name="connsiteY281" fmla="*/ 704739 h 1078499"/>
                <a:gd name="connsiteX282" fmla="*/ 1536232 w 3024845"/>
                <a:gd name="connsiteY282" fmla="*/ 674474 h 1078499"/>
                <a:gd name="connsiteX283" fmla="*/ 1548392 w 3024845"/>
                <a:gd name="connsiteY283" fmla="*/ 674474 h 1078499"/>
                <a:gd name="connsiteX284" fmla="*/ 1560552 w 3024845"/>
                <a:gd name="connsiteY284" fmla="*/ 672313 h 1078499"/>
                <a:gd name="connsiteX285" fmla="*/ 1564606 w 3024845"/>
                <a:gd name="connsiteY285" fmla="*/ 674474 h 1078499"/>
                <a:gd name="connsiteX286" fmla="*/ 1574739 w 3024845"/>
                <a:gd name="connsiteY286" fmla="*/ 674474 h 1078499"/>
                <a:gd name="connsiteX287" fmla="*/ 1574739 w 3024845"/>
                <a:gd name="connsiteY287" fmla="*/ 704739 h 1078499"/>
                <a:gd name="connsiteX288" fmla="*/ 1582846 w 3024845"/>
                <a:gd name="connsiteY288" fmla="*/ 704739 h 1078499"/>
                <a:gd name="connsiteX289" fmla="*/ 1582846 w 3024845"/>
                <a:gd name="connsiteY289" fmla="*/ 722034 h 1078499"/>
                <a:gd name="connsiteX290" fmla="*/ 1592182 w 3024845"/>
                <a:gd name="connsiteY290" fmla="*/ 722939 h 1078499"/>
                <a:gd name="connsiteX291" fmla="*/ 1605140 w 3024845"/>
                <a:gd name="connsiteY291" fmla="*/ 722939 h 1078499"/>
                <a:gd name="connsiteX292" fmla="*/ 1605140 w 3024845"/>
                <a:gd name="connsiteY292" fmla="*/ 706901 h 1078499"/>
                <a:gd name="connsiteX293" fmla="*/ 1673096 w 3024845"/>
                <a:gd name="connsiteY293" fmla="*/ 706901 h 1078499"/>
                <a:gd name="connsiteX294" fmla="*/ 1673096 w 3024845"/>
                <a:gd name="connsiteY294" fmla="*/ 621648 h 1078499"/>
                <a:gd name="connsiteX295" fmla="*/ 1745104 w 3024845"/>
                <a:gd name="connsiteY295" fmla="*/ 621648 h 1078499"/>
                <a:gd name="connsiteX296" fmla="*/ 1745104 w 3024845"/>
                <a:gd name="connsiteY296" fmla="*/ 700416 h 1078499"/>
                <a:gd name="connsiteX297" fmla="*/ 1747008 w 3024845"/>
                <a:gd name="connsiteY297" fmla="*/ 700416 h 1078499"/>
                <a:gd name="connsiteX298" fmla="*/ 1748250 w 3024845"/>
                <a:gd name="connsiteY298" fmla="*/ 722939 h 1078499"/>
                <a:gd name="connsiteX299" fmla="*/ 1757926 w 3024845"/>
                <a:gd name="connsiteY299" fmla="*/ 722939 h 1078499"/>
                <a:gd name="connsiteX300" fmla="*/ 1759168 w 3024845"/>
                <a:gd name="connsiteY300" fmla="*/ 700416 h 1078499"/>
                <a:gd name="connsiteX301" fmla="*/ 1765248 w 3024845"/>
                <a:gd name="connsiteY301" fmla="*/ 700416 h 1078499"/>
                <a:gd name="connsiteX302" fmla="*/ 1766490 w 3024845"/>
                <a:gd name="connsiteY302" fmla="*/ 722939 h 1078499"/>
                <a:gd name="connsiteX303" fmla="*/ 1817112 w 3024845"/>
                <a:gd name="connsiteY303" fmla="*/ 722939 h 1078499"/>
                <a:gd name="connsiteX304" fmla="*/ 1817112 w 3024845"/>
                <a:gd name="connsiteY304" fmla="*/ 559911 h 1078499"/>
                <a:gd name="connsiteX305" fmla="*/ 2014439 w 3024845"/>
                <a:gd name="connsiteY305" fmla="*/ 559911 h 1078499"/>
                <a:gd name="connsiteX306" fmla="*/ 2014439 w 3024845"/>
                <a:gd name="connsiteY306" fmla="*/ 722939 h 1078499"/>
                <a:gd name="connsiteX307" fmla="*/ 2033136 w 3024845"/>
                <a:gd name="connsiteY307" fmla="*/ 722939 h 1078499"/>
                <a:gd name="connsiteX308" fmla="*/ 2033136 w 3024845"/>
                <a:gd name="connsiteY308" fmla="*/ 640246 h 1078499"/>
                <a:gd name="connsiteX309" fmla="*/ 2128256 w 3024845"/>
                <a:gd name="connsiteY309" fmla="*/ 640246 h 1078499"/>
                <a:gd name="connsiteX310" fmla="*/ 2140186 w 3024845"/>
                <a:gd name="connsiteY310" fmla="*/ 322105 h 1078499"/>
                <a:gd name="connsiteX311" fmla="*/ 2128026 w 3024845"/>
                <a:gd name="connsiteY311" fmla="*/ 300487 h 1078499"/>
                <a:gd name="connsiteX312" fmla="*/ 2121946 w 3024845"/>
                <a:gd name="connsiteY312" fmla="*/ 296163 h 1078499"/>
                <a:gd name="connsiteX313" fmla="*/ 2130053 w 3024845"/>
                <a:gd name="connsiteY313" fmla="*/ 272384 h 1078499"/>
                <a:gd name="connsiteX314" fmla="*/ 2130053 w 3024845"/>
                <a:gd name="connsiteY314" fmla="*/ 255090 h 1078499"/>
                <a:gd name="connsiteX315" fmla="*/ 2144240 w 3024845"/>
                <a:gd name="connsiteY315" fmla="*/ 255090 h 1078499"/>
                <a:gd name="connsiteX316" fmla="*/ 2144240 w 3024845"/>
                <a:gd name="connsiteY316" fmla="*/ 233472 h 1078499"/>
                <a:gd name="connsiteX317" fmla="*/ 2146266 w 3024845"/>
                <a:gd name="connsiteY317" fmla="*/ 229148 h 1078499"/>
                <a:gd name="connsiteX318" fmla="*/ 2146266 w 3024845"/>
                <a:gd name="connsiteY318" fmla="*/ 151324 h 1078499"/>
                <a:gd name="connsiteX319" fmla="*/ 2144240 w 3024845"/>
                <a:gd name="connsiteY319" fmla="*/ 144839 h 1078499"/>
                <a:gd name="connsiteX320" fmla="*/ 2150320 w 3024845"/>
                <a:gd name="connsiteY320" fmla="*/ 138353 h 1078499"/>
                <a:gd name="connsiteX321" fmla="*/ 2150320 w 3024845"/>
                <a:gd name="connsiteY321" fmla="*/ 79985 h 1078499"/>
                <a:gd name="connsiteX322" fmla="*/ 2152346 w 3024845"/>
                <a:gd name="connsiteY322" fmla="*/ 75662 h 1078499"/>
                <a:gd name="connsiteX323" fmla="*/ 2152346 w 3024845"/>
                <a:gd name="connsiteY323" fmla="*/ 19456 h 1078499"/>
                <a:gd name="connsiteX324" fmla="*/ 2154373 w 3024845"/>
                <a:gd name="connsiteY324" fmla="*/ 0 h 1078499"/>
                <a:gd name="connsiteX325" fmla="*/ 2162480 w 3024845"/>
                <a:gd name="connsiteY325" fmla="*/ 138353 h 1078499"/>
                <a:gd name="connsiteX326" fmla="*/ 2168560 w 3024845"/>
                <a:gd name="connsiteY326" fmla="*/ 144839 h 1078499"/>
                <a:gd name="connsiteX327" fmla="*/ 2166533 w 3024845"/>
                <a:gd name="connsiteY327" fmla="*/ 151324 h 1078499"/>
                <a:gd name="connsiteX328" fmla="*/ 2166533 w 3024845"/>
                <a:gd name="connsiteY328" fmla="*/ 229148 h 1078499"/>
                <a:gd name="connsiteX329" fmla="*/ 2168560 w 3024845"/>
                <a:gd name="connsiteY329" fmla="*/ 233472 h 1078499"/>
                <a:gd name="connsiteX330" fmla="*/ 2168560 w 3024845"/>
                <a:gd name="connsiteY330" fmla="*/ 255090 h 1078499"/>
                <a:gd name="connsiteX331" fmla="*/ 2182747 w 3024845"/>
                <a:gd name="connsiteY331" fmla="*/ 255090 h 1078499"/>
                <a:gd name="connsiteX332" fmla="*/ 2182747 w 3024845"/>
                <a:gd name="connsiteY332" fmla="*/ 272384 h 1078499"/>
                <a:gd name="connsiteX333" fmla="*/ 2190854 w 3024845"/>
                <a:gd name="connsiteY333" fmla="*/ 296163 h 1078499"/>
                <a:gd name="connsiteX334" fmla="*/ 2184774 w 3024845"/>
                <a:gd name="connsiteY334" fmla="*/ 300487 h 1078499"/>
                <a:gd name="connsiteX335" fmla="*/ 2172613 w 3024845"/>
                <a:gd name="connsiteY335" fmla="*/ 322105 h 1078499"/>
                <a:gd name="connsiteX336" fmla="*/ 2180720 w 3024845"/>
                <a:gd name="connsiteY336" fmla="*/ 575033 h 1078499"/>
                <a:gd name="connsiteX337" fmla="*/ 2245574 w 3024845"/>
                <a:gd name="connsiteY337" fmla="*/ 575033 h 1078499"/>
                <a:gd name="connsiteX338" fmla="*/ 2245574 w 3024845"/>
                <a:gd name="connsiteY338" fmla="*/ 650695 h 1078499"/>
                <a:gd name="connsiteX339" fmla="*/ 2253681 w 3024845"/>
                <a:gd name="connsiteY339" fmla="*/ 650695 h 1078499"/>
                <a:gd name="connsiteX340" fmla="*/ 2255708 w 3024845"/>
                <a:gd name="connsiteY340" fmla="*/ 644210 h 1078499"/>
                <a:gd name="connsiteX341" fmla="*/ 2261788 w 3024845"/>
                <a:gd name="connsiteY341" fmla="*/ 644210 h 1078499"/>
                <a:gd name="connsiteX342" fmla="*/ 2263815 w 3024845"/>
                <a:gd name="connsiteY342" fmla="*/ 652857 h 1078499"/>
                <a:gd name="connsiteX343" fmla="*/ 2275975 w 3024845"/>
                <a:gd name="connsiteY343" fmla="*/ 652857 h 1078499"/>
                <a:gd name="connsiteX344" fmla="*/ 2275975 w 3024845"/>
                <a:gd name="connsiteY344" fmla="*/ 646371 h 1078499"/>
                <a:gd name="connsiteX345" fmla="*/ 2298268 w 3024845"/>
                <a:gd name="connsiteY345" fmla="*/ 646371 h 1078499"/>
                <a:gd name="connsiteX346" fmla="*/ 2298268 w 3024845"/>
                <a:gd name="connsiteY346" fmla="*/ 652857 h 1078499"/>
                <a:gd name="connsiteX347" fmla="*/ 2318535 w 3024845"/>
                <a:gd name="connsiteY347" fmla="*/ 652857 h 1078499"/>
                <a:gd name="connsiteX348" fmla="*/ 2318535 w 3024845"/>
                <a:gd name="connsiteY348" fmla="*/ 698254 h 1078499"/>
                <a:gd name="connsiteX349" fmla="*/ 2332722 w 3024845"/>
                <a:gd name="connsiteY349" fmla="*/ 698254 h 1078499"/>
                <a:gd name="connsiteX350" fmla="*/ 2332722 w 3024845"/>
                <a:gd name="connsiteY350" fmla="*/ 685283 h 1078499"/>
                <a:gd name="connsiteX351" fmla="*/ 2348936 w 3024845"/>
                <a:gd name="connsiteY351" fmla="*/ 685283 h 1078499"/>
                <a:gd name="connsiteX352" fmla="*/ 2348936 w 3024845"/>
                <a:gd name="connsiteY352" fmla="*/ 505856 h 1078499"/>
                <a:gd name="connsiteX353" fmla="*/ 2355016 w 3024845"/>
                <a:gd name="connsiteY353" fmla="*/ 499370 h 1078499"/>
                <a:gd name="connsiteX354" fmla="*/ 2427977 w 3024845"/>
                <a:gd name="connsiteY354" fmla="*/ 499370 h 1078499"/>
                <a:gd name="connsiteX355" fmla="*/ 2427977 w 3024845"/>
                <a:gd name="connsiteY355" fmla="*/ 508018 h 1078499"/>
                <a:gd name="connsiteX356" fmla="*/ 2438110 w 3024845"/>
                <a:gd name="connsiteY356" fmla="*/ 508018 h 1078499"/>
                <a:gd name="connsiteX357" fmla="*/ 2438110 w 3024845"/>
                <a:gd name="connsiteY357" fmla="*/ 622592 h 1078499"/>
                <a:gd name="connsiteX358" fmla="*/ 2460404 w 3024845"/>
                <a:gd name="connsiteY358" fmla="*/ 622592 h 1078499"/>
                <a:gd name="connsiteX359" fmla="*/ 2460404 w 3024845"/>
                <a:gd name="connsiteY359" fmla="*/ 555577 h 1078499"/>
                <a:gd name="connsiteX360" fmla="*/ 2486751 w 3024845"/>
                <a:gd name="connsiteY360" fmla="*/ 555577 h 1078499"/>
                <a:gd name="connsiteX361" fmla="*/ 2490804 w 3024845"/>
                <a:gd name="connsiteY361" fmla="*/ 551253 h 1078499"/>
                <a:gd name="connsiteX362" fmla="*/ 2498911 w 3024845"/>
                <a:gd name="connsiteY362" fmla="*/ 551253 h 1078499"/>
                <a:gd name="connsiteX363" fmla="*/ 2502964 w 3024845"/>
                <a:gd name="connsiteY363" fmla="*/ 555577 h 1078499"/>
                <a:gd name="connsiteX364" fmla="*/ 2525258 w 3024845"/>
                <a:gd name="connsiteY364" fmla="*/ 555577 h 1078499"/>
                <a:gd name="connsiteX365" fmla="*/ 2525258 w 3024845"/>
                <a:gd name="connsiteY365" fmla="*/ 438841 h 1078499"/>
                <a:gd name="connsiteX366" fmla="*/ 2582005 w 3024845"/>
                <a:gd name="connsiteY366" fmla="*/ 428032 h 1078499"/>
                <a:gd name="connsiteX367" fmla="*/ 2582005 w 3024845"/>
                <a:gd name="connsiteY367" fmla="*/ 429113 h 1078499"/>
                <a:gd name="connsiteX368" fmla="*/ 2582005 w 3024845"/>
                <a:gd name="connsiteY368" fmla="*/ 436679 h 1078499"/>
                <a:gd name="connsiteX369" fmla="*/ 2608352 w 3024845"/>
                <a:gd name="connsiteY369" fmla="*/ 436679 h 1078499"/>
                <a:gd name="connsiteX370" fmla="*/ 2608352 w 3024845"/>
                <a:gd name="connsiteY370" fmla="*/ 691769 h 1078499"/>
                <a:gd name="connsiteX371" fmla="*/ 2630646 w 3024845"/>
                <a:gd name="connsiteY371" fmla="*/ 691769 h 1078499"/>
                <a:gd name="connsiteX372" fmla="*/ 2630646 w 3024845"/>
                <a:gd name="connsiteY372" fmla="*/ 687445 h 1078499"/>
                <a:gd name="connsiteX373" fmla="*/ 2642806 w 3024845"/>
                <a:gd name="connsiteY373" fmla="*/ 687445 h 1078499"/>
                <a:gd name="connsiteX374" fmla="*/ 2642806 w 3024845"/>
                <a:gd name="connsiteY374" fmla="*/ 691769 h 1078499"/>
                <a:gd name="connsiteX375" fmla="*/ 2667126 w 3024845"/>
                <a:gd name="connsiteY375" fmla="*/ 691769 h 1078499"/>
                <a:gd name="connsiteX376" fmla="*/ 2667126 w 3024845"/>
                <a:gd name="connsiteY376" fmla="*/ 678798 h 1078499"/>
                <a:gd name="connsiteX377" fmla="*/ 2695500 w 3024845"/>
                <a:gd name="connsiteY377" fmla="*/ 678798 h 1078499"/>
                <a:gd name="connsiteX378" fmla="*/ 2707660 w 3024845"/>
                <a:gd name="connsiteY378" fmla="*/ 674474 h 1078499"/>
                <a:gd name="connsiteX379" fmla="*/ 2727927 w 3024845"/>
                <a:gd name="connsiteY379" fmla="*/ 678798 h 1078499"/>
                <a:gd name="connsiteX380" fmla="*/ 2727927 w 3024845"/>
                <a:gd name="connsiteY380" fmla="*/ 661504 h 1078499"/>
                <a:gd name="connsiteX381" fmla="*/ 2736034 w 3024845"/>
                <a:gd name="connsiteY381" fmla="*/ 661504 h 1078499"/>
                <a:gd name="connsiteX382" fmla="*/ 2736034 w 3024845"/>
                <a:gd name="connsiteY382" fmla="*/ 648533 h 1078499"/>
                <a:gd name="connsiteX383" fmla="*/ 2792781 w 3024845"/>
                <a:gd name="connsiteY383" fmla="*/ 648533 h 1078499"/>
                <a:gd name="connsiteX384" fmla="*/ 2792781 w 3024845"/>
                <a:gd name="connsiteY384" fmla="*/ 618268 h 1078499"/>
                <a:gd name="connsiteX385" fmla="*/ 2811021 w 3024845"/>
                <a:gd name="connsiteY385" fmla="*/ 618268 h 1078499"/>
                <a:gd name="connsiteX386" fmla="*/ 2811021 w 3024845"/>
                <a:gd name="connsiteY386" fmla="*/ 611783 h 1078499"/>
                <a:gd name="connsiteX387" fmla="*/ 2823181 w 3024845"/>
                <a:gd name="connsiteY387" fmla="*/ 611783 h 1078499"/>
                <a:gd name="connsiteX388" fmla="*/ 2823181 w 3024845"/>
                <a:gd name="connsiteY388" fmla="*/ 618268 h 1078499"/>
                <a:gd name="connsiteX389" fmla="*/ 2839395 w 3024845"/>
                <a:gd name="connsiteY389" fmla="*/ 618268 h 1078499"/>
                <a:gd name="connsiteX390" fmla="*/ 2839395 w 3024845"/>
                <a:gd name="connsiteY390" fmla="*/ 667989 h 1078499"/>
                <a:gd name="connsiteX391" fmla="*/ 2871822 w 3024845"/>
                <a:gd name="connsiteY391" fmla="*/ 667989 h 1078499"/>
                <a:gd name="connsiteX392" fmla="*/ 2871822 w 3024845"/>
                <a:gd name="connsiteY392" fmla="*/ 642048 h 1078499"/>
                <a:gd name="connsiteX393" fmla="*/ 2910329 w 3024845"/>
                <a:gd name="connsiteY393" fmla="*/ 642048 h 1078499"/>
                <a:gd name="connsiteX394" fmla="*/ 2910329 w 3024845"/>
                <a:gd name="connsiteY394" fmla="*/ 611783 h 1078499"/>
                <a:gd name="connsiteX395" fmla="*/ 2958970 w 3024845"/>
                <a:gd name="connsiteY395" fmla="*/ 611783 h 1078499"/>
                <a:gd name="connsiteX396" fmla="*/ 2958970 w 3024845"/>
                <a:gd name="connsiteY396" fmla="*/ 722939 h 1078499"/>
                <a:gd name="connsiteX397" fmla="*/ 2958970 w 3024845"/>
                <a:gd name="connsiteY397" fmla="*/ 736718 h 1078499"/>
                <a:gd name="connsiteX398" fmla="*/ 3024845 w 3024845"/>
                <a:gd name="connsiteY398" fmla="*/ 736718 h 1078499"/>
                <a:gd name="connsiteX399" fmla="*/ 3024845 w 3024845"/>
                <a:gd name="connsiteY399" fmla="*/ 1078499 h 1078499"/>
                <a:gd name="connsiteX400" fmla="*/ 2054 w 3024845"/>
                <a:gd name="connsiteY400" fmla="*/ 1076166 h 1078499"/>
                <a:gd name="connsiteX401" fmla="*/ 0 w 3024845"/>
                <a:gd name="connsiteY401" fmla="*/ 642048 h 1078499"/>
                <a:gd name="connsiteX402" fmla="*/ 20267 w 3024845"/>
                <a:gd name="connsiteY402" fmla="*/ 642048 h 1078499"/>
                <a:gd name="connsiteX403" fmla="*/ 20774 w 3024845"/>
                <a:gd name="connsiteY403" fmla="*/ 640967 h 1078499"/>
                <a:gd name="connsiteX404" fmla="*/ 24320 w 3024845"/>
                <a:gd name="connsiteY404" fmla="*/ 633401 h 1078499"/>
                <a:gd name="connsiteX405" fmla="*/ 26094 w 3024845"/>
                <a:gd name="connsiteY405" fmla="*/ 633671 h 1078499"/>
                <a:gd name="connsiteX406" fmla="*/ 38507 w 3024845"/>
                <a:gd name="connsiteY406" fmla="*/ 635562 h 1078499"/>
                <a:gd name="connsiteX407" fmla="*/ 39014 w 3024845"/>
                <a:gd name="connsiteY407" fmla="*/ 636914 h 1078499"/>
                <a:gd name="connsiteX408" fmla="*/ 42560 w 3024845"/>
                <a:gd name="connsiteY408" fmla="*/ 646371 h 1078499"/>
                <a:gd name="connsiteX409" fmla="*/ 68907 w 3024845"/>
                <a:gd name="connsiteY409" fmla="*/ 648533 h 1078499"/>
                <a:gd name="connsiteX410" fmla="*/ 68907 w 3024845"/>
                <a:gd name="connsiteY410" fmla="*/ 525312 h 1078499"/>
                <a:gd name="connsiteX411" fmla="*/ 70934 w 3024845"/>
                <a:gd name="connsiteY411" fmla="*/ 525312 h 1078499"/>
                <a:gd name="connsiteX412" fmla="*/ 85121 w 3024845"/>
                <a:gd name="connsiteY412" fmla="*/ 525312 h 1078499"/>
                <a:gd name="connsiteX413" fmla="*/ 85121 w 3024845"/>
                <a:gd name="connsiteY413" fmla="*/ 389120 h 1078499"/>
                <a:gd name="connsiteX414" fmla="*/ 86894 w 3024845"/>
                <a:gd name="connsiteY414" fmla="*/ 389120 h 1078499"/>
                <a:gd name="connsiteX415" fmla="*/ 99308 w 3024845"/>
                <a:gd name="connsiteY415" fmla="*/ 389120 h 1078499"/>
                <a:gd name="connsiteX416" fmla="*/ 99308 w 3024845"/>
                <a:gd name="connsiteY416" fmla="*/ 274546 h 1078499"/>
                <a:gd name="connsiteX417" fmla="*/ 103361 w 3024845"/>
                <a:gd name="connsiteY417" fmla="*/ 246442 h 1078499"/>
                <a:gd name="connsiteX418" fmla="*/ 105388 w 3024845"/>
                <a:gd name="connsiteY418" fmla="*/ 246442 h 1078499"/>
                <a:gd name="connsiteX419" fmla="*/ 119575 w 3024845"/>
                <a:gd name="connsiteY419" fmla="*/ 246442 h 1078499"/>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0186 w 3024845"/>
                <a:gd name="connsiteY310" fmla="*/ 302649 h 1059043"/>
                <a:gd name="connsiteX311" fmla="*/ 2128026 w 3024845"/>
                <a:gd name="connsiteY311" fmla="*/ 281031 h 1059043"/>
                <a:gd name="connsiteX312" fmla="*/ 2121946 w 3024845"/>
                <a:gd name="connsiteY312" fmla="*/ 276707 h 1059043"/>
                <a:gd name="connsiteX313" fmla="*/ 2130053 w 3024845"/>
                <a:gd name="connsiteY313" fmla="*/ 252928 h 1059043"/>
                <a:gd name="connsiteX314" fmla="*/ 2130053 w 3024845"/>
                <a:gd name="connsiteY314" fmla="*/ 235634 h 1059043"/>
                <a:gd name="connsiteX315" fmla="*/ 2144240 w 3024845"/>
                <a:gd name="connsiteY315" fmla="*/ 235634 h 1059043"/>
                <a:gd name="connsiteX316" fmla="*/ 2144240 w 3024845"/>
                <a:gd name="connsiteY316" fmla="*/ 214016 h 1059043"/>
                <a:gd name="connsiteX317" fmla="*/ 2146266 w 3024845"/>
                <a:gd name="connsiteY317" fmla="*/ 209692 h 1059043"/>
                <a:gd name="connsiteX318" fmla="*/ 2146266 w 3024845"/>
                <a:gd name="connsiteY318" fmla="*/ 131868 h 1059043"/>
                <a:gd name="connsiteX319" fmla="*/ 2144240 w 3024845"/>
                <a:gd name="connsiteY319" fmla="*/ 125383 h 1059043"/>
                <a:gd name="connsiteX320" fmla="*/ 2150320 w 3024845"/>
                <a:gd name="connsiteY320" fmla="*/ 118897 h 1059043"/>
                <a:gd name="connsiteX321" fmla="*/ 2150320 w 3024845"/>
                <a:gd name="connsiteY321" fmla="*/ 60529 h 1059043"/>
                <a:gd name="connsiteX322" fmla="*/ 2152346 w 3024845"/>
                <a:gd name="connsiteY322" fmla="*/ 56206 h 1059043"/>
                <a:gd name="connsiteX323" fmla="*/ 2152346 w 3024845"/>
                <a:gd name="connsiteY323" fmla="*/ 0 h 1059043"/>
                <a:gd name="connsiteX324" fmla="*/ 2162480 w 3024845"/>
                <a:gd name="connsiteY324" fmla="*/ 118897 h 1059043"/>
                <a:gd name="connsiteX325" fmla="*/ 2168560 w 3024845"/>
                <a:gd name="connsiteY325" fmla="*/ 125383 h 1059043"/>
                <a:gd name="connsiteX326" fmla="*/ 2166533 w 3024845"/>
                <a:gd name="connsiteY326" fmla="*/ 131868 h 1059043"/>
                <a:gd name="connsiteX327" fmla="*/ 2166533 w 3024845"/>
                <a:gd name="connsiteY327" fmla="*/ 209692 h 1059043"/>
                <a:gd name="connsiteX328" fmla="*/ 2168560 w 3024845"/>
                <a:gd name="connsiteY328" fmla="*/ 214016 h 1059043"/>
                <a:gd name="connsiteX329" fmla="*/ 2168560 w 3024845"/>
                <a:gd name="connsiteY329" fmla="*/ 235634 h 1059043"/>
                <a:gd name="connsiteX330" fmla="*/ 2182747 w 3024845"/>
                <a:gd name="connsiteY330" fmla="*/ 235634 h 1059043"/>
                <a:gd name="connsiteX331" fmla="*/ 2182747 w 3024845"/>
                <a:gd name="connsiteY331" fmla="*/ 252928 h 1059043"/>
                <a:gd name="connsiteX332" fmla="*/ 2190854 w 3024845"/>
                <a:gd name="connsiteY332" fmla="*/ 276707 h 1059043"/>
                <a:gd name="connsiteX333" fmla="*/ 2184774 w 3024845"/>
                <a:gd name="connsiteY333" fmla="*/ 281031 h 1059043"/>
                <a:gd name="connsiteX334" fmla="*/ 2172613 w 3024845"/>
                <a:gd name="connsiteY334" fmla="*/ 302649 h 1059043"/>
                <a:gd name="connsiteX335" fmla="*/ 2180720 w 3024845"/>
                <a:gd name="connsiteY335" fmla="*/ 555577 h 1059043"/>
                <a:gd name="connsiteX336" fmla="*/ 2245574 w 3024845"/>
                <a:gd name="connsiteY336" fmla="*/ 555577 h 1059043"/>
                <a:gd name="connsiteX337" fmla="*/ 2245574 w 3024845"/>
                <a:gd name="connsiteY337" fmla="*/ 631239 h 1059043"/>
                <a:gd name="connsiteX338" fmla="*/ 2253681 w 3024845"/>
                <a:gd name="connsiteY338" fmla="*/ 631239 h 1059043"/>
                <a:gd name="connsiteX339" fmla="*/ 2255708 w 3024845"/>
                <a:gd name="connsiteY339" fmla="*/ 624754 h 1059043"/>
                <a:gd name="connsiteX340" fmla="*/ 2261788 w 3024845"/>
                <a:gd name="connsiteY340" fmla="*/ 624754 h 1059043"/>
                <a:gd name="connsiteX341" fmla="*/ 2263815 w 3024845"/>
                <a:gd name="connsiteY341" fmla="*/ 633401 h 1059043"/>
                <a:gd name="connsiteX342" fmla="*/ 2275975 w 3024845"/>
                <a:gd name="connsiteY342" fmla="*/ 633401 h 1059043"/>
                <a:gd name="connsiteX343" fmla="*/ 2275975 w 3024845"/>
                <a:gd name="connsiteY343" fmla="*/ 626915 h 1059043"/>
                <a:gd name="connsiteX344" fmla="*/ 2298268 w 3024845"/>
                <a:gd name="connsiteY344" fmla="*/ 626915 h 1059043"/>
                <a:gd name="connsiteX345" fmla="*/ 2298268 w 3024845"/>
                <a:gd name="connsiteY345" fmla="*/ 633401 h 1059043"/>
                <a:gd name="connsiteX346" fmla="*/ 2318535 w 3024845"/>
                <a:gd name="connsiteY346" fmla="*/ 633401 h 1059043"/>
                <a:gd name="connsiteX347" fmla="*/ 2318535 w 3024845"/>
                <a:gd name="connsiteY347" fmla="*/ 678798 h 1059043"/>
                <a:gd name="connsiteX348" fmla="*/ 2332722 w 3024845"/>
                <a:gd name="connsiteY348" fmla="*/ 678798 h 1059043"/>
                <a:gd name="connsiteX349" fmla="*/ 2332722 w 3024845"/>
                <a:gd name="connsiteY349" fmla="*/ 665827 h 1059043"/>
                <a:gd name="connsiteX350" fmla="*/ 2348936 w 3024845"/>
                <a:gd name="connsiteY350" fmla="*/ 665827 h 1059043"/>
                <a:gd name="connsiteX351" fmla="*/ 2348936 w 3024845"/>
                <a:gd name="connsiteY351" fmla="*/ 486400 h 1059043"/>
                <a:gd name="connsiteX352" fmla="*/ 2355016 w 3024845"/>
                <a:gd name="connsiteY352" fmla="*/ 479914 h 1059043"/>
                <a:gd name="connsiteX353" fmla="*/ 2427977 w 3024845"/>
                <a:gd name="connsiteY353" fmla="*/ 479914 h 1059043"/>
                <a:gd name="connsiteX354" fmla="*/ 2427977 w 3024845"/>
                <a:gd name="connsiteY354" fmla="*/ 488562 h 1059043"/>
                <a:gd name="connsiteX355" fmla="*/ 2438110 w 3024845"/>
                <a:gd name="connsiteY355" fmla="*/ 488562 h 1059043"/>
                <a:gd name="connsiteX356" fmla="*/ 2438110 w 3024845"/>
                <a:gd name="connsiteY356" fmla="*/ 603136 h 1059043"/>
                <a:gd name="connsiteX357" fmla="*/ 2460404 w 3024845"/>
                <a:gd name="connsiteY357" fmla="*/ 603136 h 1059043"/>
                <a:gd name="connsiteX358" fmla="*/ 2460404 w 3024845"/>
                <a:gd name="connsiteY358" fmla="*/ 536121 h 1059043"/>
                <a:gd name="connsiteX359" fmla="*/ 2486751 w 3024845"/>
                <a:gd name="connsiteY359" fmla="*/ 536121 h 1059043"/>
                <a:gd name="connsiteX360" fmla="*/ 2490804 w 3024845"/>
                <a:gd name="connsiteY360" fmla="*/ 531797 h 1059043"/>
                <a:gd name="connsiteX361" fmla="*/ 2498911 w 3024845"/>
                <a:gd name="connsiteY361" fmla="*/ 531797 h 1059043"/>
                <a:gd name="connsiteX362" fmla="*/ 2502964 w 3024845"/>
                <a:gd name="connsiteY362" fmla="*/ 536121 h 1059043"/>
                <a:gd name="connsiteX363" fmla="*/ 2525258 w 3024845"/>
                <a:gd name="connsiteY363" fmla="*/ 536121 h 1059043"/>
                <a:gd name="connsiteX364" fmla="*/ 2525258 w 3024845"/>
                <a:gd name="connsiteY364" fmla="*/ 419385 h 1059043"/>
                <a:gd name="connsiteX365" fmla="*/ 2582005 w 3024845"/>
                <a:gd name="connsiteY365" fmla="*/ 408576 h 1059043"/>
                <a:gd name="connsiteX366" fmla="*/ 2582005 w 3024845"/>
                <a:gd name="connsiteY366" fmla="*/ 409657 h 1059043"/>
                <a:gd name="connsiteX367" fmla="*/ 2582005 w 3024845"/>
                <a:gd name="connsiteY367" fmla="*/ 417223 h 1059043"/>
                <a:gd name="connsiteX368" fmla="*/ 2608352 w 3024845"/>
                <a:gd name="connsiteY368" fmla="*/ 417223 h 1059043"/>
                <a:gd name="connsiteX369" fmla="*/ 2608352 w 3024845"/>
                <a:gd name="connsiteY369" fmla="*/ 672313 h 1059043"/>
                <a:gd name="connsiteX370" fmla="*/ 2630646 w 3024845"/>
                <a:gd name="connsiteY370" fmla="*/ 672313 h 1059043"/>
                <a:gd name="connsiteX371" fmla="*/ 2630646 w 3024845"/>
                <a:gd name="connsiteY371" fmla="*/ 667989 h 1059043"/>
                <a:gd name="connsiteX372" fmla="*/ 2642806 w 3024845"/>
                <a:gd name="connsiteY372" fmla="*/ 667989 h 1059043"/>
                <a:gd name="connsiteX373" fmla="*/ 2642806 w 3024845"/>
                <a:gd name="connsiteY373" fmla="*/ 672313 h 1059043"/>
                <a:gd name="connsiteX374" fmla="*/ 2667126 w 3024845"/>
                <a:gd name="connsiteY374" fmla="*/ 672313 h 1059043"/>
                <a:gd name="connsiteX375" fmla="*/ 2667126 w 3024845"/>
                <a:gd name="connsiteY375" fmla="*/ 659342 h 1059043"/>
                <a:gd name="connsiteX376" fmla="*/ 2695500 w 3024845"/>
                <a:gd name="connsiteY376" fmla="*/ 659342 h 1059043"/>
                <a:gd name="connsiteX377" fmla="*/ 2707660 w 3024845"/>
                <a:gd name="connsiteY377" fmla="*/ 655018 h 1059043"/>
                <a:gd name="connsiteX378" fmla="*/ 2727927 w 3024845"/>
                <a:gd name="connsiteY378" fmla="*/ 659342 h 1059043"/>
                <a:gd name="connsiteX379" fmla="*/ 2727927 w 3024845"/>
                <a:gd name="connsiteY379" fmla="*/ 642048 h 1059043"/>
                <a:gd name="connsiteX380" fmla="*/ 2736034 w 3024845"/>
                <a:gd name="connsiteY380" fmla="*/ 642048 h 1059043"/>
                <a:gd name="connsiteX381" fmla="*/ 2736034 w 3024845"/>
                <a:gd name="connsiteY381" fmla="*/ 629077 h 1059043"/>
                <a:gd name="connsiteX382" fmla="*/ 2792781 w 3024845"/>
                <a:gd name="connsiteY382" fmla="*/ 629077 h 1059043"/>
                <a:gd name="connsiteX383" fmla="*/ 2792781 w 3024845"/>
                <a:gd name="connsiteY383" fmla="*/ 598812 h 1059043"/>
                <a:gd name="connsiteX384" fmla="*/ 2811021 w 3024845"/>
                <a:gd name="connsiteY384" fmla="*/ 598812 h 1059043"/>
                <a:gd name="connsiteX385" fmla="*/ 2811021 w 3024845"/>
                <a:gd name="connsiteY385" fmla="*/ 592327 h 1059043"/>
                <a:gd name="connsiteX386" fmla="*/ 2823181 w 3024845"/>
                <a:gd name="connsiteY386" fmla="*/ 592327 h 1059043"/>
                <a:gd name="connsiteX387" fmla="*/ 2823181 w 3024845"/>
                <a:gd name="connsiteY387" fmla="*/ 598812 h 1059043"/>
                <a:gd name="connsiteX388" fmla="*/ 2839395 w 3024845"/>
                <a:gd name="connsiteY388" fmla="*/ 598812 h 1059043"/>
                <a:gd name="connsiteX389" fmla="*/ 2839395 w 3024845"/>
                <a:gd name="connsiteY389" fmla="*/ 648533 h 1059043"/>
                <a:gd name="connsiteX390" fmla="*/ 2871822 w 3024845"/>
                <a:gd name="connsiteY390" fmla="*/ 648533 h 1059043"/>
                <a:gd name="connsiteX391" fmla="*/ 2871822 w 3024845"/>
                <a:gd name="connsiteY391" fmla="*/ 622592 h 1059043"/>
                <a:gd name="connsiteX392" fmla="*/ 2910329 w 3024845"/>
                <a:gd name="connsiteY392" fmla="*/ 622592 h 1059043"/>
                <a:gd name="connsiteX393" fmla="*/ 2910329 w 3024845"/>
                <a:gd name="connsiteY393" fmla="*/ 592327 h 1059043"/>
                <a:gd name="connsiteX394" fmla="*/ 2958970 w 3024845"/>
                <a:gd name="connsiteY394" fmla="*/ 592327 h 1059043"/>
                <a:gd name="connsiteX395" fmla="*/ 2958970 w 3024845"/>
                <a:gd name="connsiteY395" fmla="*/ 703483 h 1059043"/>
                <a:gd name="connsiteX396" fmla="*/ 2958970 w 3024845"/>
                <a:gd name="connsiteY396" fmla="*/ 717262 h 1059043"/>
                <a:gd name="connsiteX397" fmla="*/ 3024845 w 3024845"/>
                <a:gd name="connsiteY397" fmla="*/ 717262 h 1059043"/>
                <a:gd name="connsiteX398" fmla="*/ 3024845 w 3024845"/>
                <a:gd name="connsiteY398" fmla="*/ 1059043 h 1059043"/>
                <a:gd name="connsiteX399" fmla="*/ 2054 w 3024845"/>
                <a:gd name="connsiteY399" fmla="*/ 1056710 h 1059043"/>
                <a:gd name="connsiteX400" fmla="*/ 0 w 3024845"/>
                <a:gd name="connsiteY400" fmla="*/ 622592 h 1059043"/>
                <a:gd name="connsiteX401" fmla="*/ 20267 w 3024845"/>
                <a:gd name="connsiteY401" fmla="*/ 622592 h 1059043"/>
                <a:gd name="connsiteX402" fmla="*/ 20774 w 3024845"/>
                <a:gd name="connsiteY402" fmla="*/ 621511 h 1059043"/>
                <a:gd name="connsiteX403" fmla="*/ 24320 w 3024845"/>
                <a:gd name="connsiteY403" fmla="*/ 613945 h 1059043"/>
                <a:gd name="connsiteX404" fmla="*/ 26094 w 3024845"/>
                <a:gd name="connsiteY404" fmla="*/ 614215 h 1059043"/>
                <a:gd name="connsiteX405" fmla="*/ 38507 w 3024845"/>
                <a:gd name="connsiteY405" fmla="*/ 616106 h 1059043"/>
                <a:gd name="connsiteX406" fmla="*/ 39014 w 3024845"/>
                <a:gd name="connsiteY406" fmla="*/ 617458 h 1059043"/>
                <a:gd name="connsiteX407" fmla="*/ 42560 w 3024845"/>
                <a:gd name="connsiteY407" fmla="*/ 626915 h 1059043"/>
                <a:gd name="connsiteX408" fmla="*/ 68907 w 3024845"/>
                <a:gd name="connsiteY408" fmla="*/ 629077 h 1059043"/>
                <a:gd name="connsiteX409" fmla="*/ 68907 w 3024845"/>
                <a:gd name="connsiteY409" fmla="*/ 505856 h 1059043"/>
                <a:gd name="connsiteX410" fmla="*/ 70934 w 3024845"/>
                <a:gd name="connsiteY410" fmla="*/ 505856 h 1059043"/>
                <a:gd name="connsiteX411" fmla="*/ 85121 w 3024845"/>
                <a:gd name="connsiteY411" fmla="*/ 505856 h 1059043"/>
                <a:gd name="connsiteX412" fmla="*/ 85121 w 3024845"/>
                <a:gd name="connsiteY412" fmla="*/ 369664 h 1059043"/>
                <a:gd name="connsiteX413" fmla="*/ 86894 w 3024845"/>
                <a:gd name="connsiteY413" fmla="*/ 369664 h 1059043"/>
                <a:gd name="connsiteX414" fmla="*/ 99308 w 3024845"/>
                <a:gd name="connsiteY414" fmla="*/ 369664 h 1059043"/>
                <a:gd name="connsiteX415" fmla="*/ 99308 w 3024845"/>
                <a:gd name="connsiteY415" fmla="*/ 255090 h 1059043"/>
                <a:gd name="connsiteX416" fmla="*/ 103361 w 3024845"/>
                <a:gd name="connsiteY416" fmla="*/ 226986 h 1059043"/>
                <a:gd name="connsiteX417" fmla="*/ 105388 w 3024845"/>
                <a:gd name="connsiteY417" fmla="*/ 226986 h 1059043"/>
                <a:gd name="connsiteX418" fmla="*/ 119575 w 3024845"/>
                <a:gd name="connsiteY418"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0186 w 3024845"/>
                <a:gd name="connsiteY310" fmla="*/ 302649 h 1059043"/>
                <a:gd name="connsiteX311" fmla="*/ 2128026 w 3024845"/>
                <a:gd name="connsiteY311" fmla="*/ 281031 h 1059043"/>
                <a:gd name="connsiteX312" fmla="*/ 2121946 w 3024845"/>
                <a:gd name="connsiteY312" fmla="*/ 276707 h 1059043"/>
                <a:gd name="connsiteX313" fmla="*/ 2130053 w 3024845"/>
                <a:gd name="connsiteY313" fmla="*/ 252928 h 1059043"/>
                <a:gd name="connsiteX314" fmla="*/ 2130053 w 3024845"/>
                <a:gd name="connsiteY314" fmla="*/ 235634 h 1059043"/>
                <a:gd name="connsiteX315" fmla="*/ 2144240 w 3024845"/>
                <a:gd name="connsiteY315" fmla="*/ 235634 h 1059043"/>
                <a:gd name="connsiteX316" fmla="*/ 2144240 w 3024845"/>
                <a:gd name="connsiteY316" fmla="*/ 214016 h 1059043"/>
                <a:gd name="connsiteX317" fmla="*/ 2146266 w 3024845"/>
                <a:gd name="connsiteY317" fmla="*/ 209692 h 1059043"/>
                <a:gd name="connsiteX318" fmla="*/ 2146266 w 3024845"/>
                <a:gd name="connsiteY318" fmla="*/ 131868 h 1059043"/>
                <a:gd name="connsiteX319" fmla="*/ 2144240 w 3024845"/>
                <a:gd name="connsiteY319" fmla="*/ 125383 h 1059043"/>
                <a:gd name="connsiteX320" fmla="*/ 2150320 w 3024845"/>
                <a:gd name="connsiteY320" fmla="*/ 118897 h 1059043"/>
                <a:gd name="connsiteX321" fmla="*/ 2150320 w 3024845"/>
                <a:gd name="connsiteY321" fmla="*/ 60529 h 1059043"/>
                <a:gd name="connsiteX322" fmla="*/ 2152346 w 3024845"/>
                <a:gd name="connsiteY322" fmla="*/ 56206 h 1059043"/>
                <a:gd name="connsiteX323" fmla="*/ 2152346 w 3024845"/>
                <a:gd name="connsiteY323" fmla="*/ 0 h 1059043"/>
                <a:gd name="connsiteX324" fmla="*/ 2162480 w 3024845"/>
                <a:gd name="connsiteY324" fmla="*/ 118897 h 1059043"/>
                <a:gd name="connsiteX325" fmla="*/ 2168560 w 3024845"/>
                <a:gd name="connsiteY325" fmla="*/ 125383 h 1059043"/>
                <a:gd name="connsiteX326" fmla="*/ 2166533 w 3024845"/>
                <a:gd name="connsiteY326" fmla="*/ 131868 h 1059043"/>
                <a:gd name="connsiteX327" fmla="*/ 2166533 w 3024845"/>
                <a:gd name="connsiteY327" fmla="*/ 209692 h 1059043"/>
                <a:gd name="connsiteX328" fmla="*/ 2168560 w 3024845"/>
                <a:gd name="connsiteY328" fmla="*/ 214016 h 1059043"/>
                <a:gd name="connsiteX329" fmla="*/ 2168560 w 3024845"/>
                <a:gd name="connsiteY329" fmla="*/ 235634 h 1059043"/>
                <a:gd name="connsiteX330" fmla="*/ 2182747 w 3024845"/>
                <a:gd name="connsiteY330" fmla="*/ 235634 h 1059043"/>
                <a:gd name="connsiteX331" fmla="*/ 2182747 w 3024845"/>
                <a:gd name="connsiteY331" fmla="*/ 252928 h 1059043"/>
                <a:gd name="connsiteX332" fmla="*/ 2190854 w 3024845"/>
                <a:gd name="connsiteY332" fmla="*/ 276707 h 1059043"/>
                <a:gd name="connsiteX333" fmla="*/ 2184774 w 3024845"/>
                <a:gd name="connsiteY333" fmla="*/ 281031 h 1059043"/>
                <a:gd name="connsiteX334" fmla="*/ 2180720 w 3024845"/>
                <a:gd name="connsiteY334" fmla="*/ 555577 h 1059043"/>
                <a:gd name="connsiteX335" fmla="*/ 2245574 w 3024845"/>
                <a:gd name="connsiteY335" fmla="*/ 555577 h 1059043"/>
                <a:gd name="connsiteX336" fmla="*/ 2245574 w 3024845"/>
                <a:gd name="connsiteY336" fmla="*/ 631239 h 1059043"/>
                <a:gd name="connsiteX337" fmla="*/ 2253681 w 3024845"/>
                <a:gd name="connsiteY337" fmla="*/ 631239 h 1059043"/>
                <a:gd name="connsiteX338" fmla="*/ 2255708 w 3024845"/>
                <a:gd name="connsiteY338" fmla="*/ 624754 h 1059043"/>
                <a:gd name="connsiteX339" fmla="*/ 2261788 w 3024845"/>
                <a:gd name="connsiteY339" fmla="*/ 624754 h 1059043"/>
                <a:gd name="connsiteX340" fmla="*/ 2263815 w 3024845"/>
                <a:gd name="connsiteY340" fmla="*/ 633401 h 1059043"/>
                <a:gd name="connsiteX341" fmla="*/ 2275975 w 3024845"/>
                <a:gd name="connsiteY341" fmla="*/ 633401 h 1059043"/>
                <a:gd name="connsiteX342" fmla="*/ 2275975 w 3024845"/>
                <a:gd name="connsiteY342" fmla="*/ 626915 h 1059043"/>
                <a:gd name="connsiteX343" fmla="*/ 2298268 w 3024845"/>
                <a:gd name="connsiteY343" fmla="*/ 626915 h 1059043"/>
                <a:gd name="connsiteX344" fmla="*/ 2298268 w 3024845"/>
                <a:gd name="connsiteY344" fmla="*/ 633401 h 1059043"/>
                <a:gd name="connsiteX345" fmla="*/ 2318535 w 3024845"/>
                <a:gd name="connsiteY345" fmla="*/ 633401 h 1059043"/>
                <a:gd name="connsiteX346" fmla="*/ 2318535 w 3024845"/>
                <a:gd name="connsiteY346" fmla="*/ 678798 h 1059043"/>
                <a:gd name="connsiteX347" fmla="*/ 2332722 w 3024845"/>
                <a:gd name="connsiteY347" fmla="*/ 678798 h 1059043"/>
                <a:gd name="connsiteX348" fmla="*/ 2332722 w 3024845"/>
                <a:gd name="connsiteY348" fmla="*/ 665827 h 1059043"/>
                <a:gd name="connsiteX349" fmla="*/ 2348936 w 3024845"/>
                <a:gd name="connsiteY349" fmla="*/ 665827 h 1059043"/>
                <a:gd name="connsiteX350" fmla="*/ 2348936 w 3024845"/>
                <a:gd name="connsiteY350" fmla="*/ 486400 h 1059043"/>
                <a:gd name="connsiteX351" fmla="*/ 2355016 w 3024845"/>
                <a:gd name="connsiteY351" fmla="*/ 479914 h 1059043"/>
                <a:gd name="connsiteX352" fmla="*/ 2427977 w 3024845"/>
                <a:gd name="connsiteY352" fmla="*/ 479914 h 1059043"/>
                <a:gd name="connsiteX353" fmla="*/ 2427977 w 3024845"/>
                <a:gd name="connsiteY353" fmla="*/ 488562 h 1059043"/>
                <a:gd name="connsiteX354" fmla="*/ 2438110 w 3024845"/>
                <a:gd name="connsiteY354" fmla="*/ 488562 h 1059043"/>
                <a:gd name="connsiteX355" fmla="*/ 2438110 w 3024845"/>
                <a:gd name="connsiteY355" fmla="*/ 603136 h 1059043"/>
                <a:gd name="connsiteX356" fmla="*/ 2460404 w 3024845"/>
                <a:gd name="connsiteY356" fmla="*/ 603136 h 1059043"/>
                <a:gd name="connsiteX357" fmla="*/ 2460404 w 3024845"/>
                <a:gd name="connsiteY357" fmla="*/ 536121 h 1059043"/>
                <a:gd name="connsiteX358" fmla="*/ 2486751 w 3024845"/>
                <a:gd name="connsiteY358" fmla="*/ 536121 h 1059043"/>
                <a:gd name="connsiteX359" fmla="*/ 2490804 w 3024845"/>
                <a:gd name="connsiteY359" fmla="*/ 531797 h 1059043"/>
                <a:gd name="connsiteX360" fmla="*/ 2498911 w 3024845"/>
                <a:gd name="connsiteY360" fmla="*/ 531797 h 1059043"/>
                <a:gd name="connsiteX361" fmla="*/ 2502964 w 3024845"/>
                <a:gd name="connsiteY361" fmla="*/ 536121 h 1059043"/>
                <a:gd name="connsiteX362" fmla="*/ 2525258 w 3024845"/>
                <a:gd name="connsiteY362" fmla="*/ 536121 h 1059043"/>
                <a:gd name="connsiteX363" fmla="*/ 2525258 w 3024845"/>
                <a:gd name="connsiteY363" fmla="*/ 419385 h 1059043"/>
                <a:gd name="connsiteX364" fmla="*/ 2582005 w 3024845"/>
                <a:gd name="connsiteY364" fmla="*/ 408576 h 1059043"/>
                <a:gd name="connsiteX365" fmla="*/ 2582005 w 3024845"/>
                <a:gd name="connsiteY365" fmla="*/ 409657 h 1059043"/>
                <a:gd name="connsiteX366" fmla="*/ 2582005 w 3024845"/>
                <a:gd name="connsiteY366" fmla="*/ 417223 h 1059043"/>
                <a:gd name="connsiteX367" fmla="*/ 2608352 w 3024845"/>
                <a:gd name="connsiteY367" fmla="*/ 417223 h 1059043"/>
                <a:gd name="connsiteX368" fmla="*/ 2608352 w 3024845"/>
                <a:gd name="connsiteY368" fmla="*/ 672313 h 1059043"/>
                <a:gd name="connsiteX369" fmla="*/ 2630646 w 3024845"/>
                <a:gd name="connsiteY369" fmla="*/ 672313 h 1059043"/>
                <a:gd name="connsiteX370" fmla="*/ 2630646 w 3024845"/>
                <a:gd name="connsiteY370" fmla="*/ 667989 h 1059043"/>
                <a:gd name="connsiteX371" fmla="*/ 2642806 w 3024845"/>
                <a:gd name="connsiteY371" fmla="*/ 667989 h 1059043"/>
                <a:gd name="connsiteX372" fmla="*/ 2642806 w 3024845"/>
                <a:gd name="connsiteY372" fmla="*/ 672313 h 1059043"/>
                <a:gd name="connsiteX373" fmla="*/ 2667126 w 3024845"/>
                <a:gd name="connsiteY373" fmla="*/ 672313 h 1059043"/>
                <a:gd name="connsiteX374" fmla="*/ 2667126 w 3024845"/>
                <a:gd name="connsiteY374" fmla="*/ 659342 h 1059043"/>
                <a:gd name="connsiteX375" fmla="*/ 2695500 w 3024845"/>
                <a:gd name="connsiteY375" fmla="*/ 659342 h 1059043"/>
                <a:gd name="connsiteX376" fmla="*/ 2707660 w 3024845"/>
                <a:gd name="connsiteY376" fmla="*/ 655018 h 1059043"/>
                <a:gd name="connsiteX377" fmla="*/ 2727927 w 3024845"/>
                <a:gd name="connsiteY377" fmla="*/ 659342 h 1059043"/>
                <a:gd name="connsiteX378" fmla="*/ 2727927 w 3024845"/>
                <a:gd name="connsiteY378" fmla="*/ 642048 h 1059043"/>
                <a:gd name="connsiteX379" fmla="*/ 2736034 w 3024845"/>
                <a:gd name="connsiteY379" fmla="*/ 642048 h 1059043"/>
                <a:gd name="connsiteX380" fmla="*/ 2736034 w 3024845"/>
                <a:gd name="connsiteY380" fmla="*/ 629077 h 1059043"/>
                <a:gd name="connsiteX381" fmla="*/ 2792781 w 3024845"/>
                <a:gd name="connsiteY381" fmla="*/ 629077 h 1059043"/>
                <a:gd name="connsiteX382" fmla="*/ 2792781 w 3024845"/>
                <a:gd name="connsiteY382" fmla="*/ 598812 h 1059043"/>
                <a:gd name="connsiteX383" fmla="*/ 2811021 w 3024845"/>
                <a:gd name="connsiteY383" fmla="*/ 598812 h 1059043"/>
                <a:gd name="connsiteX384" fmla="*/ 2811021 w 3024845"/>
                <a:gd name="connsiteY384" fmla="*/ 592327 h 1059043"/>
                <a:gd name="connsiteX385" fmla="*/ 2823181 w 3024845"/>
                <a:gd name="connsiteY385" fmla="*/ 592327 h 1059043"/>
                <a:gd name="connsiteX386" fmla="*/ 2823181 w 3024845"/>
                <a:gd name="connsiteY386" fmla="*/ 598812 h 1059043"/>
                <a:gd name="connsiteX387" fmla="*/ 2839395 w 3024845"/>
                <a:gd name="connsiteY387" fmla="*/ 598812 h 1059043"/>
                <a:gd name="connsiteX388" fmla="*/ 2839395 w 3024845"/>
                <a:gd name="connsiteY388" fmla="*/ 648533 h 1059043"/>
                <a:gd name="connsiteX389" fmla="*/ 2871822 w 3024845"/>
                <a:gd name="connsiteY389" fmla="*/ 648533 h 1059043"/>
                <a:gd name="connsiteX390" fmla="*/ 2871822 w 3024845"/>
                <a:gd name="connsiteY390" fmla="*/ 622592 h 1059043"/>
                <a:gd name="connsiteX391" fmla="*/ 2910329 w 3024845"/>
                <a:gd name="connsiteY391" fmla="*/ 622592 h 1059043"/>
                <a:gd name="connsiteX392" fmla="*/ 2910329 w 3024845"/>
                <a:gd name="connsiteY392" fmla="*/ 592327 h 1059043"/>
                <a:gd name="connsiteX393" fmla="*/ 2958970 w 3024845"/>
                <a:gd name="connsiteY393" fmla="*/ 592327 h 1059043"/>
                <a:gd name="connsiteX394" fmla="*/ 2958970 w 3024845"/>
                <a:gd name="connsiteY394" fmla="*/ 703483 h 1059043"/>
                <a:gd name="connsiteX395" fmla="*/ 2958970 w 3024845"/>
                <a:gd name="connsiteY395" fmla="*/ 717262 h 1059043"/>
                <a:gd name="connsiteX396" fmla="*/ 3024845 w 3024845"/>
                <a:gd name="connsiteY396" fmla="*/ 717262 h 1059043"/>
                <a:gd name="connsiteX397" fmla="*/ 3024845 w 3024845"/>
                <a:gd name="connsiteY397" fmla="*/ 1059043 h 1059043"/>
                <a:gd name="connsiteX398" fmla="*/ 2054 w 3024845"/>
                <a:gd name="connsiteY398" fmla="*/ 1056710 h 1059043"/>
                <a:gd name="connsiteX399" fmla="*/ 0 w 3024845"/>
                <a:gd name="connsiteY399" fmla="*/ 622592 h 1059043"/>
                <a:gd name="connsiteX400" fmla="*/ 20267 w 3024845"/>
                <a:gd name="connsiteY400" fmla="*/ 622592 h 1059043"/>
                <a:gd name="connsiteX401" fmla="*/ 20774 w 3024845"/>
                <a:gd name="connsiteY401" fmla="*/ 621511 h 1059043"/>
                <a:gd name="connsiteX402" fmla="*/ 24320 w 3024845"/>
                <a:gd name="connsiteY402" fmla="*/ 613945 h 1059043"/>
                <a:gd name="connsiteX403" fmla="*/ 26094 w 3024845"/>
                <a:gd name="connsiteY403" fmla="*/ 614215 h 1059043"/>
                <a:gd name="connsiteX404" fmla="*/ 38507 w 3024845"/>
                <a:gd name="connsiteY404" fmla="*/ 616106 h 1059043"/>
                <a:gd name="connsiteX405" fmla="*/ 39014 w 3024845"/>
                <a:gd name="connsiteY405" fmla="*/ 617458 h 1059043"/>
                <a:gd name="connsiteX406" fmla="*/ 42560 w 3024845"/>
                <a:gd name="connsiteY406" fmla="*/ 626915 h 1059043"/>
                <a:gd name="connsiteX407" fmla="*/ 68907 w 3024845"/>
                <a:gd name="connsiteY407" fmla="*/ 629077 h 1059043"/>
                <a:gd name="connsiteX408" fmla="*/ 68907 w 3024845"/>
                <a:gd name="connsiteY408" fmla="*/ 505856 h 1059043"/>
                <a:gd name="connsiteX409" fmla="*/ 70934 w 3024845"/>
                <a:gd name="connsiteY409" fmla="*/ 505856 h 1059043"/>
                <a:gd name="connsiteX410" fmla="*/ 85121 w 3024845"/>
                <a:gd name="connsiteY410" fmla="*/ 505856 h 1059043"/>
                <a:gd name="connsiteX411" fmla="*/ 85121 w 3024845"/>
                <a:gd name="connsiteY411" fmla="*/ 369664 h 1059043"/>
                <a:gd name="connsiteX412" fmla="*/ 86894 w 3024845"/>
                <a:gd name="connsiteY412" fmla="*/ 369664 h 1059043"/>
                <a:gd name="connsiteX413" fmla="*/ 99308 w 3024845"/>
                <a:gd name="connsiteY413" fmla="*/ 369664 h 1059043"/>
                <a:gd name="connsiteX414" fmla="*/ 99308 w 3024845"/>
                <a:gd name="connsiteY414" fmla="*/ 255090 h 1059043"/>
                <a:gd name="connsiteX415" fmla="*/ 103361 w 3024845"/>
                <a:gd name="connsiteY415" fmla="*/ 226986 h 1059043"/>
                <a:gd name="connsiteX416" fmla="*/ 105388 w 3024845"/>
                <a:gd name="connsiteY416" fmla="*/ 226986 h 1059043"/>
                <a:gd name="connsiteX417" fmla="*/ 119575 w 3024845"/>
                <a:gd name="connsiteY417"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0186 w 3024845"/>
                <a:gd name="connsiteY310" fmla="*/ 302649 h 1059043"/>
                <a:gd name="connsiteX311" fmla="*/ 2128026 w 3024845"/>
                <a:gd name="connsiteY311" fmla="*/ 281031 h 1059043"/>
                <a:gd name="connsiteX312" fmla="*/ 2121946 w 3024845"/>
                <a:gd name="connsiteY312" fmla="*/ 276707 h 1059043"/>
                <a:gd name="connsiteX313" fmla="*/ 2130053 w 3024845"/>
                <a:gd name="connsiteY313" fmla="*/ 252928 h 1059043"/>
                <a:gd name="connsiteX314" fmla="*/ 2130053 w 3024845"/>
                <a:gd name="connsiteY314" fmla="*/ 235634 h 1059043"/>
                <a:gd name="connsiteX315" fmla="*/ 2144240 w 3024845"/>
                <a:gd name="connsiteY315" fmla="*/ 235634 h 1059043"/>
                <a:gd name="connsiteX316" fmla="*/ 2144240 w 3024845"/>
                <a:gd name="connsiteY316" fmla="*/ 214016 h 1059043"/>
                <a:gd name="connsiteX317" fmla="*/ 2146266 w 3024845"/>
                <a:gd name="connsiteY317" fmla="*/ 209692 h 1059043"/>
                <a:gd name="connsiteX318" fmla="*/ 2146266 w 3024845"/>
                <a:gd name="connsiteY318" fmla="*/ 131868 h 1059043"/>
                <a:gd name="connsiteX319" fmla="*/ 2144240 w 3024845"/>
                <a:gd name="connsiteY319" fmla="*/ 125383 h 1059043"/>
                <a:gd name="connsiteX320" fmla="*/ 2150320 w 3024845"/>
                <a:gd name="connsiteY320" fmla="*/ 118897 h 1059043"/>
                <a:gd name="connsiteX321" fmla="*/ 2150320 w 3024845"/>
                <a:gd name="connsiteY321" fmla="*/ 60529 h 1059043"/>
                <a:gd name="connsiteX322" fmla="*/ 2152346 w 3024845"/>
                <a:gd name="connsiteY322" fmla="*/ 56206 h 1059043"/>
                <a:gd name="connsiteX323" fmla="*/ 2152346 w 3024845"/>
                <a:gd name="connsiteY323" fmla="*/ 0 h 1059043"/>
                <a:gd name="connsiteX324" fmla="*/ 2162480 w 3024845"/>
                <a:gd name="connsiteY324" fmla="*/ 118897 h 1059043"/>
                <a:gd name="connsiteX325" fmla="*/ 2168560 w 3024845"/>
                <a:gd name="connsiteY325" fmla="*/ 125383 h 1059043"/>
                <a:gd name="connsiteX326" fmla="*/ 2166533 w 3024845"/>
                <a:gd name="connsiteY326" fmla="*/ 131868 h 1059043"/>
                <a:gd name="connsiteX327" fmla="*/ 2166533 w 3024845"/>
                <a:gd name="connsiteY327" fmla="*/ 209692 h 1059043"/>
                <a:gd name="connsiteX328" fmla="*/ 2168560 w 3024845"/>
                <a:gd name="connsiteY328" fmla="*/ 214016 h 1059043"/>
                <a:gd name="connsiteX329" fmla="*/ 2168560 w 3024845"/>
                <a:gd name="connsiteY329" fmla="*/ 235634 h 1059043"/>
                <a:gd name="connsiteX330" fmla="*/ 2182747 w 3024845"/>
                <a:gd name="connsiteY330" fmla="*/ 235634 h 1059043"/>
                <a:gd name="connsiteX331" fmla="*/ 2182747 w 3024845"/>
                <a:gd name="connsiteY331" fmla="*/ 252928 h 1059043"/>
                <a:gd name="connsiteX332" fmla="*/ 2190854 w 3024845"/>
                <a:gd name="connsiteY332" fmla="*/ 276707 h 1059043"/>
                <a:gd name="connsiteX333" fmla="*/ 2180720 w 3024845"/>
                <a:gd name="connsiteY333" fmla="*/ 555577 h 1059043"/>
                <a:gd name="connsiteX334" fmla="*/ 2245574 w 3024845"/>
                <a:gd name="connsiteY334" fmla="*/ 555577 h 1059043"/>
                <a:gd name="connsiteX335" fmla="*/ 2245574 w 3024845"/>
                <a:gd name="connsiteY335" fmla="*/ 631239 h 1059043"/>
                <a:gd name="connsiteX336" fmla="*/ 2253681 w 3024845"/>
                <a:gd name="connsiteY336" fmla="*/ 631239 h 1059043"/>
                <a:gd name="connsiteX337" fmla="*/ 2255708 w 3024845"/>
                <a:gd name="connsiteY337" fmla="*/ 624754 h 1059043"/>
                <a:gd name="connsiteX338" fmla="*/ 2261788 w 3024845"/>
                <a:gd name="connsiteY338" fmla="*/ 624754 h 1059043"/>
                <a:gd name="connsiteX339" fmla="*/ 2263815 w 3024845"/>
                <a:gd name="connsiteY339" fmla="*/ 633401 h 1059043"/>
                <a:gd name="connsiteX340" fmla="*/ 2275975 w 3024845"/>
                <a:gd name="connsiteY340" fmla="*/ 633401 h 1059043"/>
                <a:gd name="connsiteX341" fmla="*/ 2275975 w 3024845"/>
                <a:gd name="connsiteY341" fmla="*/ 626915 h 1059043"/>
                <a:gd name="connsiteX342" fmla="*/ 2298268 w 3024845"/>
                <a:gd name="connsiteY342" fmla="*/ 626915 h 1059043"/>
                <a:gd name="connsiteX343" fmla="*/ 2298268 w 3024845"/>
                <a:gd name="connsiteY343" fmla="*/ 633401 h 1059043"/>
                <a:gd name="connsiteX344" fmla="*/ 2318535 w 3024845"/>
                <a:gd name="connsiteY344" fmla="*/ 633401 h 1059043"/>
                <a:gd name="connsiteX345" fmla="*/ 2318535 w 3024845"/>
                <a:gd name="connsiteY345" fmla="*/ 678798 h 1059043"/>
                <a:gd name="connsiteX346" fmla="*/ 2332722 w 3024845"/>
                <a:gd name="connsiteY346" fmla="*/ 678798 h 1059043"/>
                <a:gd name="connsiteX347" fmla="*/ 2332722 w 3024845"/>
                <a:gd name="connsiteY347" fmla="*/ 665827 h 1059043"/>
                <a:gd name="connsiteX348" fmla="*/ 2348936 w 3024845"/>
                <a:gd name="connsiteY348" fmla="*/ 665827 h 1059043"/>
                <a:gd name="connsiteX349" fmla="*/ 2348936 w 3024845"/>
                <a:gd name="connsiteY349" fmla="*/ 486400 h 1059043"/>
                <a:gd name="connsiteX350" fmla="*/ 2355016 w 3024845"/>
                <a:gd name="connsiteY350" fmla="*/ 479914 h 1059043"/>
                <a:gd name="connsiteX351" fmla="*/ 2427977 w 3024845"/>
                <a:gd name="connsiteY351" fmla="*/ 479914 h 1059043"/>
                <a:gd name="connsiteX352" fmla="*/ 2427977 w 3024845"/>
                <a:gd name="connsiteY352" fmla="*/ 488562 h 1059043"/>
                <a:gd name="connsiteX353" fmla="*/ 2438110 w 3024845"/>
                <a:gd name="connsiteY353" fmla="*/ 488562 h 1059043"/>
                <a:gd name="connsiteX354" fmla="*/ 2438110 w 3024845"/>
                <a:gd name="connsiteY354" fmla="*/ 603136 h 1059043"/>
                <a:gd name="connsiteX355" fmla="*/ 2460404 w 3024845"/>
                <a:gd name="connsiteY355" fmla="*/ 603136 h 1059043"/>
                <a:gd name="connsiteX356" fmla="*/ 2460404 w 3024845"/>
                <a:gd name="connsiteY356" fmla="*/ 536121 h 1059043"/>
                <a:gd name="connsiteX357" fmla="*/ 2486751 w 3024845"/>
                <a:gd name="connsiteY357" fmla="*/ 536121 h 1059043"/>
                <a:gd name="connsiteX358" fmla="*/ 2490804 w 3024845"/>
                <a:gd name="connsiteY358" fmla="*/ 531797 h 1059043"/>
                <a:gd name="connsiteX359" fmla="*/ 2498911 w 3024845"/>
                <a:gd name="connsiteY359" fmla="*/ 531797 h 1059043"/>
                <a:gd name="connsiteX360" fmla="*/ 2502964 w 3024845"/>
                <a:gd name="connsiteY360" fmla="*/ 536121 h 1059043"/>
                <a:gd name="connsiteX361" fmla="*/ 2525258 w 3024845"/>
                <a:gd name="connsiteY361" fmla="*/ 536121 h 1059043"/>
                <a:gd name="connsiteX362" fmla="*/ 2525258 w 3024845"/>
                <a:gd name="connsiteY362" fmla="*/ 419385 h 1059043"/>
                <a:gd name="connsiteX363" fmla="*/ 2582005 w 3024845"/>
                <a:gd name="connsiteY363" fmla="*/ 408576 h 1059043"/>
                <a:gd name="connsiteX364" fmla="*/ 2582005 w 3024845"/>
                <a:gd name="connsiteY364" fmla="*/ 409657 h 1059043"/>
                <a:gd name="connsiteX365" fmla="*/ 2582005 w 3024845"/>
                <a:gd name="connsiteY365" fmla="*/ 417223 h 1059043"/>
                <a:gd name="connsiteX366" fmla="*/ 2608352 w 3024845"/>
                <a:gd name="connsiteY366" fmla="*/ 417223 h 1059043"/>
                <a:gd name="connsiteX367" fmla="*/ 2608352 w 3024845"/>
                <a:gd name="connsiteY367" fmla="*/ 672313 h 1059043"/>
                <a:gd name="connsiteX368" fmla="*/ 2630646 w 3024845"/>
                <a:gd name="connsiteY368" fmla="*/ 672313 h 1059043"/>
                <a:gd name="connsiteX369" fmla="*/ 2630646 w 3024845"/>
                <a:gd name="connsiteY369" fmla="*/ 667989 h 1059043"/>
                <a:gd name="connsiteX370" fmla="*/ 2642806 w 3024845"/>
                <a:gd name="connsiteY370" fmla="*/ 667989 h 1059043"/>
                <a:gd name="connsiteX371" fmla="*/ 2642806 w 3024845"/>
                <a:gd name="connsiteY371" fmla="*/ 672313 h 1059043"/>
                <a:gd name="connsiteX372" fmla="*/ 2667126 w 3024845"/>
                <a:gd name="connsiteY372" fmla="*/ 672313 h 1059043"/>
                <a:gd name="connsiteX373" fmla="*/ 2667126 w 3024845"/>
                <a:gd name="connsiteY373" fmla="*/ 659342 h 1059043"/>
                <a:gd name="connsiteX374" fmla="*/ 2695500 w 3024845"/>
                <a:gd name="connsiteY374" fmla="*/ 659342 h 1059043"/>
                <a:gd name="connsiteX375" fmla="*/ 2707660 w 3024845"/>
                <a:gd name="connsiteY375" fmla="*/ 655018 h 1059043"/>
                <a:gd name="connsiteX376" fmla="*/ 2727927 w 3024845"/>
                <a:gd name="connsiteY376" fmla="*/ 659342 h 1059043"/>
                <a:gd name="connsiteX377" fmla="*/ 2727927 w 3024845"/>
                <a:gd name="connsiteY377" fmla="*/ 642048 h 1059043"/>
                <a:gd name="connsiteX378" fmla="*/ 2736034 w 3024845"/>
                <a:gd name="connsiteY378" fmla="*/ 642048 h 1059043"/>
                <a:gd name="connsiteX379" fmla="*/ 2736034 w 3024845"/>
                <a:gd name="connsiteY379" fmla="*/ 629077 h 1059043"/>
                <a:gd name="connsiteX380" fmla="*/ 2792781 w 3024845"/>
                <a:gd name="connsiteY380" fmla="*/ 629077 h 1059043"/>
                <a:gd name="connsiteX381" fmla="*/ 2792781 w 3024845"/>
                <a:gd name="connsiteY381" fmla="*/ 598812 h 1059043"/>
                <a:gd name="connsiteX382" fmla="*/ 2811021 w 3024845"/>
                <a:gd name="connsiteY382" fmla="*/ 598812 h 1059043"/>
                <a:gd name="connsiteX383" fmla="*/ 2811021 w 3024845"/>
                <a:gd name="connsiteY383" fmla="*/ 592327 h 1059043"/>
                <a:gd name="connsiteX384" fmla="*/ 2823181 w 3024845"/>
                <a:gd name="connsiteY384" fmla="*/ 592327 h 1059043"/>
                <a:gd name="connsiteX385" fmla="*/ 2823181 w 3024845"/>
                <a:gd name="connsiteY385" fmla="*/ 598812 h 1059043"/>
                <a:gd name="connsiteX386" fmla="*/ 2839395 w 3024845"/>
                <a:gd name="connsiteY386" fmla="*/ 598812 h 1059043"/>
                <a:gd name="connsiteX387" fmla="*/ 2839395 w 3024845"/>
                <a:gd name="connsiteY387" fmla="*/ 648533 h 1059043"/>
                <a:gd name="connsiteX388" fmla="*/ 2871822 w 3024845"/>
                <a:gd name="connsiteY388" fmla="*/ 648533 h 1059043"/>
                <a:gd name="connsiteX389" fmla="*/ 2871822 w 3024845"/>
                <a:gd name="connsiteY389" fmla="*/ 622592 h 1059043"/>
                <a:gd name="connsiteX390" fmla="*/ 2910329 w 3024845"/>
                <a:gd name="connsiteY390" fmla="*/ 622592 h 1059043"/>
                <a:gd name="connsiteX391" fmla="*/ 2910329 w 3024845"/>
                <a:gd name="connsiteY391" fmla="*/ 592327 h 1059043"/>
                <a:gd name="connsiteX392" fmla="*/ 2958970 w 3024845"/>
                <a:gd name="connsiteY392" fmla="*/ 592327 h 1059043"/>
                <a:gd name="connsiteX393" fmla="*/ 2958970 w 3024845"/>
                <a:gd name="connsiteY393" fmla="*/ 703483 h 1059043"/>
                <a:gd name="connsiteX394" fmla="*/ 2958970 w 3024845"/>
                <a:gd name="connsiteY394" fmla="*/ 717262 h 1059043"/>
                <a:gd name="connsiteX395" fmla="*/ 3024845 w 3024845"/>
                <a:gd name="connsiteY395" fmla="*/ 717262 h 1059043"/>
                <a:gd name="connsiteX396" fmla="*/ 3024845 w 3024845"/>
                <a:gd name="connsiteY396" fmla="*/ 1059043 h 1059043"/>
                <a:gd name="connsiteX397" fmla="*/ 2054 w 3024845"/>
                <a:gd name="connsiteY397" fmla="*/ 1056710 h 1059043"/>
                <a:gd name="connsiteX398" fmla="*/ 0 w 3024845"/>
                <a:gd name="connsiteY398" fmla="*/ 622592 h 1059043"/>
                <a:gd name="connsiteX399" fmla="*/ 20267 w 3024845"/>
                <a:gd name="connsiteY399" fmla="*/ 622592 h 1059043"/>
                <a:gd name="connsiteX400" fmla="*/ 20774 w 3024845"/>
                <a:gd name="connsiteY400" fmla="*/ 621511 h 1059043"/>
                <a:gd name="connsiteX401" fmla="*/ 24320 w 3024845"/>
                <a:gd name="connsiteY401" fmla="*/ 613945 h 1059043"/>
                <a:gd name="connsiteX402" fmla="*/ 26094 w 3024845"/>
                <a:gd name="connsiteY402" fmla="*/ 614215 h 1059043"/>
                <a:gd name="connsiteX403" fmla="*/ 38507 w 3024845"/>
                <a:gd name="connsiteY403" fmla="*/ 616106 h 1059043"/>
                <a:gd name="connsiteX404" fmla="*/ 39014 w 3024845"/>
                <a:gd name="connsiteY404" fmla="*/ 617458 h 1059043"/>
                <a:gd name="connsiteX405" fmla="*/ 42560 w 3024845"/>
                <a:gd name="connsiteY405" fmla="*/ 626915 h 1059043"/>
                <a:gd name="connsiteX406" fmla="*/ 68907 w 3024845"/>
                <a:gd name="connsiteY406" fmla="*/ 629077 h 1059043"/>
                <a:gd name="connsiteX407" fmla="*/ 68907 w 3024845"/>
                <a:gd name="connsiteY407" fmla="*/ 505856 h 1059043"/>
                <a:gd name="connsiteX408" fmla="*/ 70934 w 3024845"/>
                <a:gd name="connsiteY408" fmla="*/ 505856 h 1059043"/>
                <a:gd name="connsiteX409" fmla="*/ 85121 w 3024845"/>
                <a:gd name="connsiteY409" fmla="*/ 505856 h 1059043"/>
                <a:gd name="connsiteX410" fmla="*/ 85121 w 3024845"/>
                <a:gd name="connsiteY410" fmla="*/ 369664 h 1059043"/>
                <a:gd name="connsiteX411" fmla="*/ 86894 w 3024845"/>
                <a:gd name="connsiteY411" fmla="*/ 369664 h 1059043"/>
                <a:gd name="connsiteX412" fmla="*/ 99308 w 3024845"/>
                <a:gd name="connsiteY412" fmla="*/ 369664 h 1059043"/>
                <a:gd name="connsiteX413" fmla="*/ 99308 w 3024845"/>
                <a:gd name="connsiteY413" fmla="*/ 255090 h 1059043"/>
                <a:gd name="connsiteX414" fmla="*/ 103361 w 3024845"/>
                <a:gd name="connsiteY414" fmla="*/ 226986 h 1059043"/>
                <a:gd name="connsiteX415" fmla="*/ 105388 w 3024845"/>
                <a:gd name="connsiteY415" fmla="*/ 226986 h 1059043"/>
                <a:gd name="connsiteX416" fmla="*/ 119575 w 3024845"/>
                <a:gd name="connsiteY416"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68560 w 3024845"/>
                <a:gd name="connsiteY327" fmla="*/ 214016 h 1059043"/>
                <a:gd name="connsiteX328" fmla="*/ 2168560 w 3024845"/>
                <a:gd name="connsiteY328" fmla="*/ 235634 h 1059043"/>
                <a:gd name="connsiteX329" fmla="*/ 2182747 w 3024845"/>
                <a:gd name="connsiteY329" fmla="*/ 235634 h 1059043"/>
                <a:gd name="connsiteX330" fmla="*/ 2182747 w 3024845"/>
                <a:gd name="connsiteY330" fmla="*/ 252928 h 1059043"/>
                <a:gd name="connsiteX331" fmla="*/ 2190854 w 3024845"/>
                <a:gd name="connsiteY331" fmla="*/ 276707 h 1059043"/>
                <a:gd name="connsiteX332" fmla="*/ 2180720 w 3024845"/>
                <a:gd name="connsiteY332" fmla="*/ 555577 h 1059043"/>
                <a:gd name="connsiteX333" fmla="*/ 2245574 w 3024845"/>
                <a:gd name="connsiteY333" fmla="*/ 555577 h 1059043"/>
                <a:gd name="connsiteX334" fmla="*/ 2245574 w 3024845"/>
                <a:gd name="connsiteY334" fmla="*/ 631239 h 1059043"/>
                <a:gd name="connsiteX335" fmla="*/ 2253681 w 3024845"/>
                <a:gd name="connsiteY335" fmla="*/ 631239 h 1059043"/>
                <a:gd name="connsiteX336" fmla="*/ 2255708 w 3024845"/>
                <a:gd name="connsiteY336" fmla="*/ 624754 h 1059043"/>
                <a:gd name="connsiteX337" fmla="*/ 2261788 w 3024845"/>
                <a:gd name="connsiteY337" fmla="*/ 624754 h 1059043"/>
                <a:gd name="connsiteX338" fmla="*/ 2263815 w 3024845"/>
                <a:gd name="connsiteY338" fmla="*/ 633401 h 1059043"/>
                <a:gd name="connsiteX339" fmla="*/ 2275975 w 3024845"/>
                <a:gd name="connsiteY339" fmla="*/ 633401 h 1059043"/>
                <a:gd name="connsiteX340" fmla="*/ 2275975 w 3024845"/>
                <a:gd name="connsiteY340" fmla="*/ 626915 h 1059043"/>
                <a:gd name="connsiteX341" fmla="*/ 2298268 w 3024845"/>
                <a:gd name="connsiteY341" fmla="*/ 626915 h 1059043"/>
                <a:gd name="connsiteX342" fmla="*/ 2298268 w 3024845"/>
                <a:gd name="connsiteY342" fmla="*/ 633401 h 1059043"/>
                <a:gd name="connsiteX343" fmla="*/ 2318535 w 3024845"/>
                <a:gd name="connsiteY343" fmla="*/ 633401 h 1059043"/>
                <a:gd name="connsiteX344" fmla="*/ 2318535 w 3024845"/>
                <a:gd name="connsiteY344" fmla="*/ 678798 h 1059043"/>
                <a:gd name="connsiteX345" fmla="*/ 2332722 w 3024845"/>
                <a:gd name="connsiteY345" fmla="*/ 678798 h 1059043"/>
                <a:gd name="connsiteX346" fmla="*/ 2332722 w 3024845"/>
                <a:gd name="connsiteY346" fmla="*/ 665827 h 1059043"/>
                <a:gd name="connsiteX347" fmla="*/ 2348936 w 3024845"/>
                <a:gd name="connsiteY347" fmla="*/ 665827 h 1059043"/>
                <a:gd name="connsiteX348" fmla="*/ 2348936 w 3024845"/>
                <a:gd name="connsiteY348" fmla="*/ 486400 h 1059043"/>
                <a:gd name="connsiteX349" fmla="*/ 2355016 w 3024845"/>
                <a:gd name="connsiteY349" fmla="*/ 479914 h 1059043"/>
                <a:gd name="connsiteX350" fmla="*/ 2427977 w 3024845"/>
                <a:gd name="connsiteY350" fmla="*/ 479914 h 1059043"/>
                <a:gd name="connsiteX351" fmla="*/ 2427977 w 3024845"/>
                <a:gd name="connsiteY351" fmla="*/ 488562 h 1059043"/>
                <a:gd name="connsiteX352" fmla="*/ 2438110 w 3024845"/>
                <a:gd name="connsiteY352" fmla="*/ 488562 h 1059043"/>
                <a:gd name="connsiteX353" fmla="*/ 2438110 w 3024845"/>
                <a:gd name="connsiteY353" fmla="*/ 603136 h 1059043"/>
                <a:gd name="connsiteX354" fmla="*/ 2460404 w 3024845"/>
                <a:gd name="connsiteY354" fmla="*/ 603136 h 1059043"/>
                <a:gd name="connsiteX355" fmla="*/ 2460404 w 3024845"/>
                <a:gd name="connsiteY355" fmla="*/ 536121 h 1059043"/>
                <a:gd name="connsiteX356" fmla="*/ 2486751 w 3024845"/>
                <a:gd name="connsiteY356" fmla="*/ 536121 h 1059043"/>
                <a:gd name="connsiteX357" fmla="*/ 2490804 w 3024845"/>
                <a:gd name="connsiteY357" fmla="*/ 531797 h 1059043"/>
                <a:gd name="connsiteX358" fmla="*/ 2498911 w 3024845"/>
                <a:gd name="connsiteY358" fmla="*/ 531797 h 1059043"/>
                <a:gd name="connsiteX359" fmla="*/ 2502964 w 3024845"/>
                <a:gd name="connsiteY359" fmla="*/ 536121 h 1059043"/>
                <a:gd name="connsiteX360" fmla="*/ 2525258 w 3024845"/>
                <a:gd name="connsiteY360" fmla="*/ 536121 h 1059043"/>
                <a:gd name="connsiteX361" fmla="*/ 2525258 w 3024845"/>
                <a:gd name="connsiteY361" fmla="*/ 419385 h 1059043"/>
                <a:gd name="connsiteX362" fmla="*/ 2582005 w 3024845"/>
                <a:gd name="connsiteY362" fmla="*/ 408576 h 1059043"/>
                <a:gd name="connsiteX363" fmla="*/ 2582005 w 3024845"/>
                <a:gd name="connsiteY363" fmla="*/ 409657 h 1059043"/>
                <a:gd name="connsiteX364" fmla="*/ 2582005 w 3024845"/>
                <a:gd name="connsiteY364" fmla="*/ 417223 h 1059043"/>
                <a:gd name="connsiteX365" fmla="*/ 2608352 w 3024845"/>
                <a:gd name="connsiteY365" fmla="*/ 417223 h 1059043"/>
                <a:gd name="connsiteX366" fmla="*/ 2608352 w 3024845"/>
                <a:gd name="connsiteY366" fmla="*/ 672313 h 1059043"/>
                <a:gd name="connsiteX367" fmla="*/ 2630646 w 3024845"/>
                <a:gd name="connsiteY367" fmla="*/ 672313 h 1059043"/>
                <a:gd name="connsiteX368" fmla="*/ 2630646 w 3024845"/>
                <a:gd name="connsiteY368" fmla="*/ 667989 h 1059043"/>
                <a:gd name="connsiteX369" fmla="*/ 2642806 w 3024845"/>
                <a:gd name="connsiteY369" fmla="*/ 667989 h 1059043"/>
                <a:gd name="connsiteX370" fmla="*/ 2642806 w 3024845"/>
                <a:gd name="connsiteY370" fmla="*/ 672313 h 1059043"/>
                <a:gd name="connsiteX371" fmla="*/ 2667126 w 3024845"/>
                <a:gd name="connsiteY371" fmla="*/ 672313 h 1059043"/>
                <a:gd name="connsiteX372" fmla="*/ 2667126 w 3024845"/>
                <a:gd name="connsiteY372" fmla="*/ 659342 h 1059043"/>
                <a:gd name="connsiteX373" fmla="*/ 2695500 w 3024845"/>
                <a:gd name="connsiteY373" fmla="*/ 659342 h 1059043"/>
                <a:gd name="connsiteX374" fmla="*/ 2707660 w 3024845"/>
                <a:gd name="connsiteY374" fmla="*/ 655018 h 1059043"/>
                <a:gd name="connsiteX375" fmla="*/ 2727927 w 3024845"/>
                <a:gd name="connsiteY375" fmla="*/ 659342 h 1059043"/>
                <a:gd name="connsiteX376" fmla="*/ 2727927 w 3024845"/>
                <a:gd name="connsiteY376" fmla="*/ 642048 h 1059043"/>
                <a:gd name="connsiteX377" fmla="*/ 2736034 w 3024845"/>
                <a:gd name="connsiteY377" fmla="*/ 642048 h 1059043"/>
                <a:gd name="connsiteX378" fmla="*/ 2736034 w 3024845"/>
                <a:gd name="connsiteY378" fmla="*/ 629077 h 1059043"/>
                <a:gd name="connsiteX379" fmla="*/ 2792781 w 3024845"/>
                <a:gd name="connsiteY379" fmla="*/ 629077 h 1059043"/>
                <a:gd name="connsiteX380" fmla="*/ 2792781 w 3024845"/>
                <a:gd name="connsiteY380" fmla="*/ 598812 h 1059043"/>
                <a:gd name="connsiteX381" fmla="*/ 2811021 w 3024845"/>
                <a:gd name="connsiteY381" fmla="*/ 598812 h 1059043"/>
                <a:gd name="connsiteX382" fmla="*/ 2811021 w 3024845"/>
                <a:gd name="connsiteY382" fmla="*/ 592327 h 1059043"/>
                <a:gd name="connsiteX383" fmla="*/ 2823181 w 3024845"/>
                <a:gd name="connsiteY383" fmla="*/ 592327 h 1059043"/>
                <a:gd name="connsiteX384" fmla="*/ 2823181 w 3024845"/>
                <a:gd name="connsiteY384" fmla="*/ 598812 h 1059043"/>
                <a:gd name="connsiteX385" fmla="*/ 2839395 w 3024845"/>
                <a:gd name="connsiteY385" fmla="*/ 598812 h 1059043"/>
                <a:gd name="connsiteX386" fmla="*/ 2839395 w 3024845"/>
                <a:gd name="connsiteY386" fmla="*/ 648533 h 1059043"/>
                <a:gd name="connsiteX387" fmla="*/ 2871822 w 3024845"/>
                <a:gd name="connsiteY387" fmla="*/ 648533 h 1059043"/>
                <a:gd name="connsiteX388" fmla="*/ 2871822 w 3024845"/>
                <a:gd name="connsiteY388" fmla="*/ 622592 h 1059043"/>
                <a:gd name="connsiteX389" fmla="*/ 2910329 w 3024845"/>
                <a:gd name="connsiteY389" fmla="*/ 622592 h 1059043"/>
                <a:gd name="connsiteX390" fmla="*/ 2910329 w 3024845"/>
                <a:gd name="connsiteY390" fmla="*/ 592327 h 1059043"/>
                <a:gd name="connsiteX391" fmla="*/ 2958970 w 3024845"/>
                <a:gd name="connsiteY391" fmla="*/ 592327 h 1059043"/>
                <a:gd name="connsiteX392" fmla="*/ 2958970 w 3024845"/>
                <a:gd name="connsiteY392" fmla="*/ 703483 h 1059043"/>
                <a:gd name="connsiteX393" fmla="*/ 2958970 w 3024845"/>
                <a:gd name="connsiteY393" fmla="*/ 717262 h 1059043"/>
                <a:gd name="connsiteX394" fmla="*/ 3024845 w 3024845"/>
                <a:gd name="connsiteY394" fmla="*/ 717262 h 1059043"/>
                <a:gd name="connsiteX395" fmla="*/ 3024845 w 3024845"/>
                <a:gd name="connsiteY395" fmla="*/ 1059043 h 1059043"/>
                <a:gd name="connsiteX396" fmla="*/ 2054 w 3024845"/>
                <a:gd name="connsiteY396" fmla="*/ 1056710 h 1059043"/>
                <a:gd name="connsiteX397" fmla="*/ 0 w 3024845"/>
                <a:gd name="connsiteY397" fmla="*/ 622592 h 1059043"/>
                <a:gd name="connsiteX398" fmla="*/ 20267 w 3024845"/>
                <a:gd name="connsiteY398" fmla="*/ 622592 h 1059043"/>
                <a:gd name="connsiteX399" fmla="*/ 20774 w 3024845"/>
                <a:gd name="connsiteY399" fmla="*/ 621511 h 1059043"/>
                <a:gd name="connsiteX400" fmla="*/ 24320 w 3024845"/>
                <a:gd name="connsiteY400" fmla="*/ 613945 h 1059043"/>
                <a:gd name="connsiteX401" fmla="*/ 26094 w 3024845"/>
                <a:gd name="connsiteY401" fmla="*/ 614215 h 1059043"/>
                <a:gd name="connsiteX402" fmla="*/ 38507 w 3024845"/>
                <a:gd name="connsiteY402" fmla="*/ 616106 h 1059043"/>
                <a:gd name="connsiteX403" fmla="*/ 39014 w 3024845"/>
                <a:gd name="connsiteY403" fmla="*/ 617458 h 1059043"/>
                <a:gd name="connsiteX404" fmla="*/ 42560 w 3024845"/>
                <a:gd name="connsiteY404" fmla="*/ 626915 h 1059043"/>
                <a:gd name="connsiteX405" fmla="*/ 68907 w 3024845"/>
                <a:gd name="connsiteY405" fmla="*/ 629077 h 1059043"/>
                <a:gd name="connsiteX406" fmla="*/ 68907 w 3024845"/>
                <a:gd name="connsiteY406" fmla="*/ 505856 h 1059043"/>
                <a:gd name="connsiteX407" fmla="*/ 70934 w 3024845"/>
                <a:gd name="connsiteY407" fmla="*/ 505856 h 1059043"/>
                <a:gd name="connsiteX408" fmla="*/ 85121 w 3024845"/>
                <a:gd name="connsiteY408" fmla="*/ 505856 h 1059043"/>
                <a:gd name="connsiteX409" fmla="*/ 85121 w 3024845"/>
                <a:gd name="connsiteY409" fmla="*/ 369664 h 1059043"/>
                <a:gd name="connsiteX410" fmla="*/ 86894 w 3024845"/>
                <a:gd name="connsiteY410" fmla="*/ 369664 h 1059043"/>
                <a:gd name="connsiteX411" fmla="*/ 99308 w 3024845"/>
                <a:gd name="connsiteY411" fmla="*/ 369664 h 1059043"/>
                <a:gd name="connsiteX412" fmla="*/ 99308 w 3024845"/>
                <a:gd name="connsiteY412" fmla="*/ 255090 h 1059043"/>
                <a:gd name="connsiteX413" fmla="*/ 103361 w 3024845"/>
                <a:gd name="connsiteY413" fmla="*/ 226986 h 1059043"/>
                <a:gd name="connsiteX414" fmla="*/ 105388 w 3024845"/>
                <a:gd name="connsiteY414" fmla="*/ 226986 h 1059043"/>
                <a:gd name="connsiteX415" fmla="*/ 119575 w 3024845"/>
                <a:gd name="connsiteY415"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68560 w 3024845"/>
                <a:gd name="connsiteY327" fmla="*/ 214016 h 1059043"/>
                <a:gd name="connsiteX328" fmla="*/ 2168560 w 3024845"/>
                <a:gd name="connsiteY328" fmla="*/ 235634 h 1059043"/>
                <a:gd name="connsiteX329" fmla="*/ 2182747 w 3024845"/>
                <a:gd name="connsiteY329" fmla="*/ 252928 h 1059043"/>
                <a:gd name="connsiteX330" fmla="*/ 2190854 w 3024845"/>
                <a:gd name="connsiteY330" fmla="*/ 276707 h 1059043"/>
                <a:gd name="connsiteX331" fmla="*/ 2180720 w 3024845"/>
                <a:gd name="connsiteY331" fmla="*/ 555577 h 1059043"/>
                <a:gd name="connsiteX332" fmla="*/ 2245574 w 3024845"/>
                <a:gd name="connsiteY332" fmla="*/ 555577 h 1059043"/>
                <a:gd name="connsiteX333" fmla="*/ 2245574 w 3024845"/>
                <a:gd name="connsiteY333" fmla="*/ 631239 h 1059043"/>
                <a:gd name="connsiteX334" fmla="*/ 2253681 w 3024845"/>
                <a:gd name="connsiteY334" fmla="*/ 631239 h 1059043"/>
                <a:gd name="connsiteX335" fmla="*/ 2255708 w 3024845"/>
                <a:gd name="connsiteY335" fmla="*/ 624754 h 1059043"/>
                <a:gd name="connsiteX336" fmla="*/ 2261788 w 3024845"/>
                <a:gd name="connsiteY336" fmla="*/ 624754 h 1059043"/>
                <a:gd name="connsiteX337" fmla="*/ 2263815 w 3024845"/>
                <a:gd name="connsiteY337" fmla="*/ 633401 h 1059043"/>
                <a:gd name="connsiteX338" fmla="*/ 2275975 w 3024845"/>
                <a:gd name="connsiteY338" fmla="*/ 633401 h 1059043"/>
                <a:gd name="connsiteX339" fmla="*/ 2275975 w 3024845"/>
                <a:gd name="connsiteY339" fmla="*/ 626915 h 1059043"/>
                <a:gd name="connsiteX340" fmla="*/ 2298268 w 3024845"/>
                <a:gd name="connsiteY340" fmla="*/ 626915 h 1059043"/>
                <a:gd name="connsiteX341" fmla="*/ 2298268 w 3024845"/>
                <a:gd name="connsiteY341" fmla="*/ 633401 h 1059043"/>
                <a:gd name="connsiteX342" fmla="*/ 2318535 w 3024845"/>
                <a:gd name="connsiteY342" fmla="*/ 633401 h 1059043"/>
                <a:gd name="connsiteX343" fmla="*/ 2318535 w 3024845"/>
                <a:gd name="connsiteY343" fmla="*/ 678798 h 1059043"/>
                <a:gd name="connsiteX344" fmla="*/ 2332722 w 3024845"/>
                <a:gd name="connsiteY344" fmla="*/ 678798 h 1059043"/>
                <a:gd name="connsiteX345" fmla="*/ 2332722 w 3024845"/>
                <a:gd name="connsiteY345" fmla="*/ 665827 h 1059043"/>
                <a:gd name="connsiteX346" fmla="*/ 2348936 w 3024845"/>
                <a:gd name="connsiteY346" fmla="*/ 665827 h 1059043"/>
                <a:gd name="connsiteX347" fmla="*/ 2348936 w 3024845"/>
                <a:gd name="connsiteY347" fmla="*/ 486400 h 1059043"/>
                <a:gd name="connsiteX348" fmla="*/ 2355016 w 3024845"/>
                <a:gd name="connsiteY348" fmla="*/ 479914 h 1059043"/>
                <a:gd name="connsiteX349" fmla="*/ 2427977 w 3024845"/>
                <a:gd name="connsiteY349" fmla="*/ 479914 h 1059043"/>
                <a:gd name="connsiteX350" fmla="*/ 2427977 w 3024845"/>
                <a:gd name="connsiteY350" fmla="*/ 488562 h 1059043"/>
                <a:gd name="connsiteX351" fmla="*/ 2438110 w 3024845"/>
                <a:gd name="connsiteY351" fmla="*/ 488562 h 1059043"/>
                <a:gd name="connsiteX352" fmla="*/ 2438110 w 3024845"/>
                <a:gd name="connsiteY352" fmla="*/ 603136 h 1059043"/>
                <a:gd name="connsiteX353" fmla="*/ 2460404 w 3024845"/>
                <a:gd name="connsiteY353" fmla="*/ 603136 h 1059043"/>
                <a:gd name="connsiteX354" fmla="*/ 2460404 w 3024845"/>
                <a:gd name="connsiteY354" fmla="*/ 536121 h 1059043"/>
                <a:gd name="connsiteX355" fmla="*/ 2486751 w 3024845"/>
                <a:gd name="connsiteY355" fmla="*/ 536121 h 1059043"/>
                <a:gd name="connsiteX356" fmla="*/ 2490804 w 3024845"/>
                <a:gd name="connsiteY356" fmla="*/ 531797 h 1059043"/>
                <a:gd name="connsiteX357" fmla="*/ 2498911 w 3024845"/>
                <a:gd name="connsiteY357" fmla="*/ 531797 h 1059043"/>
                <a:gd name="connsiteX358" fmla="*/ 2502964 w 3024845"/>
                <a:gd name="connsiteY358" fmla="*/ 536121 h 1059043"/>
                <a:gd name="connsiteX359" fmla="*/ 2525258 w 3024845"/>
                <a:gd name="connsiteY359" fmla="*/ 536121 h 1059043"/>
                <a:gd name="connsiteX360" fmla="*/ 2525258 w 3024845"/>
                <a:gd name="connsiteY360" fmla="*/ 419385 h 1059043"/>
                <a:gd name="connsiteX361" fmla="*/ 2582005 w 3024845"/>
                <a:gd name="connsiteY361" fmla="*/ 408576 h 1059043"/>
                <a:gd name="connsiteX362" fmla="*/ 2582005 w 3024845"/>
                <a:gd name="connsiteY362" fmla="*/ 409657 h 1059043"/>
                <a:gd name="connsiteX363" fmla="*/ 2582005 w 3024845"/>
                <a:gd name="connsiteY363" fmla="*/ 417223 h 1059043"/>
                <a:gd name="connsiteX364" fmla="*/ 2608352 w 3024845"/>
                <a:gd name="connsiteY364" fmla="*/ 417223 h 1059043"/>
                <a:gd name="connsiteX365" fmla="*/ 2608352 w 3024845"/>
                <a:gd name="connsiteY365" fmla="*/ 672313 h 1059043"/>
                <a:gd name="connsiteX366" fmla="*/ 2630646 w 3024845"/>
                <a:gd name="connsiteY366" fmla="*/ 672313 h 1059043"/>
                <a:gd name="connsiteX367" fmla="*/ 2630646 w 3024845"/>
                <a:gd name="connsiteY367" fmla="*/ 667989 h 1059043"/>
                <a:gd name="connsiteX368" fmla="*/ 2642806 w 3024845"/>
                <a:gd name="connsiteY368" fmla="*/ 667989 h 1059043"/>
                <a:gd name="connsiteX369" fmla="*/ 2642806 w 3024845"/>
                <a:gd name="connsiteY369" fmla="*/ 672313 h 1059043"/>
                <a:gd name="connsiteX370" fmla="*/ 2667126 w 3024845"/>
                <a:gd name="connsiteY370" fmla="*/ 672313 h 1059043"/>
                <a:gd name="connsiteX371" fmla="*/ 2667126 w 3024845"/>
                <a:gd name="connsiteY371" fmla="*/ 659342 h 1059043"/>
                <a:gd name="connsiteX372" fmla="*/ 2695500 w 3024845"/>
                <a:gd name="connsiteY372" fmla="*/ 659342 h 1059043"/>
                <a:gd name="connsiteX373" fmla="*/ 2707660 w 3024845"/>
                <a:gd name="connsiteY373" fmla="*/ 655018 h 1059043"/>
                <a:gd name="connsiteX374" fmla="*/ 2727927 w 3024845"/>
                <a:gd name="connsiteY374" fmla="*/ 659342 h 1059043"/>
                <a:gd name="connsiteX375" fmla="*/ 2727927 w 3024845"/>
                <a:gd name="connsiteY375" fmla="*/ 642048 h 1059043"/>
                <a:gd name="connsiteX376" fmla="*/ 2736034 w 3024845"/>
                <a:gd name="connsiteY376" fmla="*/ 642048 h 1059043"/>
                <a:gd name="connsiteX377" fmla="*/ 2736034 w 3024845"/>
                <a:gd name="connsiteY377" fmla="*/ 629077 h 1059043"/>
                <a:gd name="connsiteX378" fmla="*/ 2792781 w 3024845"/>
                <a:gd name="connsiteY378" fmla="*/ 629077 h 1059043"/>
                <a:gd name="connsiteX379" fmla="*/ 2792781 w 3024845"/>
                <a:gd name="connsiteY379" fmla="*/ 598812 h 1059043"/>
                <a:gd name="connsiteX380" fmla="*/ 2811021 w 3024845"/>
                <a:gd name="connsiteY380" fmla="*/ 598812 h 1059043"/>
                <a:gd name="connsiteX381" fmla="*/ 2811021 w 3024845"/>
                <a:gd name="connsiteY381" fmla="*/ 592327 h 1059043"/>
                <a:gd name="connsiteX382" fmla="*/ 2823181 w 3024845"/>
                <a:gd name="connsiteY382" fmla="*/ 592327 h 1059043"/>
                <a:gd name="connsiteX383" fmla="*/ 2823181 w 3024845"/>
                <a:gd name="connsiteY383" fmla="*/ 598812 h 1059043"/>
                <a:gd name="connsiteX384" fmla="*/ 2839395 w 3024845"/>
                <a:gd name="connsiteY384" fmla="*/ 598812 h 1059043"/>
                <a:gd name="connsiteX385" fmla="*/ 2839395 w 3024845"/>
                <a:gd name="connsiteY385" fmla="*/ 648533 h 1059043"/>
                <a:gd name="connsiteX386" fmla="*/ 2871822 w 3024845"/>
                <a:gd name="connsiteY386" fmla="*/ 648533 h 1059043"/>
                <a:gd name="connsiteX387" fmla="*/ 2871822 w 3024845"/>
                <a:gd name="connsiteY387" fmla="*/ 622592 h 1059043"/>
                <a:gd name="connsiteX388" fmla="*/ 2910329 w 3024845"/>
                <a:gd name="connsiteY388" fmla="*/ 622592 h 1059043"/>
                <a:gd name="connsiteX389" fmla="*/ 2910329 w 3024845"/>
                <a:gd name="connsiteY389" fmla="*/ 592327 h 1059043"/>
                <a:gd name="connsiteX390" fmla="*/ 2958970 w 3024845"/>
                <a:gd name="connsiteY390" fmla="*/ 592327 h 1059043"/>
                <a:gd name="connsiteX391" fmla="*/ 2958970 w 3024845"/>
                <a:gd name="connsiteY391" fmla="*/ 703483 h 1059043"/>
                <a:gd name="connsiteX392" fmla="*/ 2958970 w 3024845"/>
                <a:gd name="connsiteY392" fmla="*/ 717262 h 1059043"/>
                <a:gd name="connsiteX393" fmla="*/ 3024845 w 3024845"/>
                <a:gd name="connsiteY393" fmla="*/ 717262 h 1059043"/>
                <a:gd name="connsiteX394" fmla="*/ 3024845 w 3024845"/>
                <a:gd name="connsiteY394" fmla="*/ 1059043 h 1059043"/>
                <a:gd name="connsiteX395" fmla="*/ 2054 w 3024845"/>
                <a:gd name="connsiteY395" fmla="*/ 1056710 h 1059043"/>
                <a:gd name="connsiteX396" fmla="*/ 0 w 3024845"/>
                <a:gd name="connsiteY396" fmla="*/ 622592 h 1059043"/>
                <a:gd name="connsiteX397" fmla="*/ 20267 w 3024845"/>
                <a:gd name="connsiteY397" fmla="*/ 622592 h 1059043"/>
                <a:gd name="connsiteX398" fmla="*/ 20774 w 3024845"/>
                <a:gd name="connsiteY398" fmla="*/ 621511 h 1059043"/>
                <a:gd name="connsiteX399" fmla="*/ 24320 w 3024845"/>
                <a:gd name="connsiteY399" fmla="*/ 613945 h 1059043"/>
                <a:gd name="connsiteX400" fmla="*/ 26094 w 3024845"/>
                <a:gd name="connsiteY400" fmla="*/ 614215 h 1059043"/>
                <a:gd name="connsiteX401" fmla="*/ 38507 w 3024845"/>
                <a:gd name="connsiteY401" fmla="*/ 616106 h 1059043"/>
                <a:gd name="connsiteX402" fmla="*/ 39014 w 3024845"/>
                <a:gd name="connsiteY402" fmla="*/ 617458 h 1059043"/>
                <a:gd name="connsiteX403" fmla="*/ 42560 w 3024845"/>
                <a:gd name="connsiteY403" fmla="*/ 626915 h 1059043"/>
                <a:gd name="connsiteX404" fmla="*/ 68907 w 3024845"/>
                <a:gd name="connsiteY404" fmla="*/ 629077 h 1059043"/>
                <a:gd name="connsiteX405" fmla="*/ 68907 w 3024845"/>
                <a:gd name="connsiteY405" fmla="*/ 505856 h 1059043"/>
                <a:gd name="connsiteX406" fmla="*/ 70934 w 3024845"/>
                <a:gd name="connsiteY406" fmla="*/ 505856 h 1059043"/>
                <a:gd name="connsiteX407" fmla="*/ 85121 w 3024845"/>
                <a:gd name="connsiteY407" fmla="*/ 505856 h 1059043"/>
                <a:gd name="connsiteX408" fmla="*/ 85121 w 3024845"/>
                <a:gd name="connsiteY408" fmla="*/ 369664 h 1059043"/>
                <a:gd name="connsiteX409" fmla="*/ 86894 w 3024845"/>
                <a:gd name="connsiteY409" fmla="*/ 369664 h 1059043"/>
                <a:gd name="connsiteX410" fmla="*/ 99308 w 3024845"/>
                <a:gd name="connsiteY410" fmla="*/ 369664 h 1059043"/>
                <a:gd name="connsiteX411" fmla="*/ 99308 w 3024845"/>
                <a:gd name="connsiteY411" fmla="*/ 255090 h 1059043"/>
                <a:gd name="connsiteX412" fmla="*/ 103361 w 3024845"/>
                <a:gd name="connsiteY412" fmla="*/ 226986 h 1059043"/>
                <a:gd name="connsiteX413" fmla="*/ 105388 w 3024845"/>
                <a:gd name="connsiteY413" fmla="*/ 226986 h 1059043"/>
                <a:gd name="connsiteX414" fmla="*/ 119575 w 3024845"/>
                <a:gd name="connsiteY414"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68560 w 3024845"/>
                <a:gd name="connsiteY327" fmla="*/ 214016 h 1059043"/>
                <a:gd name="connsiteX328" fmla="*/ 2168560 w 3024845"/>
                <a:gd name="connsiteY328" fmla="*/ 235634 h 1059043"/>
                <a:gd name="connsiteX329" fmla="*/ 2182747 w 3024845"/>
                <a:gd name="connsiteY329" fmla="*/ 252928 h 1059043"/>
                <a:gd name="connsiteX330" fmla="*/ 2180720 w 3024845"/>
                <a:gd name="connsiteY330" fmla="*/ 555577 h 1059043"/>
                <a:gd name="connsiteX331" fmla="*/ 2245574 w 3024845"/>
                <a:gd name="connsiteY331" fmla="*/ 555577 h 1059043"/>
                <a:gd name="connsiteX332" fmla="*/ 2245574 w 3024845"/>
                <a:gd name="connsiteY332" fmla="*/ 631239 h 1059043"/>
                <a:gd name="connsiteX333" fmla="*/ 2253681 w 3024845"/>
                <a:gd name="connsiteY333" fmla="*/ 631239 h 1059043"/>
                <a:gd name="connsiteX334" fmla="*/ 2255708 w 3024845"/>
                <a:gd name="connsiteY334" fmla="*/ 624754 h 1059043"/>
                <a:gd name="connsiteX335" fmla="*/ 2261788 w 3024845"/>
                <a:gd name="connsiteY335" fmla="*/ 624754 h 1059043"/>
                <a:gd name="connsiteX336" fmla="*/ 2263815 w 3024845"/>
                <a:gd name="connsiteY336" fmla="*/ 633401 h 1059043"/>
                <a:gd name="connsiteX337" fmla="*/ 2275975 w 3024845"/>
                <a:gd name="connsiteY337" fmla="*/ 633401 h 1059043"/>
                <a:gd name="connsiteX338" fmla="*/ 2275975 w 3024845"/>
                <a:gd name="connsiteY338" fmla="*/ 626915 h 1059043"/>
                <a:gd name="connsiteX339" fmla="*/ 2298268 w 3024845"/>
                <a:gd name="connsiteY339" fmla="*/ 626915 h 1059043"/>
                <a:gd name="connsiteX340" fmla="*/ 2298268 w 3024845"/>
                <a:gd name="connsiteY340" fmla="*/ 633401 h 1059043"/>
                <a:gd name="connsiteX341" fmla="*/ 2318535 w 3024845"/>
                <a:gd name="connsiteY341" fmla="*/ 633401 h 1059043"/>
                <a:gd name="connsiteX342" fmla="*/ 2318535 w 3024845"/>
                <a:gd name="connsiteY342" fmla="*/ 678798 h 1059043"/>
                <a:gd name="connsiteX343" fmla="*/ 2332722 w 3024845"/>
                <a:gd name="connsiteY343" fmla="*/ 678798 h 1059043"/>
                <a:gd name="connsiteX344" fmla="*/ 2332722 w 3024845"/>
                <a:gd name="connsiteY344" fmla="*/ 665827 h 1059043"/>
                <a:gd name="connsiteX345" fmla="*/ 2348936 w 3024845"/>
                <a:gd name="connsiteY345" fmla="*/ 665827 h 1059043"/>
                <a:gd name="connsiteX346" fmla="*/ 2348936 w 3024845"/>
                <a:gd name="connsiteY346" fmla="*/ 486400 h 1059043"/>
                <a:gd name="connsiteX347" fmla="*/ 2355016 w 3024845"/>
                <a:gd name="connsiteY347" fmla="*/ 479914 h 1059043"/>
                <a:gd name="connsiteX348" fmla="*/ 2427977 w 3024845"/>
                <a:gd name="connsiteY348" fmla="*/ 479914 h 1059043"/>
                <a:gd name="connsiteX349" fmla="*/ 2427977 w 3024845"/>
                <a:gd name="connsiteY349" fmla="*/ 488562 h 1059043"/>
                <a:gd name="connsiteX350" fmla="*/ 2438110 w 3024845"/>
                <a:gd name="connsiteY350" fmla="*/ 488562 h 1059043"/>
                <a:gd name="connsiteX351" fmla="*/ 2438110 w 3024845"/>
                <a:gd name="connsiteY351" fmla="*/ 603136 h 1059043"/>
                <a:gd name="connsiteX352" fmla="*/ 2460404 w 3024845"/>
                <a:gd name="connsiteY352" fmla="*/ 603136 h 1059043"/>
                <a:gd name="connsiteX353" fmla="*/ 2460404 w 3024845"/>
                <a:gd name="connsiteY353" fmla="*/ 536121 h 1059043"/>
                <a:gd name="connsiteX354" fmla="*/ 2486751 w 3024845"/>
                <a:gd name="connsiteY354" fmla="*/ 536121 h 1059043"/>
                <a:gd name="connsiteX355" fmla="*/ 2490804 w 3024845"/>
                <a:gd name="connsiteY355" fmla="*/ 531797 h 1059043"/>
                <a:gd name="connsiteX356" fmla="*/ 2498911 w 3024845"/>
                <a:gd name="connsiteY356" fmla="*/ 531797 h 1059043"/>
                <a:gd name="connsiteX357" fmla="*/ 2502964 w 3024845"/>
                <a:gd name="connsiteY357" fmla="*/ 536121 h 1059043"/>
                <a:gd name="connsiteX358" fmla="*/ 2525258 w 3024845"/>
                <a:gd name="connsiteY358" fmla="*/ 536121 h 1059043"/>
                <a:gd name="connsiteX359" fmla="*/ 2525258 w 3024845"/>
                <a:gd name="connsiteY359" fmla="*/ 419385 h 1059043"/>
                <a:gd name="connsiteX360" fmla="*/ 2582005 w 3024845"/>
                <a:gd name="connsiteY360" fmla="*/ 408576 h 1059043"/>
                <a:gd name="connsiteX361" fmla="*/ 2582005 w 3024845"/>
                <a:gd name="connsiteY361" fmla="*/ 409657 h 1059043"/>
                <a:gd name="connsiteX362" fmla="*/ 2582005 w 3024845"/>
                <a:gd name="connsiteY362" fmla="*/ 417223 h 1059043"/>
                <a:gd name="connsiteX363" fmla="*/ 2608352 w 3024845"/>
                <a:gd name="connsiteY363" fmla="*/ 417223 h 1059043"/>
                <a:gd name="connsiteX364" fmla="*/ 2608352 w 3024845"/>
                <a:gd name="connsiteY364" fmla="*/ 672313 h 1059043"/>
                <a:gd name="connsiteX365" fmla="*/ 2630646 w 3024845"/>
                <a:gd name="connsiteY365" fmla="*/ 672313 h 1059043"/>
                <a:gd name="connsiteX366" fmla="*/ 2630646 w 3024845"/>
                <a:gd name="connsiteY366" fmla="*/ 667989 h 1059043"/>
                <a:gd name="connsiteX367" fmla="*/ 2642806 w 3024845"/>
                <a:gd name="connsiteY367" fmla="*/ 667989 h 1059043"/>
                <a:gd name="connsiteX368" fmla="*/ 2642806 w 3024845"/>
                <a:gd name="connsiteY368" fmla="*/ 672313 h 1059043"/>
                <a:gd name="connsiteX369" fmla="*/ 2667126 w 3024845"/>
                <a:gd name="connsiteY369" fmla="*/ 672313 h 1059043"/>
                <a:gd name="connsiteX370" fmla="*/ 2667126 w 3024845"/>
                <a:gd name="connsiteY370" fmla="*/ 659342 h 1059043"/>
                <a:gd name="connsiteX371" fmla="*/ 2695500 w 3024845"/>
                <a:gd name="connsiteY371" fmla="*/ 659342 h 1059043"/>
                <a:gd name="connsiteX372" fmla="*/ 2707660 w 3024845"/>
                <a:gd name="connsiteY372" fmla="*/ 655018 h 1059043"/>
                <a:gd name="connsiteX373" fmla="*/ 2727927 w 3024845"/>
                <a:gd name="connsiteY373" fmla="*/ 659342 h 1059043"/>
                <a:gd name="connsiteX374" fmla="*/ 2727927 w 3024845"/>
                <a:gd name="connsiteY374" fmla="*/ 642048 h 1059043"/>
                <a:gd name="connsiteX375" fmla="*/ 2736034 w 3024845"/>
                <a:gd name="connsiteY375" fmla="*/ 642048 h 1059043"/>
                <a:gd name="connsiteX376" fmla="*/ 2736034 w 3024845"/>
                <a:gd name="connsiteY376" fmla="*/ 629077 h 1059043"/>
                <a:gd name="connsiteX377" fmla="*/ 2792781 w 3024845"/>
                <a:gd name="connsiteY377" fmla="*/ 629077 h 1059043"/>
                <a:gd name="connsiteX378" fmla="*/ 2792781 w 3024845"/>
                <a:gd name="connsiteY378" fmla="*/ 598812 h 1059043"/>
                <a:gd name="connsiteX379" fmla="*/ 2811021 w 3024845"/>
                <a:gd name="connsiteY379" fmla="*/ 598812 h 1059043"/>
                <a:gd name="connsiteX380" fmla="*/ 2811021 w 3024845"/>
                <a:gd name="connsiteY380" fmla="*/ 592327 h 1059043"/>
                <a:gd name="connsiteX381" fmla="*/ 2823181 w 3024845"/>
                <a:gd name="connsiteY381" fmla="*/ 592327 h 1059043"/>
                <a:gd name="connsiteX382" fmla="*/ 2823181 w 3024845"/>
                <a:gd name="connsiteY382" fmla="*/ 598812 h 1059043"/>
                <a:gd name="connsiteX383" fmla="*/ 2839395 w 3024845"/>
                <a:gd name="connsiteY383" fmla="*/ 598812 h 1059043"/>
                <a:gd name="connsiteX384" fmla="*/ 2839395 w 3024845"/>
                <a:gd name="connsiteY384" fmla="*/ 648533 h 1059043"/>
                <a:gd name="connsiteX385" fmla="*/ 2871822 w 3024845"/>
                <a:gd name="connsiteY385" fmla="*/ 648533 h 1059043"/>
                <a:gd name="connsiteX386" fmla="*/ 2871822 w 3024845"/>
                <a:gd name="connsiteY386" fmla="*/ 622592 h 1059043"/>
                <a:gd name="connsiteX387" fmla="*/ 2910329 w 3024845"/>
                <a:gd name="connsiteY387" fmla="*/ 622592 h 1059043"/>
                <a:gd name="connsiteX388" fmla="*/ 2910329 w 3024845"/>
                <a:gd name="connsiteY388" fmla="*/ 592327 h 1059043"/>
                <a:gd name="connsiteX389" fmla="*/ 2958970 w 3024845"/>
                <a:gd name="connsiteY389" fmla="*/ 592327 h 1059043"/>
                <a:gd name="connsiteX390" fmla="*/ 2958970 w 3024845"/>
                <a:gd name="connsiteY390" fmla="*/ 703483 h 1059043"/>
                <a:gd name="connsiteX391" fmla="*/ 2958970 w 3024845"/>
                <a:gd name="connsiteY391" fmla="*/ 717262 h 1059043"/>
                <a:gd name="connsiteX392" fmla="*/ 3024845 w 3024845"/>
                <a:gd name="connsiteY392" fmla="*/ 717262 h 1059043"/>
                <a:gd name="connsiteX393" fmla="*/ 3024845 w 3024845"/>
                <a:gd name="connsiteY393" fmla="*/ 1059043 h 1059043"/>
                <a:gd name="connsiteX394" fmla="*/ 2054 w 3024845"/>
                <a:gd name="connsiteY394" fmla="*/ 1056710 h 1059043"/>
                <a:gd name="connsiteX395" fmla="*/ 0 w 3024845"/>
                <a:gd name="connsiteY395" fmla="*/ 622592 h 1059043"/>
                <a:gd name="connsiteX396" fmla="*/ 20267 w 3024845"/>
                <a:gd name="connsiteY396" fmla="*/ 622592 h 1059043"/>
                <a:gd name="connsiteX397" fmla="*/ 20774 w 3024845"/>
                <a:gd name="connsiteY397" fmla="*/ 621511 h 1059043"/>
                <a:gd name="connsiteX398" fmla="*/ 24320 w 3024845"/>
                <a:gd name="connsiteY398" fmla="*/ 613945 h 1059043"/>
                <a:gd name="connsiteX399" fmla="*/ 26094 w 3024845"/>
                <a:gd name="connsiteY399" fmla="*/ 614215 h 1059043"/>
                <a:gd name="connsiteX400" fmla="*/ 38507 w 3024845"/>
                <a:gd name="connsiteY400" fmla="*/ 616106 h 1059043"/>
                <a:gd name="connsiteX401" fmla="*/ 39014 w 3024845"/>
                <a:gd name="connsiteY401" fmla="*/ 617458 h 1059043"/>
                <a:gd name="connsiteX402" fmla="*/ 42560 w 3024845"/>
                <a:gd name="connsiteY402" fmla="*/ 626915 h 1059043"/>
                <a:gd name="connsiteX403" fmla="*/ 68907 w 3024845"/>
                <a:gd name="connsiteY403" fmla="*/ 629077 h 1059043"/>
                <a:gd name="connsiteX404" fmla="*/ 68907 w 3024845"/>
                <a:gd name="connsiteY404" fmla="*/ 505856 h 1059043"/>
                <a:gd name="connsiteX405" fmla="*/ 70934 w 3024845"/>
                <a:gd name="connsiteY405" fmla="*/ 505856 h 1059043"/>
                <a:gd name="connsiteX406" fmla="*/ 85121 w 3024845"/>
                <a:gd name="connsiteY406" fmla="*/ 505856 h 1059043"/>
                <a:gd name="connsiteX407" fmla="*/ 85121 w 3024845"/>
                <a:gd name="connsiteY407" fmla="*/ 369664 h 1059043"/>
                <a:gd name="connsiteX408" fmla="*/ 86894 w 3024845"/>
                <a:gd name="connsiteY408" fmla="*/ 369664 h 1059043"/>
                <a:gd name="connsiteX409" fmla="*/ 99308 w 3024845"/>
                <a:gd name="connsiteY409" fmla="*/ 369664 h 1059043"/>
                <a:gd name="connsiteX410" fmla="*/ 99308 w 3024845"/>
                <a:gd name="connsiteY410" fmla="*/ 255090 h 1059043"/>
                <a:gd name="connsiteX411" fmla="*/ 103361 w 3024845"/>
                <a:gd name="connsiteY411" fmla="*/ 226986 h 1059043"/>
                <a:gd name="connsiteX412" fmla="*/ 105388 w 3024845"/>
                <a:gd name="connsiteY412" fmla="*/ 226986 h 1059043"/>
                <a:gd name="connsiteX413" fmla="*/ 119575 w 3024845"/>
                <a:gd name="connsiteY413"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68560 w 3024845"/>
                <a:gd name="connsiteY327" fmla="*/ 214016 h 1059043"/>
                <a:gd name="connsiteX328" fmla="*/ 2168560 w 3024845"/>
                <a:gd name="connsiteY328" fmla="*/ 235634 h 1059043"/>
                <a:gd name="connsiteX329" fmla="*/ 2180720 w 3024845"/>
                <a:gd name="connsiteY329" fmla="*/ 555577 h 1059043"/>
                <a:gd name="connsiteX330" fmla="*/ 2245574 w 3024845"/>
                <a:gd name="connsiteY330" fmla="*/ 555577 h 1059043"/>
                <a:gd name="connsiteX331" fmla="*/ 2245574 w 3024845"/>
                <a:gd name="connsiteY331" fmla="*/ 631239 h 1059043"/>
                <a:gd name="connsiteX332" fmla="*/ 2253681 w 3024845"/>
                <a:gd name="connsiteY332" fmla="*/ 631239 h 1059043"/>
                <a:gd name="connsiteX333" fmla="*/ 2255708 w 3024845"/>
                <a:gd name="connsiteY333" fmla="*/ 624754 h 1059043"/>
                <a:gd name="connsiteX334" fmla="*/ 2261788 w 3024845"/>
                <a:gd name="connsiteY334" fmla="*/ 624754 h 1059043"/>
                <a:gd name="connsiteX335" fmla="*/ 2263815 w 3024845"/>
                <a:gd name="connsiteY335" fmla="*/ 633401 h 1059043"/>
                <a:gd name="connsiteX336" fmla="*/ 2275975 w 3024845"/>
                <a:gd name="connsiteY336" fmla="*/ 633401 h 1059043"/>
                <a:gd name="connsiteX337" fmla="*/ 2275975 w 3024845"/>
                <a:gd name="connsiteY337" fmla="*/ 626915 h 1059043"/>
                <a:gd name="connsiteX338" fmla="*/ 2298268 w 3024845"/>
                <a:gd name="connsiteY338" fmla="*/ 626915 h 1059043"/>
                <a:gd name="connsiteX339" fmla="*/ 2298268 w 3024845"/>
                <a:gd name="connsiteY339" fmla="*/ 633401 h 1059043"/>
                <a:gd name="connsiteX340" fmla="*/ 2318535 w 3024845"/>
                <a:gd name="connsiteY340" fmla="*/ 633401 h 1059043"/>
                <a:gd name="connsiteX341" fmla="*/ 2318535 w 3024845"/>
                <a:gd name="connsiteY341" fmla="*/ 678798 h 1059043"/>
                <a:gd name="connsiteX342" fmla="*/ 2332722 w 3024845"/>
                <a:gd name="connsiteY342" fmla="*/ 678798 h 1059043"/>
                <a:gd name="connsiteX343" fmla="*/ 2332722 w 3024845"/>
                <a:gd name="connsiteY343" fmla="*/ 665827 h 1059043"/>
                <a:gd name="connsiteX344" fmla="*/ 2348936 w 3024845"/>
                <a:gd name="connsiteY344" fmla="*/ 665827 h 1059043"/>
                <a:gd name="connsiteX345" fmla="*/ 2348936 w 3024845"/>
                <a:gd name="connsiteY345" fmla="*/ 486400 h 1059043"/>
                <a:gd name="connsiteX346" fmla="*/ 2355016 w 3024845"/>
                <a:gd name="connsiteY346" fmla="*/ 479914 h 1059043"/>
                <a:gd name="connsiteX347" fmla="*/ 2427977 w 3024845"/>
                <a:gd name="connsiteY347" fmla="*/ 479914 h 1059043"/>
                <a:gd name="connsiteX348" fmla="*/ 2427977 w 3024845"/>
                <a:gd name="connsiteY348" fmla="*/ 488562 h 1059043"/>
                <a:gd name="connsiteX349" fmla="*/ 2438110 w 3024845"/>
                <a:gd name="connsiteY349" fmla="*/ 488562 h 1059043"/>
                <a:gd name="connsiteX350" fmla="*/ 2438110 w 3024845"/>
                <a:gd name="connsiteY350" fmla="*/ 603136 h 1059043"/>
                <a:gd name="connsiteX351" fmla="*/ 2460404 w 3024845"/>
                <a:gd name="connsiteY351" fmla="*/ 603136 h 1059043"/>
                <a:gd name="connsiteX352" fmla="*/ 2460404 w 3024845"/>
                <a:gd name="connsiteY352" fmla="*/ 536121 h 1059043"/>
                <a:gd name="connsiteX353" fmla="*/ 2486751 w 3024845"/>
                <a:gd name="connsiteY353" fmla="*/ 536121 h 1059043"/>
                <a:gd name="connsiteX354" fmla="*/ 2490804 w 3024845"/>
                <a:gd name="connsiteY354" fmla="*/ 531797 h 1059043"/>
                <a:gd name="connsiteX355" fmla="*/ 2498911 w 3024845"/>
                <a:gd name="connsiteY355" fmla="*/ 531797 h 1059043"/>
                <a:gd name="connsiteX356" fmla="*/ 2502964 w 3024845"/>
                <a:gd name="connsiteY356" fmla="*/ 536121 h 1059043"/>
                <a:gd name="connsiteX357" fmla="*/ 2525258 w 3024845"/>
                <a:gd name="connsiteY357" fmla="*/ 536121 h 1059043"/>
                <a:gd name="connsiteX358" fmla="*/ 2525258 w 3024845"/>
                <a:gd name="connsiteY358" fmla="*/ 419385 h 1059043"/>
                <a:gd name="connsiteX359" fmla="*/ 2582005 w 3024845"/>
                <a:gd name="connsiteY359" fmla="*/ 408576 h 1059043"/>
                <a:gd name="connsiteX360" fmla="*/ 2582005 w 3024845"/>
                <a:gd name="connsiteY360" fmla="*/ 409657 h 1059043"/>
                <a:gd name="connsiteX361" fmla="*/ 2582005 w 3024845"/>
                <a:gd name="connsiteY361" fmla="*/ 417223 h 1059043"/>
                <a:gd name="connsiteX362" fmla="*/ 2608352 w 3024845"/>
                <a:gd name="connsiteY362" fmla="*/ 417223 h 1059043"/>
                <a:gd name="connsiteX363" fmla="*/ 2608352 w 3024845"/>
                <a:gd name="connsiteY363" fmla="*/ 672313 h 1059043"/>
                <a:gd name="connsiteX364" fmla="*/ 2630646 w 3024845"/>
                <a:gd name="connsiteY364" fmla="*/ 672313 h 1059043"/>
                <a:gd name="connsiteX365" fmla="*/ 2630646 w 3024845"/>
                <a:gd name="connsiteY365" fmla="*/ 667989 h 1059043"/>
                <a:gd name="connsiteX366" fmla="*/ 2642806 w 3024845"/>
                <a:gd name="connsiteY366" fmla="*/ 667989 h 1059043"/>
                <a:gd name="connsiteX367" fmla="*/ 2642806 w 3024845"/>
                <a:gd name="connsiteY367" fmla="*/ 672313 h 1059043"/>
                <a:gd name="connsiteX368" fmla="*/ 2667126 w 3024845"/>
                <a:gd name="connsiteY368" fmla="*/ 672313 h 1059043"/>
                <a:gd name="connsiteX369" fmla="*/ 2667126 w 3024845"/>
                <a:gd name="connsiteY369" fmla="*/ 659342 h 1059043"/>
                <a:gd name="connsiteX370" fmla="*/ 2695500 w 3024845"/>
                <a:gd name="connsiteY370" fmla="*/ 659342 h 1059043"/>
                <a:gd name="connsiteX371" fmla="*/ 2707660 w 3024845"/>
                <a:gd name="connsiteY371" fmla="*/ 655018 h 1059043"/>
                <a:gd name="connsiteX372" fmla="*/ 2727927 w 3024845"/>
                <a:gd name="connsiteY372" fmla="*/ 659342 h 1059043"/>
                <a:gd name="connsiteX373" fmla="*/ 2727927 w 3024845"/>
                <a:gd name="connsiteY373" fmla="*/ 642048 h 1059043"/>
                <a:gd name="connsiteX374" fmla="*/ 2736034 w 3024845"/>
                <a:gd name="connsiteY374" fmla="*/ 642048 h 1059043"/>
                <a:gd name="connsiteX375" fmla="*/ 2736034 w 3024845"/>
                <a:gd name="connsiteY375" fmla="*/ 629077 h 1059043"/>
                <a:gd name="connsiteX376" fmla="*/ 2792781 w 3024845"/>
                <a:gd name="connsiteY376" fmla="*/ 629077 h 1059043"/>
                <a:gd name="connsiteX377" fmla="*/ 2792781 w 3024845"/>
                <a:gd name="connsiteY377" fmla="*/ 598812 h 1059043"/>
                <a:gd name="connsiteX378" fmla="*/ 2811021 w 3024845"/>
                <a:gd name="connsiteY378" fmla="*/ 598812 h 1059043"/>
                <a:gd name="connsiteX379" fmla="*/ 2811021 w 3024845"/>
                <a:gd name="connsiteY379" fmla="*/ 592327 h 1059043"/>
                <a:gd name="connsiteX380" fmla="*/ 2823181 w 3024845"/>
                <a:gd name="connsiteY380" fmla="*/ 592327 h 1059043"/>
                <a:gd name="connsiteX381" fmla="*/ 2823181 w 3024845"/>
                <a:gd name="connsiteY381" fmla="*/ 598812 h 1059043"/>
                <a:gd name="connsiteX382" fmla="*/ 2839395 w 3024845"/>
                <a:gd name="connsiteY382" fmla="*/ 598812 h 1059043"/>
                <a:gd name="connsiteX383" fmla="*/ 2839395 w 3024845"/>
                <a:gd name="connsiteY383" fmla="*/ 648533 h 1059043"/>
                <a:gd name="connsiteX384" fmla="*/ 2871822 w 3024845"/>
                <a:gd name="connsiteY384" fmla="*/ 648533 h 1059043"/>
                <a:gd name="connsiteX385" fmla="*/ 2871822 w 3024845"/>
                <a:gd name="connsiteY385" fmla="*/ 622592 h 1059043"/>
                <a:gd name="connsiteX386" fmla="*/ 2910329 w 3024845"/>
                <a:gd name="connsiteY386" fmla="*/ 622592 h 1059043"/>
                <a:gd name="connsiteX387" fmla="*/ 2910329 w 3024845"/>
                <a:gd name="connsiteY387" fmla="*/ 592327 h 1059043"/>
                <a:gd name="connsiteX388" fmla="*/ 2958970 w 3024845"/>
                <a:gd name="connsiteY388" fmla="*/ 592327 h 1059043"/>
                <a:gd name="connsiteX389" fmla="*/ 2958970 w 3024845"/>
                <a:gd name="connsiteY389" fmla="*/ 703483 h 1059043"/>
                <a:gd name="connsiteX390" fmla="*/ 2958970 w 3024845"/>
                <a:gd name="connsiteY390" fmla="*/ 717262 h 1059043"/>
                <a:gd name="connsiteX391" fmla="*/ 3024845 w 3024845"/>
                <a:gd name="connsiteY391" fmla="*/ 717262 h 1059043"/>
                <a:gd name="connsiteX392" fmla="*/ 3024845 w 3024845"/>
                <a:gd name="connsiteY392" fmla="*/ 1059043 h 1059043"/>
                <a:gd name="connsiteX393" fmla="*/ 2054 w 3024845"/>
                <a:gd name="connsiteY393" fmla="*/ 1056710 h 1059043"/>
                <a:gd name="connsiteX394" fmla="*/ 0 w 3024845"/>
                <a:gd name="connsiteY394" fmla="*/ 622592 h 1059043"/>
                <a:gd name="connsiteX395" fmla="*/ 20267 w 3024845"/>
                <a:gd name="connsiteY395" fmla="*/ 622592 h 1059043"/>
                <a:gd name="connsiteX396" fmla="*/ 20774 w 3024845"/>
                <a:gd name="connsiteY396" fmla="*/ 621511 h 1059043"/>
                <a:gd name="connsiteX397" fmla="*/ 24320 w 3024845"/>
                <a:gd name="connsiteY397" fmla="*/ 613945 h 1059043"/>
                <a:gd name="connsiteX398" fmla="*/ 26094 w 3024845"/>
                <a:gd name="connsiteY398" fmla="*/ 614215 h 1059043"/>
                <a:gd name="connsiteX399" fmla="*/ 38507 w 3024845"/>
                <a:gd name="connsiteY399" fmla="*/ 616106 h 1059043"/>
                <a:gd name="connsiteX400" fmla="*/ 39014 w 3024845"/>
                <a:gd name="connsiteY400" fmla="*/ 617458 h 1059043"/>
                <a:gd name="connsiteX401" fmla="*/ 42560 w 3024845"/>
                <a:gd name="connsiteY401" fmla="*/ 626915 h 1059043"/>
                <a:gd name="connsiteX402" fmla="*/ 68907 w 3024845"/>
                <a:gd name="connsiteY402" fmla="*/ 629077 h 1059043"/>
                <a:gd name="connsiteX403" fmla="*/ 68907 w 3024845"/>
                <a:gd name="connsiteY403" fmla="*/ 505856 h 1059043"/>
                <a:gd name="connsiteX404" fmla="*/ 70934 w 3024845"/>
                <a:gd name="connsiteY404" fmla="*/ 505856 h 1059043"/>
                <a:gd name="connsiteX405" fmla="*/ 85121 w 3024845"/>
                <a:gd name="connsiteY405" fmla="*/ 505856 h 1059043"/>
                <a:gd name="connsiteX406" fmla="*/ 85121 w 3024845"/>
                <a:gd name="connsiteY406" fmla="*/ 369664 h 1059043"/>
                <a:gd name="connsiteX407" fmla="*/ 86894 w 3024845"/>
                <a:gd name="connsiteY407" fmla="*/ 369664 h 1059043"/>
                <a:gd name="connsiteX408" fmla="*/ 99308 w 3024845"/>
                <a:gd name="connsiteY408" fmla="*/ 369664 h 1059043"/>
                <a:gd name="connsiteX409" fmla="*/ 99308 w 3024845"/>
                <a:gd name="connsiteY409" fmla="*/ 255090 h 1059043"/>
                <a:gd name="connsiteX410" fmla="*/ 103361 w 3024845"/>
                <a:gd name="connsiteY410" fmla="*/ 226986 h 1059043"/>
                <a:gd name="connsiteX411" fmla="*/ 105388 w 3024845"/>
                <a:gd name="connsiteY411" fmla="*/ 226986 h 1059043"/>
                <a:gd name="connsiteX412" fmla="*/ 119575 w 3024845"/>
                <a:gd name="connsiteY412"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68560 w 3024845"/>
                <a:gd name="connsiteY327" fmla="*/ 235634 h 1059043"/>
                <a:gd name="connsiteX328" fmla="*/ 2180720 w 3024845"/>
                <a:gd name="connsiteY328" fmla="*/ 555577 h 1059043"/>
                <a:gd name="connsiteX329" fmla="*/ 2245574 w 3024845"/>
                <a:gd name="connsiteY329" fmla="*/ 555577 h 1059043"/>
                <a:gd name="connsiteX330" fmla="*/ 2245574 w 3024845"/>
                <a:gd name="connsiteY330" fmla="*/ 631239 h 1059043"/>
                <a:gd name="connsiteX331" fmla="*/ 2253681 w 3024845"/>
                <a:gd name="connsiteY331" fmla="*/ 631239 h 1059043"/>
                <a:gd name="connsiteX332" fmla="*/ 2255708 w 3024845"/>
                <a:gd name="connsiteY332" fmla="*/ 624754 h 1059043"/>
                <a:gd name="connsiteX333" fmla="*/ 2261788 w 3024845"/>
                <a:gd name="connsiteY333" fmla="*/ 624754 h 1059043"/>
                <a:gd name="connsiteX334" fmla="*/ 2263815 w 3024845"/>
                <a:gd name="connsiteY334" fmla="*/ 633401 h 1059043"/>
                <a:gd name="connsiteX335" fmla="*/ 2275975 w 3024845"/>
                <a:gd name="connsiteY335" fmla="*/ 633401 h 1059043"/>
                <a:gd name="connsiteX336" fmla="*/ 2275975 w 3024845"/>
                <a:gd name="connsiteY336" fmla="*/ 626915 h 1059043"/>
                <a:gd name="connsiteX337" fmla="*/ 2298268 w 3024845"/>
                <a:gd name="connsiteY337" fmla="*/ 626915 h 1059043"/>
                <a:gd name="connsiteX338" fmla="*/ 2298268 w 3024845"/>
                <a:gd name="connsiteY338" fmla="*/ 633401 h 1059043"/>
                <a:gd name="connsiteX339" fmla="*/ 2318535 w 3024845"/>
                <a:gd name="connsiteY339" fmla="*/ 633401 h 1059043"/>
                <a:gd name="connsiteX340" fmla="*/ 2318535 w 3024845"/>
                <a:gd name="connsiteY340" fmla="*/ 678798 h 1059043"/>
                <a:gd name="connsiteX341" fmla="*/ 2332722 w 3024845"/>
                <a:gd name="connsiteY341" fmla="*/ 678798 h 1059043"/>
                <a:gd name="connsiteX342" fmla="*/ 2332722 w 3024845"/>
                <a:gd name="connsiteY342" fmla="*/ 665827 h 1059043"/>
                <a:gd name="connsiteX343" fmla="*/ 2348936 w 3024845"/>
                <a:gd name="connsiteY343" fmla="*/ 665827 h 1059043"/>
                <a:gd name="connsiteX344" fmla="*/ 2348936 w 3024845"/>
                <a:gd name="connsiteY344" fmla="*/ 486400 h 1059043"/>
                <a:gd name="connsiteX345" fmla="*/ 2355016 w 3024845"/>
                <a:gd name="connsiteY345" fmla="*/ 479914 h 1059043"/>
                <a:gd name="connsiteX346" fmla="*/ 2427977 w 3024845"/>
                <a:gd name="connsiteY346" fmla="*/ 479914 h 1059043"/>
                <a:gd name="connsiteX347" fmla="*/ 2427977 w 3024845"/>
                <a:gd name="connsiteY347" fmla="*/ 488562 h 1059043"/>
                <a:gd name="connsiteX348" fmla="*/ 2438110 w 3024845"/>
                <a:gd name="connsiteY348" fmla="*/ 488562 h 1059043"/>
                <a:gd name="connsiteX349" fmla="*/ 2438110 w 3024845"/>
                <a:gd name="connsiteY349" fmla="*/ 603136 h 1059043"/>
                <a:gd name="connsiteX350" fmla="*/ 2460404 w 3024845"/>
                <a:gd name="connsiteY350" fmla="*/ 603136 h 1059043"/>
                <a:gd name="connsiteX351" fmla="*/ 2460404 w 3024845"/>
                <a:gd name="connsiteY351" fmla="*/ 536121 h 1059043"/>
                <a:gd name="connsiteX352" fmla="*/ 2486751 w 3024845"/>
                <a:gd name="connsiteY352" fmla="*/ 536121 h 1059043"/>
                <a:gd name="connsiteX353" fmla="*/ 2490804 w 3024845"/>
                <a:gd name="connsiteY353" fmla="*/ 531797 h 1059043"/>
                <a:gd name="connsiteX354" fmla="*/ 2498911 w 3024845"/>
                <a:gd name="connsiteY354" fmla="*/ 531797 h 1059043"/>
                <a:gd name="connsiteX355" fmla="*/ 2502964 w 3024845"/>
                <a:gd name="connsiteY355" fmla="*/ 536121 h 1059043"/>
                <a:gd name="connsiteX356" fmla="*/ 2525258 w 3024845"/>
                <a:gd name="connsiteY356" fmla="*/ 536121 h 1059043"/>
                <a:gd name="connsiteX357" fmla="*/ 2525258 w 3024845"/>
                <a:gd name="connsiteY357" fmla="*/ 419385 h 1059043"/>
                <a:gd name="connsiteX358" fmla="*/ 2582005 w 3024845"/>
                <a:gd name="connsiteY358" fmla="*/ 408576 h 1059043"/>
                <a:gd name="connsiteX359" fmla="*/ 2582005 w 3024845"/>
                <a:gd name="connsiteY359" fmla="*/ 409657 h 1059043"/>
                <a:gd name="connsiteX360" fmla="*/ 2582005 w 3024845"/>
                <a:gd name="connsiteY360" fmla="*/ 417223 h 1059043"/>
                <a:gd name="connsiteX361" fmla="*/ 2608352 w 3024845"/>
                <a:gd name="connsiteY361" fmla="*/ 417223 h 1059043"/>
                <a:gd name="connsiteX362" fmla="*/ 2608352 w 3024845"/>
                <a:gd name="connsiteY362" fmla="*/ 672313 h 1059043"/>
                <a:gd name="connsiteX363" fmla="*/ 2630646 w 3024845"/>
                <a:gd name="connsiteY363" fmla="*/ 672313 h 1059043"/>
                <a:gd name="connsiteX364" fmla="*/ 2630646 w 3024845"/>
                <a:gd name="connsiteY364" fmla="*/ 667989 h 1059043"/>
                <a:gd name="connsiteX365" fmla="*/ 2642806 w 3024845"/>
                <a:gd name="connsiteY365" fmla="*/ 667989 h 1059043"/>
                <a:gd name="connsiteX366" fmla="*/ 2642806 w 3024845"/>
                <a:gd name="connsiteY366" fmla="*/ 672313 h 1059043"/>
                <a:gd name="connsiteX367" fmla="*/ 2667126 w 3024845"/>
                <a:gd name="connsiteY367" fmla="*/ 672313 h 1059043"/>
                <a:gd name="connsiteX368" fmla="*/ 2667126 w 3024845"/>
                <a:gd name="connsiteY368" fmla="*/ 659342 h 1059043"/>
                <a:gd name="connsiteX369" fmla="*/ 2695500 w 3024845"/>
                <a:gd name="connsiteY369" fmla="*/ 659342 h 1059043"/>
                <a:gd name="connsiteX370" fmla="*/ 2707660 w 3024845"/>
                <a:gd name="connsiteY370" fmla="*/ 655018 h 1059043"/>
                <a:gd name="connsiteX371" fmla="*/ 2727927 w 3024845"/>
                <a:gd name="connsiteY371" fmla="*/ 659342 h 1059043"/>
                <a:gd name="connsiteX372" fmla="*/ 2727927 w 3024845"/>
                <a:gd name="connsiteY372" fmla="*/ 642048 h 1059043"/>
                <a:gd name="connsiteX373" fmla="*/ 2736034 w 3024845"/>
                <a:gd name="connsiteY373" fmla="*/ 642048 h 1059043"/>
                <a:gd name="connsiteX374" fmla="*/ 2736034 w 3024845"/>
                <a:gd name="connsiteY374" fmla="*/ 629077 h 1059043"/>
                <a:gd name="connsiteX375" fmla="*/ 2792781 w 3024845"/>
                <a:gd name="connsiteY375" fmla="*/ 629077 h 1059043"/>
                <a:gd name="connsiteX376" fmla="*/ 2792781 w 3024845"/>
                <a:gd name="connsiteY376" fmla="*/ 598812 h 1059043"/>
                <a:gd name="connsiteX377" fmla="*/ 2811021 w 3024845"/>
                <a:gd name="connsiteY377" fmla="*/ 598812 h 1059043"/>
                <a:gd name="connsiteX378" fmla="*/ 2811021 w 3024845"/>
                <a:gd name="connsiteY378" fmla="*/ 592327 h 1059043"/>
                <a:gd name="connsiteX379" fmla="*/ 2823181 w 3024845"/>
                <a:gd name="connsiteY379" fmla="*/ 592327 h 1059043"/>
                <a:gd name="connsiteX380" fmla="*/ 2823181 w 3024845"/>
                <a:gd name="connsiteY380" fmla="*/ 598812 h 1059043"/>
                <a:gd name="connsiteX381" fmla="*/ 2839395 w 3024845"/>
                <a:gd name="connsiteY381" fmla="*/ 598812 h 1059043"/>
                <a:gd name="connsiteX382" fmla="*/ 2839395 w 3024845"/>
                <a:gd name="connsiteY382" fmla="*/ 648533 h 1059043"/>
                <a:gd name="connsiteX383" fmla="*/ 2871822 w 3024845"/>
                <a:gd name="connsiteY383" fmla="*/ 648533 h 1059043"/>
                <a:gd name="connsiteX384" fmla="*/ 2871822 w 3024845"/>
                <a:gd name="connsiteY384" fmla="*/ 622592 h 1059043"/>
                <a:gd name="connsiteX385" fmla="*/ 2910329 w 3024845"/>
                <a:gd name="connsiteY385" fmla="*/ 622592 h 1059043"/>
                <a:gd name="connsiteX386" fmla="*/ 2910329 w 3024845"/>
                <a:gd name="connsiteY386" fmla="*/ 592327 h 1059043"/>
                <a:gd name="connsiteX387" fmla="*/ 2958970 w 3024845"/>
                <a:gd name="connsiteY387" fmla="*/ 592327 h 1059043"/>
                <a:gd name="connsiteX388" fmla="*/ 2958970 w 3024845"/>
                <a:gd name="connsiteY388" fmla="*/ 703483 h 1059043"/>
                <a:gd name="connsiteX389" fmla="*/ 2958970 w 3024845"/>
                <a:gd name="connsiteY389" fmla="*/ 717262 h 1059043"/>
                <a:gd name="connsiteX390" fmla="*/ 3024845 w 3024845"/>
                <a:gd name="connsiteY390" fmla="*/ 717262 h 1059043"/>
                <a:gd name="connsiteX391" fmla="*/ 3024845 w 3024845"/>
                <a:gd name="connsiteY391" fmla="*/ 1059043 h 1059043"/>
                <a:gd name="connsiteX392" fmla="*/ 2054 w 3024845"/>
                <a:gd name="connsiteY392" fmla="*/ 1056710 h 1059043"/>
                <a:gd name="connsiteX393" fmla="*/ 0 w 3024845"/>
                <a:gd name="connsiteY393" fmla="*/ 622592 h 1059043"/>
                <a:gd name="connsiteX394" fmla="*/ 20267 w 3024845"/>
                <a:gd name="connsiteY394" fmla="*/ 622592 h 1059043"/>
                <a:gd name="connsiteX395" fmla="*/ 20774 w 3024845"/>
                <a:gd name="connsiteY395" fmla="*/ 621511 h 1059043"/>
                <a:gd name="connsiteX396" fmla="*/ 24320 w 3024845"/>
                <a:gd name="connsiteY396" fmla="*/ 613945 h 1059043"/>
                <a:gd name="connsiteX397" fmla="*/ 26094 w 3024845"/>
                <a:gd name="connsiteY397" fmla="*/ 614215 h 1059043"/>
                <a:gd name="connsiteX398" fmla="*/ 38507 w 3024845"/>
                <a:gd name="connsiteY398" fmla="*/ 616106 h 1059043"/>
                <a:gd name="connsiteX399" fmla="*/ 39014 w 3024845"/>
                <a:gd name="connsiteY399" fmla="*/ 617458 h 1059043"/>
                <a:gd name="connsiteX400" fmla="*/ 42560 w 3024845"/>
                <a:gd name="connsiteY400" fmla="*/ 626915 h 1059043"/>
                <a:gd name="connsiteX401" fmla="*/ 68907 w 3024845"/>
                <a:gd name="connsiteY401" fmla="*/ 629077 h 1059043"/>
                <a:gd name="connsiteX402" fmla="*/ 68907 w 3024845"/>
                <a:gd name="connsiteY402" fmla="*/ 505856 h 1059043"/>
                <a:gd name="connsiteX403" fmla="*/ 70934 w 3024845"/>
                <a:gd name="connsiteY403" fmla="*/ 505856 h 1059043"/>
                <a:gd name="connsiteX404" fmla="*/ 85121 w 3024845"/>
                <a:gd name="connsiteY404" fmla="*/ 505856 h 1059043"/>
                <a:gd name="connsiteX405" fmla="*/ 85121 w 3024845"/>
                <a:gd name="connsiteY405" fmla="*/ 369664 h 1059043"/>
                <a:gd name="connsiteX406" fmla="*/ 86894 w 3024845"/>
                <a:gd name="connsiteY406" fmla="*/ 369664 h 1059043"/>
                <a:gd name="connsiteX407" fmla="*/ 99308 w 3024845"/>
                <a:gd name="connsiteY407" fmla="*/ 369664 h 1059043"/>
                <a:gd name="connsiteX408" fmla="*/ 99308 w 3024845"/>
                <a:gd name="connsiteY408" fmla="*/ 255090 h 1059043"/>
                <a:gd name="connsiteX409" fmla="*/ 103361 w 3024845"/>
                <a:gd name="connsiteY409" fmla="*/ 226986 h 1059043"/>
                <a:gd name="connsiteX410" fmla="*/ 105388 w 3024845"/>
                <a:gd name="connsiteY410" fmla="*/ 226986 h 1059043"/>
                <a:gd name="connsiteX411" fmla="*/ 119575 w 3024845"/>
                <a:gd name="connsiteY411"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80720 w 3024845"/>
                <a:gd name="connsiteY327" fmla="*/ 555577 h 1059043"/>
                <a:gd name="connsiteX328" fmla="*/ 2245574 w 3024845"/>
                <a:gd name="connsiteY328" fmla="*/ 555577 h 1059043"/>
                <a:gd name="connsiteX329" fmla="*/ 2245574 w 3024845"/>
                <a:gd name="connsiteY329" fmla="*/ 631239 h 1059043"/>
                <a:gd name="connsiteX330" fmla="*/ 2253681 w 3024845"/>
                <a:gd name="connsiteY330" fmla="*/ 631239 h 1059043"/>
                <a:gd name="connsiteX331" fmla="*/ 2255708 w 3024845"/>
                <a:gd name="connsiteY331" fmla="*/ 624754 h 1059043"/>
                <a:gd name="connsiteX332" fmla="*/ 2261788 w 3024845"/>
                <a:gd name="connsiteY332" fmla="*/ 624754 h 1059043"/>
                <a:gd name="connsiteX333" fmla="*/ 2263815 w 3024845"/>
                <a:gd name="connsiteY333" fmla="*/ 633401 h 1059043"/>
                <a:gd name="connsiteX334" fmla="*/ 2275975 w 3024845"/>
                <a:gd name="connsiteY334" fmla="*/ 633401 h 1059043"/>
                <a:gd name="connsiteX335" fmla="*/ 2275975 w 3024845"/>
                <a:gd name="connsiteY335" fmla="*/ 626915 h 1059043"/>
                <a:gd name="connsiteX336" fmla="*/ 2298268 w 3024845"/>
                <a:gd name="connsiteY336" fmla="*/ 626915 h 1059043"/>
                <a:gd name="connsiteX337" fmla="*/ 2298268 w 3024845"/>
                <a:gd name="connsiteY337" fmla="*/ 633401 h 1059043"/>
                <a:gd name="connsiteX338" fmla="*/ 2318535 w 3024845"/>
                <a:gd name="connsiteY338" fmla="*/ 633401 h 1059043"/>
                <a:gd name="connsiteX339" fmla="*/ 2318535 w 3024845"/>
                <a:gd name="connsiteY339" fmla="*/ 678798 h 1059043"/>
                <a:gd name="connsiteX340" fmla="*/ 2332722 w 3024845"/>
                <a:gd name="connsiteY340" fmla="*/ 678798 h 1059043"/>
                <a:gd name="connsiteX341" fmla="*/ 2332722 w 3024845"/>
                <a:gd name="connsiteY341" fmla="*/ 665827 h 1059043"/>
                <a:gd name="connsiteX342" fmla="*/ 2348936 w 3024845"/>
                <a:gd name="connsiteY342" fmla="*/ 665827 h 1059043"/>
                <a:gd name="connsiteX343" fmla="*/ 2348936 w 3024845"/>
                <a:gd name="connsiteY343" fmla="*/ 486400 h 1059043"/>
                <a:gd name="connsiteX344" fmla="*/ 2355016 w 3024845"/>
                <a:gd name="connsiteY344" fmla="*/ 479914 h 1059043"/>
                <a:gd name="connsiteX345" fmla="*/ 2427977 w 3024845"/>
                <a:gd name="connsiteY345" fmla="*/ 479914 h 1059043"/>
                <a:gd name="connsiteX346" fmla="*/ 2427977 w 3024845"/>
                <a:gd name="connsiteY346" fmla="*/ 488562 h 1059043"/>
                <a:gd name="connsiteX347" fmla="*/ 2438110 w 3024845"/>
                <a:gd name="connsiteY347" fmla="*/ 488562 h 1059043"/>
                <a:gd name="connsiteX348" fmla="*/ 2438110 w 3024845"/>
                <a:gd name="connsiteY348" fmla="*/ 603136 h 1059043"/>
                <a:gd name="connsiteX349" fmla="*/ 2460404 w 3024845"/>
                <a:gd name="connsiteY349" fmla="*/ 603136 h 1059043"/>
                <a:gd name="connsiteX350" fmla="*/ 2460404 w 3024845"/>
                <a:gd name="connsiteY350" fmla="*/ 536121 h 1059043"/>
                <a:gd name="connsiteX351" fmla="*/ 2486751 w 3024845"/>
                <a:gd name="connsiteY351" fmla="*/ 536121 h 1059043"/>
                <a:gd name="connsiteX352" fmla="*/ 2490804 w 3024845"/>
                <a:gd name="connsiteY352" fmla="*/ 531797 h 1059043"/>
                <a:gd name="connsiteX353" fmla="*/ 2498911 w 3024845"/>
                <a:gd name="connsiteY353" fmla="*/ 531797 h 1059043"/>
                <a:gd name="connsiteX354" fmla="*/ 2502964 w 3024845"/>
                <a:gd name="connsiteY354" fmla="*/ 536121 h 1059043"/>
                <a:gd name="connsiteX355" fmla="*/ 2525258 w 3024845"/>
                <a:gd name="connsiteY355" fmla="*/ 536121 h 1059043"/>
                <a:gd name="connsiteX356" fmla="*/ 2525258 w 3024845"/>
                <a:gd name="connsiteY356" fmla="*/ 419385 h 1059043"/>
                <a:gd name="connsiteX357" fmla="*/ 2582005 w 3024845"/>
                <a:gd name="connsiteY357" fmla="*/ 408576 h 1059043"/>
                <a:gd name="connsiteX358" fmla="*/ 2582005 w 3024845"/>
                <a:gd name="connsiteY358" fmla="*/ 409657 h 1059043"/>
                <a:gd name="connsiteX359" fmla="*/ 2582005 w 3024845"/>
                <a:gd name="connsiteY359" fmla="*/ 417223 h 1059043"/>
                <a:gd name="connsiteX360" fmla="*/ 2608352 w 3024845"/>
                <a:gd name="connsiteY360" fmla="*/ 417223 h 1059043"/>
                <a:gd name="connsiteX361" fmla="*/ 2608352 w 3024845"/>
                <a:gd name="connsiteY361" fmla="*/ 672313 h 1059043"/>
                <a:gd name="connsiteX362" fmla="*/ 2630646 w 3024845"/>
                <a:gd name="connsiteY362" fmla="*/ 672313 h 1059043"/>
                <a:gd name="connsiteX363" fmla="*/ 2630646 w 3024845"/>
                <a:gd name="connsiteY363" fmla="*/ 667989 h 1059043"/>
                <a:gd name="connsiteX364" fmla="*/ 2642806 w 3024845"/>
                <a:gd name="connsiteY364" fmla="*/ 667989 h 1059043"/>
                <a:gd name="connsiteX365" fmla="*/ 2642806 w 3024845"/>
                <a:gd name="connsiteY365" fmla="*/ 672313 h 1059043"/>
                <a:gd name="connsiteX366" fmla="*/ 2667126 w 3024845"/>
                <a:gd name="connsiteY366" fmla="*/ 672313 h 1059043"/>
                <a:gd name="connsiteX367" fmla="*/ 2667126 w 3024845"/>
                <a:gd name="connsiteY367" fmla="*/ 659342 h 1059043"/>
                <a:gd name="connsiteX368" fmla="*/ 2695500 w 3024845"/>
                <a:gd name="connsiteY368" fmla="*/ 659342 h 1059043"/>
                <a:gd name="connsiteX369" fmla="*/ 2707660 w 3024845"/>
                <a:gd name="connsiteY369" fmla="*/ 655018 h 1059043"/>
                <a:gd name="connsiteX370" fmla="*/ 2727927 w 3024845"/>
                <a:gd name="connsiteY370" fmla="*/ 659342 h 1059043"/>
                <a:gd name="connsiteX371" fmla="*/ 2727927 w 3024845"/>
                <a:gd name="connsiteY371" fmla="*/ 642048 h 1059043"/>
                <a:gd name="connsiteX372" fmla="*/ 2736034 w 3024845"/>
                <a:gd name="connsiteY372" fmla="*/ 642048 h 1059043"/>
                <a:gd name="connsiteX373" fmla="*/ 2736034 w 3024845"/>
                <a:gd name="connsiteY373" fmla="*/ 629077 h 1059043"/>
                <a:gd name="connsiteX374" fmla="*/ 2792781 w 3024845"/>
                <a:gd name="connsiteY374" fmla="*/ 629077 h 1059043"/>
                <a:gd name="connsiteX375" fmla="*/ 2792781 w 3024845"/>
                <a:gd name="connsiteY375" fmla="*/ 598812 h 1059043"/>
                <a:gd name="connsiteX376" fmla="*/ 2811021 w 3024845"/>
                <a:gd name="connsiteY376" fmla="*/ 598812 h 1059043"/>
                <a:gd name="connsiteX377" fmla="*/ 2811021 w 3024845"/>
                <a:gd name="connsiteY377" fmla="*/ 592327 h 1059043"/>
                <a:gd name="connsiteX378" fmla="*/ 2823181 w 3024845"/>
                <a:gd name="connsiteY378" fmla="*/ 592327 h 1059043"/>
                <a:gd name="connsiteX379" fmla="*/ 2823181 w 3024845"/>
                <a:gd name="connsiteY379" fmla="*/ 598812 h 1059043"/>
                <a:gd name="connsiteX380" fmla="*/ 2839395 w 3024845"/>
                <a:gd name="connsiteY380" fmla="*/ 598812 h 1059043"/>
                <a:gd name="connsiteX381" fmla="*/ 2839395 w 3024845"/>
                <a:gd name="connsiteY381" fmla="*/ 648533 h 1059043"/>
                <a:gd name="connsiteX382" fmla="*/ 2871822 w 3024845"/>
                <a:gd name="connsiteY382" fmla="*/ 648533 h 1059043"/>
                <a:gd name="connsiteX383" fmla="*/ 2871822 w 3024845"/>
                <a:gd name="connsiteY383" fmla="*/ 622592 h 1059043"/>
                <a:gd name="connsiteX384" fmla="*/ 2910329 w 3024845"/>
                <a:gd name="connsiteY384" fmla="*/ 622592 h 1059043"/>
                <a:gd name="connsiteX385" fmla="*/ 2910329 w 3024845"/>
                <a:gd name="connsiteY385" fmla="*/ 592327 h 1059043"/>
                <a:gd name="connsiteX386" fmla="*/ 2958970 w 3024845"/>
                <a:gd name="connsiteY386" fmla="*/ 592327 h 1059043"/>
                <a:gd name="connsiteX387" fmla="*/ 2958970 w 3024845"/>
                <a:gd name="connsiteY387" fmla="*/ 703483 h 1059043"/>
                <a:gd name="connsiteX388" fmla="*/ 2958970 w 3024845"/>
                <a:gd name="connsiteY388" fmla="*/ 717262 h 1059043"/>
                <a:gd name="connsiteX389" fmla="*/ 3024845 w 3024845"/>
                <a:gd name="connsiteY389" fmla="*/ 717262 h 1059043"/>
                <a:gd name="connsiteX390" fmla="*/ 3024845 w 3024845"/>
                <a:gd name="connsiteY390" fmla="*/ 1059043 h 1059043"/>
                <a:gd name="connsiteX391" fmla="*/ 2054 w 3024845"/>
                <a:gd name="connsiteY391" fmla="*/ 1056710 h 1059043"/>
                <a:gd name="connsiteX392" fmla="*/ 0 w 3024845"/>
                <a:gd name="connsiteY392" fmla="*/ 622592 h 1059043"/>
                <a:gd name="connsiteX393" fmla="*/ 20267 w 3024845"/>
                <a:gd name="connsiteY393" fmla="*/ 622592 h 1059043"/>
                <a:gd name="connsiteX394" fmla="*/ 20774 w 3024845"/>
                <a:gd name="connsiteY394" fmla="*/ 621511 h 1059043"/>
                <a:gd name="connsiteX395" fmla="*/ 24320 w 3024845"/>
                <a:gd name="connsiteY395" fmla="*/ 613945 h 1059043"/>
                <a:gd name="connsiteX396" fmla="*/ 26094 w 3024845"/>
                <a:gd name="connsiteY396" fmla="*/ 614215 h 1059043"/>
                <a:gd name="connsiteX397" fmla="*/ 38507 w 3024845"/>
                <a:gd name="connsiteY397" fmla="*/ 616106 h 1059043"/>
                <a:gd name="connsiteX398" fmla="*/ 39014 w 3024845"/>
                <a:gd name="connsiteY398" fmla="*/ 617458 h 1059043"/>
                <a:gd name="connsiteX399" fmla="*/ 42560 w 3024845"/>
                <a:gd name="connsiteY399" fmla="*/ 626915 h 1059043"/>
                <a:gd name="connsiteX400" fmla="*/ 68907 w 3024845"/>
                <a:gd name="connsiteY400" fmla="*/ 629077 h 1059043"/>
                <a:gd name="connsiteX401" fmla="*/ 68907 w 3024845"/>
                <a:gd name="connsiteY401" fmla="*/ 505856 h 1059043"/>
                <a:gd name="connsiteX402" fmla="*/ 70934 w 3024845"/>
                <a:gd name="connsiteY402" fmla="*/ 505856 h 1059043"/>
                <a:gd name="connsiteX403" fmla="*/ 85121 w 3024845"/>
                <a:gd name="connsiteY403" fmla="*/ 505856 h 1059043"/>
                <a:gd name="connsiteX404" fmla="*/ 85121 w 3024845"/>
                <a:gd name="connsiteY404" fmla="*/ 369664 h 1059043"/>
                <a:gd name="connsiteX405" fmla="*/ 86894 w 3024845"/>
                <a:gd name="connsiteY405" fmla="*/ 369664 h 1059043"/>
                <a:gd name="connsiteX406" fmla="*/ 99308 w 3024845"/>
                <a:gd name="connsiteY406" fmla="*/ 369664 h 1059043"/>
                <a:gd name="connsiteX407" fmla="*/ 99308 w 3024845"/>
                <a:gd name="connsiteY407" fmla="*/ 255090 h 1059043"/>
                <a:gd name="connsiteX408" fmla="*/ 103361 w 3024845"/>
                <a:gd name="connsiteY408" fmla="*/ 226986 h 1059043"/>
                <a:gd name="connsiteX409" fmla="*/ 105388 w 3024845"/>
                <a:gd name="connsiteY409" fmla="*/ 226986 h 1059043"/>
                <a:gd name="connsiteX410" fmla="*/ 119575 w 3024845"/>
                <a:gd name="connsiteY410"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80720 w 3024845"/>
                <a:gd name="connsiteY326" fmla="*/ 555577 h 1059043"/>
                <a:gd name="connsiteX327" fmla="*/ 2245574 w 3024845"/>
                <a:gd name="connsiteY327" fmla="*/ 555577 h 1059043"/>
                <a:gd name="connsiteX328" fmla="*/ 2245574 w 3024845"/>
                <a:gd name="connsiteY328" fmla="*/ 631239 h 1059043"/>
                <a:gd name="connsiteX329" fmla="*/ 2253681 w 3024845"/>
                <a:gd name="connsiteY329" fmla="*/ 631239 h 1059043"/>
                <a:gd name="connsiteX330" fmla="*/ 2255708 w 3024845"/>
                <a:gd name="connsiteY330" fmla="*/ 624754 h 1059043"/>
                <a:gd name="connsiteX331" fmla="*/ 2261788 w 3024845"/>
                <a:gd name="connsiteY331" fmla="*/ 624754 h 1059043"/>
                <a:gd name="connsiteX332" fmla="*/ 2263815 w 3024845"/>
                <a:gd name="connsiteY332" fmla="*/ 633401 h 1059043"/>
                <a:gd name="connsiteX333" fmla="*/ 2275975 w 3024845"/>
                <a:gd name="connsiteY333" fmla="*/ 633401 h 1059043"/>
                <a:gd name="connsiteX334" fmla="*/ 2275975 w 3024845"/>
                <a:gd name="connsiteY334" fmla="*/ 626915 h 1059043"/>
                <a:gd name="connsiteX335" fmla="*/ 2298268 w 3024845"/>
                <a:gd name="connsiteY335" fmla="*/ 626915 h 1059043"/>
                <a:gd name="connsiteX336" fmla="*/ 2298268 w 3024845"/>
                <a:gd name="connsiteY336" fmla="*/ 633401 h 1059043"/>
                <a:gd name="connsiteX337" fmla="*/ 2318535 w 3024845"/>
                <a:gd name="connsiteY337" fmla="*/ 633401 h 1059043"/>
                <a:gd name="connsiteX338" fmla="*/ 2318535 w 3024845"/>
                <a:gd name="connsiteY338" fmla="*/ 678798 h 1059043"/>
                <a:gd name="connsiteX339" fmla="*/ 2332722 w 3024845"/>
                <a:gd name="connsiteY339" fmla="*/ 678798 h 1059043"/>
                <a:gd name="connsiteX340" fmla="*/ 2332722 w 3024845"/>
                <a:gd name="connsiteY340" fmla="*/ 665827 h 1059043"/>
                <a:gd name="connsiteX341" fmla="*/ 2348936 w 3024845"/>
                <a:gd name="connsiteY341" fmla="*/ 665827 h 1059043"/>
                <a:gd name="connsiteX342" fmla="*/ 2348936 w 3024845"/>
                <a:gd name="connsiteY342" fmla="*/ 486400 h 1059043"/>
                <a:gd name="connsiteX343" fmla="*/ 2355016 w 3024845"/>
                <a:gd name="connsiteY343" fmla="*/ 479914 h 1059043"/>
                <a:gd name="connsiteX344" fmla="*/ 2427977 w 3024845"/>
                <a:gd name="connsiteY344" fmla="*/ 479914 h 1059043"/>
                <a:gd name="connsiteX345" fmla="*/ 2427977 w 3024845"/>
                <a:gd name="connsiteY345" fmla="*/ 488562 h 1059043"/>
                <a:gd name="connsiteX346" fmla="*/ 2438110 w 3024845"/>
                <a:gd name="connsiteY346" fmla="*/ 488562 h 1059043"/>
                <a:gd name="connsiteX347" fmla="*/ 2438110 w 3024845"/>
                <a:gd name="connsiteY347" fmla="*/ 603136 h 1059043"/>
                <a:gd name="connsiteX348" fmla="*/ 2460404 w 3024845"/>
                <a:gd name="connsiteY348" fmla="*/ 603136 h 1059043"/>
                <a:gd name="connsiteX349" fmla="*/ 2460404 w 3024845"/>
                <a:gd name="connsiteY349" fmla="*/ 536121 h 1059043"/>
                <a:gd name="connsiteX350" fmla="*/ 2486751 w 3024845"/>
                <a:gd name="connsiteY350" fmla="*/ 536121 h 1059043"/>
                <a:gd name="connsiteX351" fmla="*/ 2490804 w 3024845"/>
                <a:gd name="connsiteY351" fmla="*/ 531797 h 1059043"/>
                <a:gd name="connsiteX352" fmla="*/ 2498911 w 3024845"/>
                <a:gd name="connsiteY352" fmla="*/ 531797 h 1059043"/>
                <a:gd name="connsiteX353" fmla="*/ 2502964 w 3024845"/>
                <a:gd name="connsiteY353" fmla="*/ 536121 h 1059043"/>
                <a:gd name="connsiteX354" fmla="*/ 2525258 w 3024845"/>
                <a:gd name="connsiteY354" fmla="*/ 536121 h 1059043"/>
                <a:gd name="connsiteX355" fmla="*/ 2525258 w 3024845"/>
                <a:gd name="connsiteY355" fmla="*/ 419385 h 1059043"/>
                <a:gd name="connsiteX356" fmla="*/ 2582005 w 3024845"/>
                <a:gd name="connsiteY356" fmla="*/ 408576 h 1059043"/>
                <a:gd name="connsiteX357" fmla="*/ 2582005 w 3024845"/>
                <a:gd name="connsiteY357" fmla="*/ 409657 h 1059043"/>
                <a:gd name="connsiteX358" fmla="*/ 2582005 w 3024845"/>
                <a:gd name="connsiteY358" fmla="*/ 417223 h 1059043"/>
                <a:gd name="connsiteX359" fmla="*/ 2608352 w 3024845"/>
                <a:gd name="connsiteY359" fmla="*/ 417223 h 1059043"/>
                <a:gd name="connsiteX360" fmla="*/ 2608352 w 3024845"/>
                <a:gd name="connsiteY360" fmla="*/ 672313 h 1059043"/>
                <a:gd name="connsiteX361" fmla="*/ 2630646 w 3024845"/>
                <a:gd name="connsiteY361" fmla="*/ 672313 h 1059043"/>
                <a:gd name="connsiteX362" fmla="*/ 2630646 w 3024845"/>
                <a:gd name="connsiteY362" fmla="*/ 667989 h 1059043"/>
                <a:gd name="connsiteX363" fmla="*/ 2642806 w 3024845"/>
                <a:gd name="connsiteY363" fmla="*/ 667989 h 1059043"/>
                <a:gd name="connsiteX364" fmla="*/ 2642806 w 3024845"/>
                <a:gd name="connsiteY364" fmla="*/ 672313 h 1059043"/>
                <a:gd name="connsiteX365" fmla="*/ 2667126 w 3024845"/>
                <a:gd name="connsiteY365" fmla="*/ 672313 h 1059043"/>
                <a:gd name="connsiteX366" fmla="*/ 2667126 w 3024845"/>
                <a:gd name="connsiteY366" fmla="*/ 659342 h 1059043"/>
                <a:gd name="connsiteX367" fmla="*/ 2695500 w 3024845"/>
                <a:gd name="connsiteY367" fmla="*/ 659342 h 1059043"/>
                <a:gd name="connsiteX368" fmla="*/ 2707660 w 3024845"/>
                <a:gd name="connsiteY368" fmla="*/ 655018 h 1059043"/>
                <a:gd name="connsiteX369" fmla="*/ 2727927 w 3024845"/>
                <a:gd name="connsiteY369" fmla="*/ 659342 h 1059043"/>
                <a:gd name="connsiteX370" fmla="*/ 2727927 w 3024845"/>
                <a:gd name="connsiteY370" fmla="*/ 642048 h 1059043"/>
                <a:gd name="connsiteX371" fmla="*/ 2736034 w 3024845"/>
                <a:gd name="connsiteY371" fmla="*/ 642048 h 1059043"/>
                <a:gd name="connsiteX372" fmla="*/ 2736034 w 3024845"/>
                <a:gd name="connsiteY372" fmla="*/ 629077 h 1059043"/>
                <a:gd name="connsiteX373" fmla="*/ 2792781 w 3024845"/>
                <a:gd name="connsiteY373" fmla="*/ 629077 h 1059043"/>
                <a:gd name="connsiteX374" fmla="*/ 2792781 w 3024845"/>
                <a:gd name="connsiteY374" fmla="*/ 598812 h 1059043"/>
                <a:gd name="connsiteX375" fmla="*/ 2811021 w 3024845"/>
                <a:gd name="connsiteY375" fmla="*/ 598812 h 1059043"/>
                <a:gd name="connsiteX376" fmla="*/ 2811021 w 3024845"/>
                <a:gd name="connsiteY376" fmla="*/ 592327 h 1059043"/>
                <a:gd name="connsiteX377" fmla="*/ 2823181 w 3024845"/>
                <a:gd name="connsiteY377" fmla="*/ 592327 h 1059043"/>
                <a:gd name="connsiteX378" fmla="*/ 2823181 w 3024845"/>
                <a:gd name="connsiteY378" fmla="*/ 598812 h 1059043"/>
                <a:gd name="connsiteX379" fmla="*/ 2839395 w 3024845"/>
                <a:gd name="connsiteY379" fmla="*/ 598812 h 1059043"/>
                <a:gd name="connsiteX380" fmla="*/ 2839395 w 3024845"/>
                <a:gd name="connsiteY380" fmla="*/ 648533 h 1059043"/>
                <a:gd name="connsiteX381" fmla="*/ 2871822 w 3024845"/>
                <a:gd name="connsiteY381" fmla="*/ 648533 h 1059043"/>
                <a:gd name="connsiteX382" fmla="*/ 2871822 w 3024845"/>
                <a:gd name="connsiteY382" fmla="*/ 622592 h 1059043"/>
                <a:gd name="connsiteX383" fmla="*/ 2910329 w 3024845"/>
                <a:gd name="connsiteY383" fmla="*/ 622592 h 1059043"/>
                <a:gd name="connsiteX384" fmla="*/ 2910329 w 3024845"/>
                <a:gd name="connsiteY384" fmla="*/ 592327 h 1059043"/>
                <a:gd name="connsiteX385" fmla="*/ 2958970 w 3024845"/>
                <a:gd name="connsiteY385" fmla="*/ 592327 h 1059043"/>
                <a:gd name="connsiteX386" fmla="*/ 2958970 w 3024845"/>
                <a:gd name="connsiteY386" fmla="*/ 703483 h 1059043"/>
                <a:gd name="connsiteX387" fmla="*/ 2958970 w 3024845"/>
                <a:gd name="connsiteY387" fmla="*/ 717262 h 1059043"/>
                <a:gd name="connsiteX388" fmla="*/ 3024845 w 3024845"/>
                <a:gd name="connsiteY388" fmla="*/ 717262 h 1059043"/>
                <a:gd name="connsiteX389" fmla="*/ 3024845 w 3024845"/>
                <a:gd name="connsiteY389" fmla="*/ 1059043 h 1059043"/>
                <a:gd name="connsiteX390" fmla="*/ 2054 w 3024845"/>
                <a:gd name="connsiteY390" fmla="*/ 1056710 h 1059043"/>
                <a:gd name="connsiteX391" fmla="*/ 0 w 3024845"/>
                <a:gd name="connsiteY391" fmla="*/ 622592 h 1059043"/>
                <a:gd name="connsiteX392" fmla="*/ 20267 w 3024845"/>
                <a:gd name="connsiteY392" fmla="*/ 622592 h 1059043"/>
                <a:gd name="connsiteX393" fmla="*/ 20774 w 3024845"/>
                <a:gd name="connsiteY393" fmla="*/ 621511 h 1059043"/>
                <a:gd name="connsiteX394" fmla="*/ 24320 w 3024845"/>
                <a:gd name="connsiteY394" fmla="*/ 613945 h 1059043"/>
                <a:gd name="connsiteX395" fmla="*/ 26094 w 3024845"/>
                <a:gd name="connsiteY395" fmla="*/ 614215 h 1059043"/>
                <a:gd name="connsiteX396" fmla="*/ 38507 w 3024845"/>
                <a:gd name="connsiteY396" fmla="*/ 616106 h 1059043"/>
                <a:gd name="connsiteX397" fmla="*/ 39014 w 3024845"/>
                <a:gd name="connsiteY397" fmla="*/ 617458 h 1059043"/>
                <a:gd name="connsiteX398" fmla="*/ 42560 w 3024845"/>
                <a:gd name="connsiteY398" fmla="*/ 626915 h 1059043"/>
                <a:gd name="connsiteX399" fmla="*/ 68907 w 3024845"/>
                <a:gd name="connsiteY399" fmla="*/ 629077 h 1059043"/>
                <a:gd name="connsiteX400" fmla="*/ 68907 w 3024845"/>
                <a:gd name="connsiteY400" fmla="*/ 505856 h 1059043"/>
                <a:gd name="connsiteX401" fmla="*/ 70934 w 3024845"/>
                <a:gd name="connsiteY401" fmla="*/ 505856 h 1059043"/>
                <a:gd name="connsiteX402" fmla="*/ 85121 w 3024845"/>
                <a:gd name="connsiteY402" fmla="*/ 505856 h 1059043"/>
                <a:gd name="connsiteX403" fmla="*/ 85121 w 3024845"/>
                <a:gd name="connsiteY403" fmla="*/ 369664 h 1059043"/>
                <a:gd name="connsiteX404" fmla="*/ 86894 w 3024845"/>
                <a:gd name="connsiteY404" fmla="*/ 369664 h 1059043"/>
                <a:gd name="connsiteX405" fmla="*/ 99308 w 3024845"/>
                <a:gd name="connsiteY405" fmla="*/ 369664 h 1059043"/>
                <a:gd name="connsiteX406" fmla="*/ 99308 w 3024845"/>
                <a:gd name="connsiteY406" fmla="*/ 255090 h 1059043"/>
                <a:gd name="connsiteX407" fmla="*/ 103361 w 3024845"/>
                <a:gd name="connsiteY407" fmla="*/ 226986 h 1059043"/>
                <a:gd name="connsiteX408" fmla="*/ 105388 w 3024845"/>
                <a:gd name="connsiteY408" fmla="*/ 226986 h 1059043"/>
                <a:gd name="connsiteX409" fmla="*/ 119575 w 3024845"/>
                <a:gd name="connsiteY409"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131868 h 1059043"/>
                <a:gd name="connsiteX317" fmla="*/ 2144240 w 3024845"/>
                <a:gd name="connsiteY317" fmla="*/ 125383 h 1059043"/>
                <a:gd name="connsiteX318" fmla="*/ 2150320 w 3024845"/>
                <a:gd name="connsiteY318" fmla="*/ 118897 h 1059043"/>
                <a:gd name="connsiteX319" fmla="*/ 2150320 w 3024845"/>
                <a:gd name="connsiteY319" fmla="*/ 60529 h 1059043"/>
                <a:gd name="connsiteX320" fmla="*/ 2152346 w 3024845"/>
                <a:gd name="connsiteY320" fmla="*/ 56206 h 1059043"/>
                <a:gd name="connsiteX321" fmla="*/ 2152346 w 3024845"/>
                <a:gd name="connsiteY321" fmla="*/ 0 h 1059043"/>
                <a:gd name="connsiteX322" fmla="*/ 2162480 w 3024845"/>
                <a:gd name="connsiteY322" fmla="*/ 118897 h 1059043"/>
                <a:gd name="connsiteX323" fmla="*/ 2168560 w 3024845"/>
                <a:gd name="connsiteY323" fmla="*/ 125383 h 1059043"/>
                <a:gd name="connsiteX324" fmla="*/ 2166533 w 3024845"/>
                <a:gd name="connsiteY324" fmla="*/ 131868 h 1059043"/>
                <a:gd name="connsiteX325" fmla="*/ 2180720 w 3024845"/>
                <a:gd name="connsiteY325" fmla="*/ 555577 h 1059043"/>
                <a:gd name="connsiteX326" fmla="*/ 2245574 w 3024845"/>
                <a:gd name="connsiteY326" fmla="*/ 555577 h 1059043"/>
                <a:gd name="connsiteX327" fmla="*/ 2245574 w 3024845"/>
                <a:gd name="connsiteY327" fmla="*/ 631239 h 1059043"/>
                <a:gd name="connsiteX328" fmla="*/ 2253681 w 3024845"/>
                <a:gd name="connsiteY328" fmla="*/ 631239 h 1059043"/>
                <a:gd name="connsiteX329" fmla="*/ 2255708 w 3024845"/>
                <a:gd name="connsiteY329" fmla="*/ 624754 h 1059043"/>
                <a:gd name="connsiteX330" fmla="*/ 2261788 w 3024845"/>
                <a:gd name="connsiteY330" fmla="*/ 624754 h 1059043"/>
                <a:gd name="connsiteX331" fmla="*/ 2263815 w 3024845"/>
                <a:gd name="connsiteY331" fmla="*/ 633401 h 1059043"/>
                <a:gd name="connsiteX332" fmla="*/ 2275975 w 3024845"/>
                <a:gd name="connsiteY332" fmla="*/ 633401 h 1059043"/>
                <a:gd name="connsiteX333" fmla="*/ 2275975 w 3024845"/>
                <a:gd name="connsiteY333" fmla="*/ 626915 h 1059043"/>
                <a:gd name="connsiteX334" fmla="*/ 2298268 w 3024845"/>
                <a:gd name="connsiteY334" fmla="*/ 626915 h 1059043"/>
                <a:gd name="connsiteX335" fmla="*/ 2298268 w 3024845"/>
                <a:gd name="connsiteY335" fmla="*/ 633401 h 1059043"/>
                <a:gd name="connsiteX336" fmla="*/ 2318535 w 3024845"/>
                <a:gd name="connsiteY336" fmla="*/ 633401 h 1059043"/>
                <a:gd name="connsiteX337" fmla="*/ 2318535 w 3024845"/>
                <a:gd name="connsiteY337" fmla="*/ 678798 h 1059043"/>
                <a:gd name="connsiteX338" fmla="*/ 2332722 w 3024845"/>
                <a:gd name="connsiteY338" fmla="*/ 678798 h 1059043"/>
                <a:gd name="connsiteX339" fmla="*/ 2332722 w 3024845"/>
                <a:gd name="connsiteY339" fmla="*/ 665827 h 1059043"/>
                <a:gd name="connsiteX340" fmla="*/ 2348936 w 3024845"/>
                <a:gd name="connsiteY340" fmla="*/ 665827 h 1059043"/>
                <a:gd name="connsiteX341" fmla="*/ 2348936 w 3024845"/>
                <a:gd name="connsiteY341" fmla="*/ 486400 h 1059043"/>
                <a:gd name="connsiteX342" fmla="*/ 2355016 w 3024845"/>
                <a:gd name="connsiteY342" fmla="*/ 479914 h 1059043"/>
                <a:gd name="connsiteX343" fmla="*/ 2427977 w 3024845"/>
                <a:gd name="connsiteY343" fmla="*/ 479914 h 1059043"/>
                <a:gd name="connsiteX344" fmla="*/ 2427977 w 3024845"/>
                <a:gd name="connsiteY344" fmla="*/ 488562 h 1059043"/>
                <a:gd name="connsiteX345" fmla="*/ 2438110 w 3024845"/>
                <a:gd name="connsiteY345" fmla="*/ 488562 h 1059043"/>
                <a:gd name="connsiteX346" fmla="*/ 2438110 w 3024845"/>
                <a:gd name="connsiteY346" fmla="*/ 603136 h 1059043"/>
                <a:gd name="connsiteX347" fmla="*/ 2460404 w 3024845"/>
                <a:gd name="connsiteY347" fmla="*/ 603136 h 1059043"/>
                <a:gd name="connsiteX348" fmla="*/ 2460404 w 3024845"/>
                <a:gd name="connsiteY348" fmla="*/ 536121 h 1059043"/>
                <a:gd name="connsiteX349" fmla="*/ 2486751 w 3024845"/>
                <a:gd name="connsiteY349" fmla="*/ 536121 h 1059043"/>
                <a:gd name="connsiteX350" fmla="*/ 2490804 w 3024845"/>
                <a:gd name="connsiteY350" fmla="*/ 531797 h 1059043"/>
                <a:gd name="connsiteX351" fmla="*/ 2498911 w 3024845"/>
                <a:gd name="connsiteY351" fmla="*/ 531797 h 1059043"/>
                <a:gd name="connsiteX352" fmla="*/ 2502964 w 3024845"/>
                <a:gd name="connsiteY352" fmla="*/ 536121 h 1059043"/>
                <a:gd name="connsiteX353" fmla="*/ 2525258 w 3024845"/>
                <a:gd name="connsiteY353" fmla="*/ 536121 h 1059043"/>
                <a:gd name="connsiteX354" fmla="*/ 2525258 w 3024845"/>
                <a:gd name="connsiteY354" fmla="*/ 419385 h 1059043"/>
                <a:gd name="connsiteX355" fmla="*/ 2582005 w 3024845"/>
                <a:gd name="connsiteY355" fmla="*/ 408576 h 1059043"/>
                <a:gd name="connsiteX356" fmla="*/ 2582005 w 3024845"/>
                <a:gd name="connsiteY356" fmla="*/ 409657 h 1059043"/>
                <a:gd name="connsiteX357" fmla="*/ 2582005 w 3024845"/>
                <a:gd name="connsiteY357" fmla="*/ 417223 h 1059043"/>
                <a:gd name="connsiteX358" fmla="*/ 2608352 w 3024845"/>
                <a:gd name="connsiteY358" fmla="*/ 417223 h 1059043"/>
                <a:gd name="connsiteX359" fmla="*/ 2608352 w 3024845"/>
                <a:gd name="connsiteY359" fmla="*/ 672313 h 1059043"/>
                <a:gd name="connsiteX360" fmla="*/ 2630646 w 3024845"/>
                <a:gd name="connsiteY360" fmla="*/ 672313 h 1059043"/>
                <a:gd name="connsiteX361" fmla="*/ 2630646 w 3024845"/>
                <a:gd name="connsiteY361" fmla="*/ 667989 h 1059043"/>
                <a:gd name="connsiteX362" fmla="*/ 2642806 w 3024845"/>
                <a:gd name="connsiteY362" fmla="*/ 667989 h 1059043"/>
                <a:gd name="connsiteX363" fmla="*/ 2642806 w 3024845"/>
                <a:gd name="connsiteY363" fmla="*/ 672313 h 1059043"/>
                <a:gd name="connsiteX364" fmla="*/ 2667126 w 3024845"/>
                <a:gd name="connsiteY364" fmla="*/ 672313 h 1059043"/>
                <a:gd name="connsiteX365" fmla="*/ 2667126 w 3024845"/>
                <a:gd name="connsiteY365" fmla="*/ 659342 h 1059043"/>
                <a:gd name="connsiteX366" fmla="*/ 2695500 w 3024845"/>
                <a:gd name="connsiteY366" fmla="*/ 659342 h 1059043"/>
                <a:gd name="connsiteX367" fmla="*/ 2707660 w 3024845"/>
                <a:gd name="connsiteY367" fmla="*/ 655018 h 1059043"/>
                <a:gd name="connsiteX368" fmla="*/ 2727927 w 3024845"/>
                <a:gd name="connsiteY368" fmla="*/ 659342 h 1059043"/>
                <a:gd name="connsiteX369" fmla="*/ 2727927 w 3024845"/>
                <a:gd name="connsiteY369" fmla="*/ 642048 h 1059043"/>
                <a:gd name="connsiteX370" fmla="*/ 2736034 w 3024845"/>
                <a:gd name="connsiteY370" fmla="*/ 642048 h 1059043"/>
                <a:gd name="connsiteX371" fmla="*/ 2736034 w 3024845"/>
                <a:gd name="connsiteY371" fmla="*/ 629077 h 1059043"/>
                <a:gd name="connsiteX372" fmla="*/ 2792781 w 3024845"/>
                <a:gd name="connsiteY372" fmla="*/ 629077 h 1059043"/>
                <a:gd name="connsiteX373" fmla="*/ 2792781 w 3024845"/>
                <a:gd name="connsiteY373" fmla="*/ 598812 h 1059043"/>
                <a:gd name="connsiteX374" fmla="*/ 2811021 w 3024845"/>
                <a:gd name="connsiteY374" fmla="*/ 598812 h 1059043"/>
                <a:gd name="connsiteX375" fmla="*/ 2811021 w 3024845"/>
                <a:gd name="connsiteY375" fmla="*/ 592327 h 1059043"/>
                <a:gd name="connsiteX376" fmla="*/ 2823181 w 3024845"/>
                <a:gd name="connsiteY376" fmla="*/ 592327 h 1059043"/>
                <a:gd name="connsiteX377" fmla="*/ 2823181 w 3024845"/>
                <a:gd name="connsiteY377" fmla="*/ 598812 h 1059043"/>
                <a:gd name="connsiteX378" fmla="*/ 2839395 w 3024845"/>
                <a:gd name="connsiteY378" fmla="*/ 598812 h 1059043"/>
                <a:gd name="connsiteX379" fmla="*/ 2839395 w 3024845"/>
                <a:gd name="connsiteY379" fmla="*/ 648533 h 1059043"/>
                <a:gd name="connsiteX380" fmla="*/ 2871822 w 3024845"/>
                <a:gd name="connsiteY380" fmla="*/ 648533 h 1059043"/>
                <a:gd name="connsiteX381" fmla="*/ 2871822 w 3024845"/>
                <a:gd name="connsiteY381" fmla="*/ 622592 h 1059043"/>
                <a:gd name="connsiteX382" fmla="*/ 2910329 w 3024845"/>
                <a:gd name="connsiteY382" fmla="*/ 622592 h 1059043"/>
                <a:gd name="connsiteX383" fmla="*/ 2910329 w 3024845"/>
                <a:gd name="connsiteY383" fmla="*/ 592327 h 1059043"/>
                <a:gd name="connsiteX384" fmla="*/ 2958970 w 3024845"/>
                <a:gd name="connsiteY384" fmla="*/ 592327 h 1059043"/>
                <a:gd name="connsiteX385" fmla="*/ 2958970 w 3024845"/>
                <a:gd name="connsiteY385" fmla="*/ 703483 h 1059043"/>
                <a:gd name="connsiteX386" fmla="*/ 2958970 w 3024845"/>
                <a:gd name="connsiteY386" fmla="*/ 717262 h 1059043"/>
                <a:gd name="connsiteX387" fmla="*/ 3024845 w 3024845"/>
                <a:gd name="connsiteY387" fmla="*/ 717262 h 1059043"/>
                <a:gd name="connsiteX388" fmla="*/ 3024845 w 3024845"/>
                <a:gd name="connsiteY388" fmla="*/ 1059043 h 1059043"/>
                <a:gd name="connsiteX389" fmla="*/ 2054 w 3024845"/>
                <a:gd name="connsiteY389" fmla="*/ 1056710 h 1059043"/>
                <a:gd name="connsiteX390" fmla="*/ 0 w 3024845"/>
                <a:gd name="connsiteY390" fmla="*/ 622592 h 1059043"/>
                <a:gd name="connsiteX391" fmla="*/ 20267 w 3024845"/>
                <a:gd name="connsiteY391" fmla="*/ 622592 h 1059043"/>
                <a:gd name="connsiteX392" fmla="*/ 20774 w 3024845"/>
                <a:gd name="connsiteY392" fmla="*/ 621511 h 1059043"/>
                <a:gd name="connsiteX393" fmla="*/ 24320 w 3024845"/>
                <a:gd name="connsiteY393" fmla="*/ 613945 h 1059043"/>
                <a:gd name="connsiteX394" fmla="*/ 26094 w 3024845"/>
                <a:gd name="connsiteY394" fmla="*/ 614215 h 1059043"/>
                <a:gd name="connsiteX395" fmla="*/ 38507 w 3024845"/>
                <a:gd name="connsiteY395" fmla="*/ 616106 h 1059043"/>
                <a:gd name="connsiteX396" fmla="*/ 39014 w 3024845"/>
                <a:gd name="connsiteY396" fmla="*/ 617458 h 1059043"/>
                <a:gd name="connsiteX397" fmla="*/ 42560 w 3024845"/>
                <a:gd name="connsiteY397" fmla="*/ 626915 h 1059043"/>
                <a:gd name="connsiteX398" fmla="*/ 68907 w 3024845"/>
                <a:gd name="connsiteY398" fmla="*/ 629077 h 1059043"/>
                <a:gd name="connsiteX399" fmla="*/ 68907 w 3024845"/>
                <a:gd name="connsiteY399" fmla="*/ 505856 h 1059043"/>
                <a:gd name="connsiteX400" fmla="*/ 70934 w 3024845"/>
                <a:gd name="connsiteY400" fmla="*/ 505856 h 1059043"/>
                <a:gd name="connsiteX401" fmla="*/ 85121 w 3024845"/>
                <a:gd name="connsiteY401" fmla="*/ 505856 h 1059043"/>
                <a:gd name="connsiteX402" fmla="*/ 85121 w 3024845"/>
                <a:gd name="connsiteY402" fmla="*/ 369664 h 1059043"/>
                <a:gd name="connsiteX403" fmla="*/ 86894 w 3024845"/>
                <a:gd name="connsiteY403" fmla="*/ 369664 h 1059043"/>
                <a:gd name="connsiteX404" fmla="*/ 99308 w 3024845"/>
                <a:gd name="connsiteY404" fmla="*/ 369664 h 1059043"/>
                <a:gd name="connsiteX405" fmla="*/ 99308 w 3024845"/>
                <a:gd name="connsiteY405" fmla="*/ 255090 h 1059043"/>
                <a:gd name="connsiteX406" fmla="*/ 103361 w 3024845"/>
                <a:gd name="connsiteY406" fmla="*/ 226986 h 1059043"/>
                <a:gd name="connsiteX407" fmla="*/ 105388 w 3024845"/>
                <a:gd name="connsiteY407" fmla="*/ 226986 h 1059043"/>
                <a:gd name="connsiteX408" fmla="*/ 119575 w 3024845"/>
                <a:gd name="connsiteY408"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14016 h 1059043"/>
                <a:gd name="connsiteX315" fmla="*/ 2146266 w 3024845"/>
                <a:gd name="connsiteY315" fmla="*/ 131868 h 1059043"/>
                <a:gd name="connsiteX316" fmla="*/ 2144240 w 3024845"/>
                <a:gd name="connsiteY316" fmla="*/ 125383 h 1059043"/>
                <a:gd name="connsiteX317" fmla="*/ 2150320 w 3024845"/>
                <a:gd name="connsiteY317" fmla="*/ 118897 h 1059043"/>
                <a:gd name="connsiteX318" fmla="*/ 2150320 w 3024845"/>
                <a:gd name="connsiteY318" fmla="*/ 60529 h 1059043"/>
                <a:gd name="connsiteX319" fmla="*/ 2152346 w 3024845"/>
                <a:gd name="connsiteY319" fmla="*/ 56206 h 1059043"/>
                <a:gd name="connsiteX320" fmla="*/ 2152346 w 3024845"/>
                <a:gd name="connsiteY320" fmla="*/ 0 h 1059043"/>
                <a:gd name="connsiteX321" fmla="*/ 2162480 w 3024845"/>
                <a:gd name="connsiteY321" fmla="*/ 118897 h 1059043"/>
                <a:gd name="connsiteX322" fmla="*/ 2168560 w 3024845"/>
                <a:gd name="connsiteY322" fmla="*/ 125383 h 1059043"/>
                <a:gd name="connsiteX323" fmla="*/ 2166533 w 3024845"/>
                <a:gd name="connsiteY323" fmla="*/ 131868 h 1059043"/>
                <a:gd name="connsiteX324" fmla="*/ 2180720 w 3024845"/>
                <a:gd name="connsiteY324" fmla="*/ 555577 h 1059043"/>
                <a:gd name="connsiteX325" fmla="*/ 2245574 w 3024845"/>
                <a:gd name="connsiteY325" fmla="*/ 555577 h 1059043"/>
                <a:gd name="connsiteX326" fmla="*/ 2245574 w 3024845"/>
                <a:gd name="connsiteY326" fmla="*/ 631239 h 1059043"/>
                <a:gd name="connsiteX327" fmla="*/ 2253681 w 3024845"/>
                <a:gd name="connsiteY327" fmla="*/ 631239 h 1059043"/>
                <a:gd name="connsiteX328" fmla="*/ 2255708 w 3024845"/>
                <a:gd name="connsiteY328" fmla="*/ 624754 h 1059043"/>
                <a:gd name="connsiteX329" fmla="*/ 2261788 w 3024845"/>
                <a:gd name="connsiteY329" fmla="*/ 624754 h 1059043"/>
                <a:gd name="connsiteX330" fmla="*/ 2263815 w 3024845"/>
                <a:gd name="connsiteY330" fmla="*/ 633401 h 1059043"/>
                <a:gd name="connsiteX331" fmla="*/ 2275975 w 3024845"/>
                <a:gd name="connsiteY331" fmla="*/ 633401 h 1059043"/>
                <a:gd name="connsiteX332" fmla="*/ 2275975 w 3024845"/>
                <a:gd name="connsiteY332" fmla="*/ 626915 h 1059043"/>
                <a:gd name="connsiteX333" fmla="*/ 2298268 w 3024845"/>
                <a:gd name="connsiteY333" fmla="*/ 626915 h 1059043"/>
                <a:gd name="connsiteX334" fmla="*/ 2298268 w 3024845"/>
                <a:gd name="connsiteY334" fmla="*/ 633401 h 1059043"/>
                <a:gd name="connsiteX335" fmla="*/ 2318535 w 3024845"/>
                <a:gd name="connsiteY335" fmla="*/ 633401 h 1059043"/>
                <a:gd name="connsiteX336" fmla="*/ 2318535 w 3024845"/>
                <a:gd name="connsiteY336" fmla="*/ 678798 h 1059043"/>
                <a:gd name="connsiteX337" fmla="*/ 2332722 w 3024845"/>
                <a:gd name="connsiteY337" fmla="*/ 678798 h 1059043"/>
                <a:gd name="connsiteX338" fmla="*/ 2332722 w 3024845"/>
                <a:gd name="connsiteY338" fmla="*/ 665827 h 1059043"/>
                <a:gd name="connsiteX339" fmla="*/ 2348936 w 3024845"/>
                <a:gd name="connsiteY339" fmla="*/ 665827 h 1059043"/>
                <a:gd name="connsiteX340" fmla="*/ 2348936 w 3024845"/>
                <a:gd name="connsiteY340" fmla="*/ 486400 h 1059043"/>
                <a:gd name="connsiteX341" fmla="*/ 2355016 w 3024845"/>
                <a:gd name="connsiteY341" fmla="*/ 479914 h 1059043"/>
                <a:gd name="connsiteX342" fmla="*/ 2427977 w 3024845"/>
                <a:gd name="connsiteY342" fmla="*/ 479914 h 1059043"/>
                <a:gd name="connsiteX343" fmla="*/ 2427977 w 3024845"/>
                <a:gd name="connsiteY343" fmla="*/ 488562 h 1059043"/>
                <a:gd name="connsiteX344" fmla="*/ 2438110 w 3024845"/>
                <a:gd name="connsiteY344" fmla="*/ 488562 h 1059043"/>
                <a:gd name="connsiteX345" fmla="*/ 2438110 w 3024845"/>
                <a:gd name="connsiteY345" fmla="*/ 603136 h 1059043"/>
                <a:gd name="connsiteX346" fmla="*/ 2460404 w 3024845"/>
                <a:gd name="connsiteY346" fmla="*/ 603136 h 1059043"/>
                <a:gd name="connsiteX347" fmla="*/ 2460404 w 3024845"/>
                <a:gd name="connsiteY347" fmla="*/ 536121 h 1059043"/>
                <a:gd name="connsiteX348" fmla="*/ 2486751 w 3024845"/>
                <a:gd name="connsiteY348" fmla="*/ 536121 h 1059043"/>
                <a:gd name="connsiteX349" fmla="*/ 2490804 w 3024845"/>
                <a:gd name="connsiteY349" fmla="*/ 531797 h 1059043"/>
                <a:gd name="connsiteX350" fmla="*/ 2498911 w 3024845"/>
                <a:gd name="connsiteY350" fmla="*/ 531797 h 1059043"/>
                <a:gd name="connsiteX351" fmla="*/ 2502964 w 3024845"/>
                <a:gd name="connsiteY351" fmla="*/ 536121 h 1059043"/>
                <a:gd name="connsiteX352" fmla="*/ 2525258 w 3024845"/>
                <a:gd name="connsiteY352" fmla="*/ 536121 h 1059043"/>
                <a:gd name="connsiteX353" fmla="*/ 2525258 w 3024845"/>
                <a:gd name="connsiteY353" fmla="*/ 419385 h 1059043"/>
                <a:gd name="connsiteX354" fmla="*/ 2582005 w 3024845"/>
                <a:gd name="connsiteY354" fmla="*/ 408576 h 1059043"/>
                <a:gd name="connsiteX355" fmla="*/ 2582005 w 3024845"/>
                <a:gd name="connsiteY355" fmla="*/ 409657 h 1059043"/>
                <a:gd name="connsiteX356" fmla="*/ 2582005 w 3024845"/>
                <a:gd name="connsiteY356" fmla="*/ 417223 h 1059043"/>
                <a:gd name="connsiteX357" fmla="*/ 2608352 w 3024845"/>
                <a:gd name="connsiteY357" fmla="*/ 417223 h 1059043"/>
                <a:gd name="connsiteX358" fmla="*/ 2608352 w 3024845"/>
                <a:gd name="connsiteY358" fmla="*/ 672313 h 1059043"/>
                <a:gd name="connsiteX359" fmla="*/ 2630646 w 3024845"/>
                <a:gd name="connsiteY359" fmla="*/ 672313 h 1059043"/>
                <a:gd name="connsiteX360" fmla="*/ 2630646 w 3024845"/>
                <a:gd name="connsiteY360" fmla="*/ 667989 h 1059043"/>
                <a:gd name="connsiteX361" fmla="*/ 2642806 w 3024845"/>
                <a:gd name="connsiteY361" fmla="*/ 667989 h 1059043"/>
                <a:gd name="connsiteX362" fmla="*/ 2642806 w 3024845"/>
                <a:gd name="connsiteY362" fmla="*/ 672313 h 1059043"/>
                <a:gd name="connsiteX363" fmla="*/ 2667126 w 3024845"/>
                <a:gd name="connsiteY363" fmla="*/ 672313 h 1059043"/>
                <a:gd name="connsiteX364" fmla="*/ 2667126 w 3024845"/>
                <a:gd name="connsiteY364" fmla="*/ 659342 h 1059043"/>
                <a:gd name="connsiteX365" fmla="*/ 2695500 w 3024845"/>
                <a:gd name="connsiteY365" fmla="*/ 659342 h 1059043"/>
                <a:gd name="connsiteX366" fmla="*/ 2707660 w 3024845"/>
                <a:gd name="connsiteY366" fmla="*/ 655018 h 1059043"/>
                <a:gd name="connsiteX367" fmla="*/ 2727927 w 3024845"/>
                <a:gd name="connsiteY367" fmla="*/ 659342 h 1059043"/>
                <a:gd name="connsiteX368" fmla="*/ 2727927 w 3024845"/>
                <a:gd name="connsiteY368" fmla="*/ 642048 h 1059043"/>
                <a:gd name="connsiteX369" fmla="*/ 2736034 w 3024845"/>
                <a:gd name="connsiteY369" fmla="*/ 642048 h 1059043"/>
                <a:gd name="connsiteX370" fmla="*/ 2736034 w 3024845"/>
                <a:gd name="connsiteY370" fmla="*/ 629077 h 1059043"/>
                <a:gd name="connsiteX371" fmla="*/ 2792781 w 3024845"/>
                <a:gd name="connsiteY371" fmla="*/ 629077 h 1059043"/>
                <a:gd name="connsiteX372" fmla="*/ 2792781 w 3024845"/>
                <a:gd name="connsiteY372" fmla="*/ 598812 h 1059043"/>
                <a:gd name="connsiteX373" fmla="*/ 2811021 w 3024845"/>
                <a:gd name="connsiteY373" fmla="*/ 598812 h 1059043"/>
                <a:gd name="connsiteX374" fmla="*/ 2811021 w 3024845"/>
                <a:gd name="connsiteY374" fmla="*/ 592327 h 1059043"/>
                <a:gd name="connsiteX375" fmla="*/ 2823181 w 3024845"/>
                <a:gd name="connsiteY375" fmla="*/ 592327 h 1059043"/>
                <a:gd name="connsiteX376" fmla="*/ 2823181 w 3024845"/>
                <a:gd name="connsiteY376" fmla="*/ 598812 h 1059043"/>
                <a:gd name="connsiteX377" fmla="*/ 2839395 w 3024845"/>
                <a:gd name="connsiteY377" fmla="*/ 598812 h 1059043"/>
                <a:gd name="connsiteX378" fmla="*/ 2839395 w 3024845"/>
                <a:gd name="connsiteY378" fmla="*/ 648533 h 1059043"/>
                <a:gd name="connsiteX379" fmla="*/ 2871822 w 3024845"/>
                <a:gd name="connsiteY379" fmla="*/ 648533 h 1059043"/>
                <a:gd name="connsiteX380" fmla="*/ 2871822 w 3024845"/>
                <a:gd name="connsiteY380" fmla="*/ 622592 h 1059043"/>
                <a:gd name="connsiteX381" fmla="*/ 2910329 w 3024845"/>
                <a:gd name="connsiteY381" fmla="*/ 622592 h 1059043"/>
                <a:gd name="connsiteX382" fmla="*/ 2910329 w 3024845"/>
                <a:gd name="connsiteY382" fmla="*/ 592327 h 1059043"/>
                <a:gd name="connsiteX383" fmla="*/ 2958970 w 3024845"/>
                <a:gd name="connsiteY383" fmla="*/ 592327 h 1059043"/>
                <a:gd name="connsiteX384" fmla="*/ 2958970 w 3024845"/>
                <a:gd name="connsiteY384" fmla="*/ 703483 h 1059043"/>
                <a:gd name="connsiteX385" fmla="*/ 2958970 w 3024845"/>
                <a:gd name="connsiteY385" fmla="*/ 717262 h 1059043"/>
                <a:gd name="connsiteX386" fmla="*/ 3024845 w 3024845"/>
                <a:gd name="connsiteY386" fmla="*/ 717262 h 1059043"/>
                <a:gd name="connsiteX387" fmla="*/ 3024845 w 3024845"/>
                <a:gd name="connsiteY387" fmla="*/ 1059043 h 1059043"/>
                <a:gd name="connsiteX388" fmla="*/ 2054 w 3024845"/>
                <a:gd name="connsiteY388" fmla="*/ 1056710 h 1059043"/>
                <a:gd name="connsiteX389" fmla="*/ 0 w 3024845"/>
                <a:gd name="connsiteY389" fmla="*/ 622592 h 1059043"/>
                <a:gd name="connsiteX390" fmla="*/ 20267 w 3024845"/>
                <a:gd name="connsiteY390" fmla="*/ 622592 h 1059043"/>
                <a:gd name="connsiteX391" fmla="*/ 20774 w 3024845"/>
                <a:gd name="connsiteY391" fmla="*/ 621511 h 1059043"/>
                <a:gd name="connsiteX392" fmla="*/ 24320 w 3024845"/>
                <a:gd name="connsiteY392" fmla="*/ 613945 h 1059043"/>
                <a:gd name="connsiteX393" fmla="*/ 26094 w 3024845"/>
                <a:gd name="connsiteY393" fmla="*/ 614215 h 1059043"/>
                <a:gd name="connsiteX394" fmla="*/ 38507 w 3024845"/>
                <a:gd name="connsiteY394" fmla="*/ 616106 h 1059043"/>
                <a:gd name="connsiteX395" fmla="*/ 39014 w 3024845"/>
                <a:gd name="connsiteY395" fmla="*/ 617458 h 1059043"/>
                <a:gd name="connsiteX396" fmla="*/ 42560 w 3024845"/>
                <a:gd name="connsiteY396" fmla="*/ 626915 h 1059043"/>
                <a:gd name="connsiteX397" fmla="*/ 68907 w 3024845"/>
                <a:gd name="connsiteY397" fmla="*/ 629077 h 1059043"/>
                <a:gd name="connsiteX398" fmla="*/ 68907 w 3024845"/>
                <a:gd name="connsiteY398" fmla="*/ 505856 h 1059043"/>
                <a:gd name="connsiteX399" fmla="*/ 70934 w 3024845"/>
                <a:gd name="connsiteY399" fmla="*/ 505856 h 1059043"/>
                <a:gd name="connsiteX400" fmla="*/ 85121 w 3024845"/>
                <a:gd name="connsiteY400" fmla="*/ 505856 h 1059043"/>
                <a:gd name="connsiteX401" fmla="*/ 85121 w 3024845"/>
                <a:gd name="connsiteY401" fmla="*/ 369664 h 1059043"/>
                <a:gd name="connsiteX402" fmla="*/ 86894 w 3024845"/>
                <a:gd name="connsiteY402" fmla="*/ 369664 h 1059043"/>
                <a:gd name="connsiteX403" fmla="*/ 99308 w 3024845"/>
                <a:gd name="connsiteY403" fmla="*/ 369664 h 1059043"/>
                <a:gd name="connsiteX404" fmla="*/ 99308 w 3024845"/>
                <a:gd name="connsiteY404" fmla="*/ 255090 h 1059043"/>
                <a:gd name="connsiteX405" fmla="*/ 103361 w 3024845"/>
                <a:gd name="connsiteY405" fmla="*/ 226986 h 1059043"/>
                <a:gd name="connsiteX406" fmla="*/ 105388 w 3024845"/>
                <a:gd name="connsiteY406" fmla="*/ 226986 h 1059043"/>
                <a:gd name="connsiteX407" fmla="*/ 119575 w 3024845"/>
                <a:gd name="connsiteY407"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44240 w 3024845"/>
                <a:gd name="connsiteY313" fmla="*/ 214016 h 1059043"/>
                <a:gd name="connsiteX314" fmla="*/ 2146266 w 3024845"/>
                <a:gd name="connsiteY314" fmla="*/ 131868 h 1059043"/>
                <a:gd name="connsiteX315" fmla="*/ 2144240 w 3024845"/>
                <a:gd name="connsiteY315" fmla="*/ 125383 h 1059043"/>
                <a:gd name="connsiteX316" fmla="*/ 2150320 w 3024845"/>
                <a:gd name="connsiteY316" fmla="*/ 118897 h 1059043"/>
                <a:gd name="connsiteX317" fmla="*/ 2150320 w 3024845"/>
                <a:gd name="connsiteY317" fmla="*/ 60529 h 1059043"/>
                <a:gd name="connsiteX318" fmla="*/ 2152346 w 3024845"/>
                <a:gd name="connsiteY318" fmla="*/ 56206 h 1059043"/>
                <a:gd name="connsiteX319" fmla="*/ 2152346 w 3024845"/>
                <a:gd name="connsiteY319" fmla="*/ 0 h 1059043"/>
                <a:gd name="connsiteX320" fmla="*/ 2162480 w 3024845"/>
                <a:gd name="connsiteY320" fmla="*/ 118897 h 1059043"/>
                <a:gd name="connsiteX321" fmla="*/ 2168560 w 3024845"/>
                <a:gd name="connsiteY321" fmla="*/ 125383 h 1059043"/>
                <a:gd name="connsiteX322" fmla="*/ 2166533 w 3024845"/>
                <a:gd name="connsiteY322" fmla="*/ 131868 h 1059043"/>
                <a:gd name="connsiteX323" fmla="*/ 2180720 w 3024845"/>
                <a:gd name="connsiteY323" fmla="*/ 555577 h 1059043"/>
                <a:gd name="connsiteX324" fmla="*/ 2245574 w 3024845"/>
                <a:gd name="connsiteY324" fmla="*/ 555577 h 1059043"/>
                <a:gd name="connsiteX325" fmla="*/ 2245574 w 3024845"/>
                <a:gd name="connsiteY325" fmla="*/ 631239 h 1059043"/>
                <a:gd name="connsiteX326" fmla="*/ 2253681 w 3024845"/>
                <a:gd name="connsiteY326" fmla="*/ 631239 h 1059043"/>
                <a:gd name="connsiteX327" fmla="*/ 2255708 w 3024845"/>
                <a:gd name="connsiteY327" fmla="*/ 624754 h 1059043"/>
                <a:gd name="connsiteX328" fmla="*/ 2261788 w 3024845"/>
                <a:gd name="connsiteY328" fmla="*/ 624754 h 1059043"/>
                <a:gd name="connsiteX329" fmla="*/ 2263815 w 3024845"/>
                <a:gd name="connsiteY329" fmla="*/ 633401 h 1059043"/>
                <a:gd name="connsiteX330" fmla="*/ 2275975 w 3024845"/>
                <a:gd name="connsiteY330" fmla="*/ 633401 h 1059043"/>
                <a:gd name="connsiteX331" fmla="*/ 2275975 w 3024845"/>
                <a:gd name="connsiteY331" fmla="*/ 626915 h 1059043"/>
                <a:gd name="connsiteX332" fmla="*/ 2298268 w 3024845"/>
                <a:gd name="connsiteY332" fmla="*/ 626915 h 1059043"/>
                <a:gd name="connsiteX333" fmla="*/ 2298268 w 3024845"/>
                <a:gd name="connsiteY333" fmla="*/ 633401 h 1059043"/>
                <a:gd name="connsiteX334" fmla="*/ 2318535 w 3024845"/>
                <a:gd name="connsiteY334" fmla="*/ 633401 h 1059043"/>
                <a:gd name="connsiteX335" fmla="*/ 2318535 w 3024845"/>
                <a:gd name="connsiteY335" fmla="*/ 678798 h 1059043"/>
                <a:gd name="connsiteX336" fmla="*/ 2332722 w 3024845"/>
                <a:gd name="connsiteY336" fmla="*/ 678798 h 1059043"/>
                <a:gd name="connsiteX337" fmla="*/ 2332722 w 3024845"/>
                <a:gd name="connsiteY337" fmla="*/ 665827 h 1059043"/>
                <a:gd name="connsiteX338" fmla="*/ 2348936 w 3024845"/>
                <a:gd name="connsiteY338" fmla="*/ 665827 h 1059043"/>
                <a:gd name="connsiteX339" fmla="*/ 2348936 w 3024845"/>
                <a:gd name="connsiteY339" fmla="*/ 486400 h 1059043"/>
                <a:gd name="connsiteX340" fmla="*/ 2355016 w 3024845"/>
                <a:gd name="connsiteY340" fmla="*/ 479914 h 1059043"/>
                <a:gd name="connsiteX341" fmla="*/ 2427977 w 3024845"/>
                <a:gd name="connsiteY341" fmla="*/ 479914 h 1059043"/>
                <a:gd name="connsiteX342" fmla="*/ 2427977 w 3024845"/>
                <a:gd name="connsiteY342" fmla="*/ 488562 h 1059043"/>
                <a:gd name="connsiteX343" fmla="*/ 2438110 w 3024845"/>
                <a:gd name="connsiteY343" fmla="*/ 488562 h 1059043"/>
                <a:gd name="connsiteX344" fmla="*/ 2438110 w 3024845"/>
                <a:gd name="connsiteY344" fmla="*/ 603136 h 1059043"/>
                <a:gd name="connsiteX345" fmla="*/ 2460404 w 3024845"/>
                <a:gd name="connsiteY345" fmla="*/ 603136 h 1059043"/>
                <a:gd name="connsiteX346" fmla="*/ 2460404 w 3024845"/>
                <a:gd name="connsiteY346" fmla="*/ 536121 h 1059043"/>
                <a:gd name="connsiteX347" fmla="*/ 2486751 w 3024845"/>
                <a:gd name="connsiteY347" fmla="*/ 536121 h 1059043"/>
                <a:gd name="connsiteX348" fmla="*/ 2490804 w 3024845"/>
                <a:gd name="connsiteY348" fmla="*/ 531797 h 1059043"/>
                <a:gd name="connsiteX349" fmla="*/ 2498911 w 3024845"/>
                <a:gd name="connsiteY349" fmla="*/ 531797 h 1059043"/>
                <a:gd name="connsiteX350" fmla="*/ 2502964 w 3024845"/>
                <a:gd name="connsiteY350" fmla="*/ 536121 h 1059043"/>
                <a:gd name="connsiteX351" fmla="*/ 2525258 w 3024845"/>
                <a:gd name="connsiteY351" fmla="*/ 536121 h 1059043"/>
                <a:gd name="connsiteX352" fmla="*/ 2525258 w 3024845"/>
                <a:gd name="connsiteY352" fmla="*/ 419385 h 1059043"/>
                <a:gd name="connsiteX353" fmla="*/ 2582005 w 3024845"/>
                <a:gd name="connsiteY353" fmla="*/ 408576 h 1059043"/>
                <a:gd name="connsiteX354" fmla="*/ 2582005 w 3024845"/>
                <a:gd name="connsiteY354" fmla="*/ 409657 h 1059043"/>
                <a:gd name="connsiteX355" fmla="*/ 2582005 w 3024845"/>
                <a:gd name="connsiteY355" fmla="*/ 417223 h 1059043"/>
                <a:gd name="connsiteX356" fmla="*/ 2608352 w 3024845"/>
                <a:gd name="connsiteY356" fmla="*/ 417223 h 1059043"/>
                <a:gd name="connsiteX357" fmla="*/ 2608352 w 3024845"/>
                <a:gd name="connsiteY357" fmla="*/ 672313 h 1059043"/>
                <a:gd name="connsiteX358" fmla="*/ 2630646 w 3024845"/>
                <a:gd name="connsiteY358" fmla="*/ 672313 h 1059043"/>
                <a:gd name="connsiteX359" fmla="*/ 2630646 w 3024845"/>
                <a:gd name="connsiteY359" fmla="*/ 667989 h 1059043"/>
                <a:gd name="connsiteX360" fmla="*/ 2642806 w 3024845"/>
                <a:gd name="connsiteY360" fmla="*/ 667989 h 1059043"/>
                <a:gd name="connsiteX361" fmla="*/ 2642806 w 3024845"/>
                <a:gd name="connsiteY361" fmla="*/ 672313 h 1059043"/>
                <a:gd name="connsiteX362" fmla="*/ 2667126 w 3024845"/>
                <a:gd name="connsiteY362" fmla="*/ 672313 h 1059043"/>
                <a:gd name="connsiteX363" fmla="*/ 2667126 w 3024845"/>
                <a:gd name="connsiteY363" fmla="*/ 659342 h 1059043"/>
                <a:gd name="connsiteX364" fmla="*/ 2695500 w 3024845"/>
                <a:gd name="connsiteY364" fmla="*/ 659342 h 1059043"/>
                <a:gd name="connsiteX365" fmla="*/ 2707660 w 3024845"/>
                <a:gd name="connsiteY365" fmla="*/ 655018 h 1059043"/>
                <a:gd name="connsiteX366" fmla="*/ 2727927 w 3024845"/>
                <a:gd name="connsiteY366" fmla="*/ 659342 h 1059043"/>
                <a:gd name="connsiteX367" fmla="*/ 2727927 w 3024845"/>
                <a:gd name="connsiteY367" fmla="*/ 642048 h 1059043"/>
                <a:gd name="connsiteX368" fmla="*/ 2736034 w 3024845"/>
                <a:gd name="connsiteY368" fmla="*/ 642048 h 1059043"/>
                <a:gd name="connsiteX369" fmla="*/ 2736034 w 3024845"/>
                <a:gd name="connsiteY369" fmla="*/ 629077 h 1059043"/>
                <a:gd name="connsiteX370" fmla="*/ 2792781 w 3024845"/>
                <a:gd name="connsiteY370" fmla="*/ 629077 h 1059043"/>
                <a:gd name="connsiteX371" fmla="*/ 2792781 w 3024845"/>
                <a:gd name="connsiteY371" fmla="*/ 598812 h 1059043"/>
                <a:gd name="connsiteX372" fmla="*/ 2811021 w 3024845"/>
                <a:gd name="connsiteY372" fmla="*/ 598812 h 1059043"/>
                <a:gd name="connsiteX373" fmla="*/ 2811021 w 3024845"/>
                <a:gd name="connsiteY373" fmla="*/ 592327 h 1059043"/>
                <a:gd name="connsiteX374" fmla="*/ 2823181 w 3024845"/>
                <a:gd name="connsiteY374" fmla="*/ 592327 h 1059043"/>
                <a:gd name="connsiteX375" fmla="*/ 2823181 w 3024845"/>
                <a:gd name="connsiteY375" fmla="*/ 598812 h 1059043"/>
                <a:gd name="connsiteX376" fmla="*/ 2839395 w 3024845"/>
                <a:gd name="connsiteY376" fmla="*/ 598812 h 1059043"/>
                <a:gd name="connsiteX377" fmla="*/ 2839395 w 3024845"/>
                <a:gd name="connsiteY377" fmla="*/ 648533 h 1059043"/>
                <a:gd name="connsiteX378" fmla="*/ 2871822 w 3024845"/>
                <a:gd name="connsiteY378" fmla="*/ 648533 h 1059043"/>
                <a:gd name="connsiteX379" fmla="*/ 2871822 w 3024845"/>
                <a:gd name="connsiteY379" fmla="*/ 622592 h 1059043"/>
                <a:gd name="connsiteX380" fmla="*/ 2910329 w 3024845"/>
                <a:gd name="connsiteY380" fmla="*/ 622592 h 1059043"/>
                <a:gd name="connsiteX381" fmla="*/ 2910329 w 3024845"/>
                <a:gd name="connsiteY381" fmla="*/ 592327 h 1059043"/>
                <a:gd name="connsiteX382" fmla="*/ 2958970 w 3024845"/>
                <a:gd name="connsiteY382" fmla="*/ 592327 h 1059043"/>
                <a:gd name="connsiteX383" fmla="*/ 2958970 w 3024845"/>
                <a:gd name="connsiteY383" fmla="*/ 703483 h 1059043"/>
                <a:gd name="connsiteX384" fmla="*/ 2958970 w 3024845"/>
                <a:gd name="connsiteY384" fmla="*/ 717262 h 1059043"/>
                <a:gd name="connsiteX385" fmla="*/ 3024845 w 3024845"/>
                <a:gd name="connsiteY385" fmla="*/ 717262 h 1059043"/>
                <a:gd name="connsiteX386" fmla="*/ 3024845 w 3024845"/>
                <a:gd name="connsiteY386" fmla="*/ 1059043 h 1059043"/>
                <a:gd name="connsiteX387" fmla="*/ 2054 w 3024845"/>
                <a:gd name="connsiteY387" fmla="*/ 1056710 h 1059043"/>
                <a:gd name="connsiteX388" fmla="*/ 0 w 3024845"/>
                <a:gd name="connsiteY388" fmla="*/ 622592 h 1059043"/>
                <a:gd name="connsiteX389" fmla="*/ 20267 w 3024845"/>
                <a:gd name="connsiteY389" fmla="*/ 622592 h 1059043"/>
                <a:gd name="connsiteX390" fmla="*/ 20774 w 3024845"/>
                <a:gd name="connsiteY390" fmla="*/ 621511 h 1059043"/>
                <a:gd name="connsiteX391" fmla="*/ 24320 w 3024845"/>
                <a:gd name="connsiteY391" fmla="*/ 613945 h 1059043"/>
                <a:gd name="connsiteX392" fmla="*/ 26094 w 3024845"/>
                <a:gd name="connsiteY392" fmla="*/ 614215 h 1059043"/>
                <a:gd name="connsiteX393" fmla="*/ 38507 w 3024845"/>
                <a:gd name="connsiteY393" fmla="*/ 616106 h 1059043"/>
                <a:gd name="connsiteX394" fmla="*/ 39014 w 3024845"/>
                <a:gd name="connsiteY394" fmla="*/ 617458 h 1059043"/>
                <a:gd name="connsiteX395" fmla="*/ 42560 w 3024845"/>
                <a:gd name="connsiteY395" fmla="*/ 626915 h 1059043"/>
                <a:gd name="connsiteX396" fmla="*/ 68907 w 3024845"/>
                <a:gd name="connsiteY396" fmla="*/ 629077 h 1059043"/>
                <a:gd name="connsiteX397" fmla="*/ 68907 w 3024845"/>
                <a:gd name="connsiteY397" fmla="*/ 505856 h 1059043"/>
                <a:gd name="connsiteX398" fmla="*/ 70934 w 3024845"/>
                <a:gd name="connsiteY398" fmla="*/ 505856 h 1059043"/>
                <a:gd name="connsiteX399" fmla="*/ 85121 w 3024845"/>
                <a:gd name="connsiteY399" fmla="*/ 505856 h 1059043"/>
                <a:gd name="connsiteX400" fmla="*/ 85121 w 3024845"/>
                <a:gd name="connsiteY400" fmla="*/ 369664 h 1059043"/>
                <a:gd name="connsiteX401" fmla="*/ 86894 w 3024845"/>
                <a:gd name="connsiteY401" fmla="*/ 369664 h 1059043"/>
                <a:gd name="connsiteX402" fmla="*/ 99308 w 3024845"/>
                <a:gd name="connsiteY402" fmla="*/ 369664 h 1059043"/>
                <a:gd name="connsiteX403" fmla="*/ 99308 w 3024845"/>
                <a:gd name="connsiteY403" fmla="*/ 255090 h 1059043"/>
                <a:gd name="connsiteX404" fmla="*/ 103361 w 3024845"/>
                <a:gd name="connsiteY404" fmla="*/ 226986 h 1059043"/>
                <a:gd name="connsiteX405" fmla="*/ 105388 w 3024845"/>
                <a:gd name="connsiteY405" fmla="*/ 226986 h 1059043"/>
                <a:gd name="connsiteX406" fmla="*/ 119575 w 3024845"/>
                <a:gd name="connsiteY406"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44240 w 3024845"/>
                <a:gd name="connsiteY312" fmla="*/ 214016 h 1059043"/>
                <a:gd name="connsiteX313" fmla="*/ 2146266 w 3024845"/>
                <a:gd name="connsiteY313" fmla="*/ 131868 h 1059043"/>
                <a:gd name="connsiteX314" fmla="*/ 2144240 w 3024845"/>
                <a:gd name="connsiteY314" fmla="*/ 125383 h 1059043"/>
                <a:gd name="connsiteX315" fmla="*/ 2150320 w 3024845"/>
                <a:gd name="connsiteY315" fmla="*/ 118897 h 1059043"/>
                <a:gd name="connsiteX316" fmla="*/ 2150320 w 3024845"/>
                <a:gd name="connsiteY316" fmla="*/ 60529 h 1059043"/>
                <a:gd name="connsiteX317" fmla="*/ 2152346 w 3024845"/>
                <a:gd name="connsiteY317" fmla="*/ 56206 h 1059043"/>
                <a:gd name="connsiteX318" fmla="*/ 2152346 w 3024845"/>
                <a:gd name="connsiteY318" fmla="*/ 0 h 1059043"/>
                <a:gd name="connsiteX319" fmla="*/ 2162480 w 3024845"/>
                <a:gd name="connsiteY319" fmla="*/ 118897 h 1059043"/>
                <a:gd name="connsiteX320" fmla="*/ 2168560 w 3024845"/>
                <a:gd name="connsiteY320" fmla="*/ 125383 h 1059043"/>
                <a:gd name="connsiteX321" fmla="*/ 2166533 w 3024845"/>
                <a:gd name="connsiteY321" fmla="*/ 131868 h 1059043"/>
                <a:gd name="connsiteX322" fmla="*/ 2180720 w 3024845"/>
                <a:gd name="connsiteY322" fmla="*/ 555577 h 1059043"/>
                <a:gd name="connsiteX323" fmla="*/ 2245574 w 3024845"/>
                <a:gd name="connsiteY323" fmla="*/ 555577 h 1059043"/>
                <a:gd name="connsiteX324" fmla="*/ 2245574 w 3024845"/>
                <a:gd name="connsiteY324" fmla="*/ 631239 h 1059043"/>
                <a:gd name="connsiteX325" fmla="*/ 2253681 w 3024845"/>
                <a:gd name="connsiteY325" fmla="*/ 631239 h 1059043"/>
                <a:gd name="connsiteX326" fmla="*/ 2255708 w 3024845"/>
                <a:gd name="connsiteY326" fmla="*/ 624754 h 1059043"/>
                <a:gd name="connsiteX327" fmla="*/ 2261788 w 3024845"/>
                <a:gd name="connsiteY327" fmla="*/ 624754 h 1059043"/>
                <a:gd name="connsiteX328" fmla="*/ 2263815 w 3024845"/>
                <a:gd name="connsiteY328" fmla="*/ 633401 h 1059043"/>
                <a:gd name="connsiteX329" fmla="*/ 2275975 w 3024845"/>
                <a:gd name="connsiteY329" fmla="*/ 633401 h 1059043"/>
                <a:gd name="connsiteX330" fmla="*/ 2275975 w 3024845"/>
                <a:gd name="connsiteY330" fmla="*/ 626915 h 1059043"/>
                <a:gd name="connsiteX331" fmla="*/ 2298268 w 3024845"/>
                <a:gd name="connsiteY331" fmla="*/ 626915 h 1059043"/>
                <a:gd name="connsiteX332" fmla="*/ 2298268 w 3024845"/>
                <a:gd name="connsiteY332" fmla="*/ 633401 h 1059043"/>
                <a:gd name="connsiteX333" fmla="*/ 2318535 w 3024845"/>
                <a:gd name="connsiteY333" fmla="*/ 633401 h 1059043"/>
                <a:gd name="connsiteX334" fmla="*/ 2318535 w 3024845"/>
                <a:gd name="connsiteY334" fmla="*/ 678798 h 1059043"/>
                <a:gd name="connsiteX335" fmla="*/ 2332722 w 3024845"/>
                <a:gd name="connsiteY335" fmla="*/ 678798 h 1059043"/>
                <a:gd name="connsiteX336" fmla="*/ 2332722 w 3024845"/>
                <a:gd name="connsiteY336" fmla="*/ 665827 h 1059043"/>
                <a:gd name="connsiteX337" fmla="*/ 2348936 w 3024845"/>
                <a:gd name="connsiteY337" fmla="*/ 665827 h 1059043"/>
                <a:gd name="connsiteX338" fmla="*/ 2348936 w 3024845"/>
                <a:gd name="connsiteY338" fmla="*/ 486400 h 1059043"/>
                <a:gd name="connsiteX339" fmla="*/ 2355016 w 3024845"/>
                <a:gd name="connsiteY339" fmla="*/ 479914 h 1059043"/>
                <a:gd name="connsiteX340" fmla="*/ 2427977 w 3024845"/>
                <a:gd name="connsiteY340" fmla="*/ 479914 h 1059043"/>
                <a:gd name="connsiteX341" fmla="*/ 2427977 w 3024845"/>
                <a:gd name="connsiteY341" fmla="*/ 488562 h 1059043"/>
                <a:gd name="connsiteX342" fmla="*/ 2438110 w 3024845"/>
                <a:gd name="connsiteY342" fmla="*/ 488562 h 1059043"/>
                <a:gd name="connsiteX343" fmla="*/ 2438110 w 3024845"/>
                <a:gd name="connsiteY343" fmla="*/ 603136 h 1059043"/>
                <a:gd name="connsiteX344" fmla="*/ 2460404 w 3024845"/>
                <a:gd name="connsiteY344" fmla="*/ 603136 h 1059043"/>
                <a:gd name="connsiteX345" fmla="*/ 2460404 w 3024845"/>
                <a:gd name="connsiteY345" fmla="*/ 536121 h 1059043"/>
                <a:gd name="connsiteX346" fmla="*/ 2486751 w 3024845"/>
                <a:gd name="connsiteY346" fmla="*/ 536121 h 1059043"/>
                <a:gd name="connsiteX347" fmla="*/ 2490804 w 3024845"/>
                <a:gd name="connsiteY347" fmla="*/ 531797 h 1059043"/>
                <a:gd name="connsiteX348" fmla="*/ 2498911 w 3024845"/>
                <a:gd name="connsiteY348" fmla="*/ 531797 h 1059043"/>
                <a:gd name="connsiteX349" fmla="*/ 2502964 w 3024845"/>
                <a:gd name="connsiteY349" fmla="*/ 536121 h 1059043"/>
                <a:gd name="connsiteX350" fmla="*/ 2525258 w 3024845"/>
                <a:gd name="connsiteY350" fmla="*/ 536121 h 1059043"/>
                <a:gd name="connsiteX351" fmla="*/ 2525258 w 3024845"/>
                <a:gd name="connsiteY351" fmla="*/ 419385 h 1059043"/>
                <a:gd name="connsiteX352" fmla="*/ 2582005 w 3024845"/>
                <a:gd name="connsiteY352" fmla="*/ 408576 h 1059043"/>
                <a:gd name="connsiteX353" fmla="*/ 2582005 w 3024845"/>
                <a:gd name="connsiteY353" fmla="*/ 409657 h 1059043"/>
                <a:gd name="connsiteX354" fmla="*/ 2582005 w 3024845"/>
                <a:gd name="connsiteY354" fmla="*/ 417223 h 1059043"/>
                <a:gd name="connsiteX355" fmla="*/ 2608352 w 3024845"/>
                <a:gd name="connsiteY355" fmla="*/ 417223 h 1059043"/>
                <a:gd name="connsiteX356" fmla="*/ 2608352 w 3024845"/>
                <a:gd name="connsiteY356" fmla="*/ 672313 h 1059043"/>
                <a:gd name="connsiteX357" fmla="*/ 2630646 w 3024845"/>
                <a:gd name="connsiteY357" fmla="*/ 672313 h 1059043"/>
                <a:gd name="connsiteX358" fmla="*/ 2630646 w 3024845"/>
                <a:gd name="connsiteY358" fmla="*/ 667989 h 1059043"/>
                <a:gd name="connsiteX359" fmla="*/ 2642806 w 3024845"/>
                <a:gd name="connsiteY359" fmla="*/ 667989 h 1059043"/>
                <a:gd name="connsiteX360" fmla="*/ 2642806 w 3024845"/>
                <a:gd name="connsiteY360" fmla="*/ 672313 h 1059043"/>
                <a:gd name="connsiteX361" fmla="*/ 2667126 w 3024845"/>
                <a:gd name="connsiteY361" fmla="*/ 672313 h 1059043"/>
                <a:gd name="connsiteX362" fmla="*/ 2667126 w 3024845"/>
                <a:gd name="connsiteY362" fmla="*/ 659342 h 1059043"/>
                <a:gd name="connsiteX363" fmla="*/ 2695500 w 3024845"/>
                <a:gd name="connsiteY363" fmla="*/ 659342 h 1059043"/>
                <a:gd name="connsiteX364" fmla="*/ 2707660 w 3024845"/>
                <a:gd name="connsiteY364" fmla="*/ 655018 h 1059043"/>
                <a:gd name="connsiteX365" fmla="*/ 2727927 w 3024845"/>
                <a:gd name="connsiteY365" fmla="*/ 659342 h 1059043"/>
                <a:gd name="connsiteX366" fmla="*/ 2727927 w 3024845"/>
                <a:gd name="connsiteY366" fmla="*/ 642048 h 1059043"/>
                <a:gd name="connsiteX367" fmla="*/ 2736034 w 3024845"/>
                <a:gd name="connsiteY367" fmla="*/ 642048 h 1059043"/>
                <a:gd name="connsiteX368" fmla="*/ 2736034 w 3024845"/>
                <a:gd name="connsiteY368" fmla="*/ 629077 h 1059043"/>
                <a:gd name="connsiteX369" fmla="*/ 2792781 w 3024845"/>
                <a:gd name="connsiteY369" fmla="*/ 629077 h 1059043"/>
                <a:gd name="connsiteX370" fmla="*/ 2792781 w 3024845"/>
                <a:gd name="connsiteY370" fmla="*/ 598812 h 1059043"/>
                <a:gd name="connsiteX371" fmla="*/ 2811021 w 3024845"/>
                <a:gd name="connsiteY371" fmla="*/ 598812 h 1059043"/>
                <a:gd name="connsiteX372" fmla="*/ 2811021 w 3024845"/>
                <a:gd name="connsiteY372" fmla="*/ 592327 h 1059043"/>
                <a:gd name="connsiteX373" fmla="*/ 2823181 w 3024845"/>
                <a:gd name="connsiteY373" fmla="*/ 592327 h 1059043"/>
                <a:gd name="connsiteX374" fmla="*/ 2823181 w 3024845"/>
                <a:gd name="connsiteY374" fmla="*/ 598812 h 1059043"/>
                <a:gd name="connsiteX375" fmla="*/ 2839395 w 3024845"/>
                <a:gd name="connsiteY375" fmla="*/ 598812 h 1059043"/>
                <a:gd name="connsiteX376" fmla="*/ 2839395 w 3024845"/>
                <a:gd name="connsiteY376" fmla="*/ 648533 h 1059043"/>
                <a:gd name="connsiteX377" fmla="*/ 2871822 w 3024845"/>
                <a:gd name="connsiteY377" fmla="*/ 648533 h 1059043"/>
                <a:gd name="connsiteX378" fmla="*/ 2871822 w 3024845"/>
                <a:gd name="connsiteY378" fmla="*/ 622592 h 1059043"/>
                <a:gd name="connsiteX379" fmla="*/ 2910329 w 3024845"/>
                <a:gd name="connsiteY379" fmla="*/ 622592 h 1059043"/>
                <a:gd name="connsiteX380" fmla="*/ 2910329 w 3024845"/>
                <a:gd name="connsiteY380" fmla="*/ 592327 h 1059043"/>
                <a:gd name="connsiteX381" fmla="*/ 2958970 w 3024845"/>
                <a:gd name="connsiteY381" fmla="*/ 592327 h 1059043"/>
                <a:gd name="connsiteX382" fmla="*/ 2958970 w 3024845"/>
                <a:gd name="connsiteY382" fmla="*/ 703483 h 1059043"/>
                <a:gd name="connsiteX383" fmla="*/ 2958970 w 3024845"/>
                <a:gd name="connsiteY383" fmla="*/ 717262 h 1059043"/>
                <a:gd name="connsiteX384" fmla="*/ 3024845 w 3024845"/>
                <a:gd name="connsiteY384" fmla="*/ 717262 h 1059043"/>
                <a:gd name="connsiteX385" fmla="*/ 3024845 w 3024845"/>
                <a:gd name="connsiteY385" fmla="*/ 1059043 h 1059043"/>
                <a:gd name="connsiteX386" fmla="*/ 2054 w 3024845"/>
                <a:gd name="connsiteY386" fmla="*/ 1056710 h 1059043"/>
                <a:gd name="connsiteX387" fmla="*/ 0 w 3024845"/>
                <a:gd name="connsiteY387" fmla="*/ 622592 h 1059043"/>
                <a:gd name="connsiteX388" fmla="*/ 20267 w 3024845"/>
                <a:gd name="connsiteY388" fmla="*/ 622592 h 1059043"/>
                <a:gd name="connsiteX389" fmla="*/ 20774 w 3024845"/>
                <a:gd name="connsiteY389" fmla="*/ 621511 h 1059043"/>
                <a:gd name="connsiteX390" fmla="*/ 24320 w 3024845"/>
                <a:gd name="connsiteY390" fmla="*/ 613945 h 1059043"/>
                <a:gd name="connsiteX391" fmla="*/ 26094 w 3024845"/>
                <a:gd name="connsiteY391" fmla="*/ 614215 h 1059043"/>
                <a:gd name="connsiteX392" fmla="*/ 38507 w 3024845"/>
                <a:gd name="connsiteY392" fmla="*/ 616106 h 1059043"/>
                <a:gd name="connsiteX393" fmla="*/ 39014 w 3024845"/>
                <a:gd name="connsiteY393" fmla="*/ 617458 h 1059043"/>
                <a:gd name="connsiteX394" fmla="*/ 42560 w 3024845"/>
                <a:gd name="connsiteY394" fmla="*/ 626915 h 1059043"/>
                <a:gd name="connsiteX395" fmla="*/ 68907 w 3024845"/>
                <a:gd name="connsiteY395" fmla="*/ 629077 h 1059043"/>
                <a:gd name="connsiteX396" fmla="*/ 68907 w 3024845"/>
                <a:gd name="connsiteY396" fmla="*/ 505856 h 1059043"/>
                <a:gd name="connsiteX397" fmla="*/ 70934 w 3024845"/>
                <a:gd name="connsiteY397" fmla="*/ 505856 h 1059043"/>
                <a:gd name="connsiteX398" fmla="*/ 85121 w 3024845"/>
                <a:gd name="connsiteY398" fmla="*/ 505856 h 1059043"/>
                <a:gd name="connsiteX399" fmla="*/ 85121 w 3024845"/>
                <a:gd name="connsiteY399" fmla="*/ 369664 h 1059043"/>
                <a:gd name="connsiteX400" fmla="*/ 86894 w 3024845"/>
                <a:gd name="connsiteY400" fmla="*/ 369664 h 1059043"/>
                <a:gd name="connsiteX401" fmla="*/ 99308 w 3024845"/>
                <a:gd name="connsiteY401" fmla="*/ 369664 h 1059043"/>
                <a:gd name="connsiteX402" fmla="*/ 99308 w 3024845"/>
                <a:gd name="connsiteY402" fmla="*/ 255090 h 1059043"/>
                <a:gd name="connsiteX403" fmla="*/ 103361 w 3024845"/>
                <a:gd name="connsiteY403" fmla="*/ 226986 h 1059043"/>
                <a:gd name="connsiteX404" fmla="*/ 105388 w 3024845"/>
                <a:gd name="connsiteY404" fmla="*/ 226986 h 1059043"/>
                <a:gd name="connsiteX405" fmla="*/ 119575 w 3024845"/>
                <a:gd name="connsiteY405"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44240 w 3024845"/>
                <a:gd name="connsiteY311" fmla="*/ 214016 h 1059043"/>
                <a:gd name="connsiteX312" fmla="*/ 2146266 w 3024845"/>
                <a:gd name="connsiteY312" fmla="*/ 131868 h 1059043"/>
                <a:gd name="connsiteX313" fmla="*/ 2144240 w 3024845"/>
                <a:gd name="connsiteY313" fmla="*/ 125383 h 1059043"/>
                <a:gd name="connsiteX314" fmla="*/ 2150320 w 3024845"/>
                <a:gd name="connsiteY314" fmla="*/ 118897 h 1059043"/>
                <a:gd name="connsiteX315" fmla="*/ 2150320 w 3024845"/>
                <a:gd name="connsiteY315" fmla="*/ 60529 h 1059043"/>
                <a:gd name="connsiteX316" fmla="*/ 2152346 w 3024845"/>
                <a:gd name="connsiteY316" fmla="*/ 56206 h 1059043"/>
                <a:gd name="connsiteX317" fmla="*/ 2152346 w 3024845"/>
                <a:gd name="connsiteY317" fmla="*/ 0 h 1059043"/>
                <a:gd name="connsiteX318" fmla="*/ 2162480 w 3024845"/>
                <a:gd name="connsiteY318" fmla="*/ 118897 h 1059043"/>
                <a:gd name="connsiteX319" fmla="*/ 2168560 w 3024845"/>
                <a:gd name="connsiteY319" fmla="*/ 125383 h 1059043"/>
                <a:gd name="connsiteX320" fmla="*/ 2166533 w 3024845"/>
                <a:gd name="connsiteY320" fmla="*/ 131868 h 1059043"/>
                <a:gd name="connsiteX321" fmla="*/ 2180720 w 3024845"/>
                <a:gd name="connsiteY321" fmla="*/ 555577 h 1059043"/>
                <a:gd name="connsiteX322" fmla="*/ 2245574 w 3024845"/>
                <a:gd name="connsiteY322" fmla="*/ 555577 h 1059043"/>
                <a:gd name="connsiteX323" fmla="*/ 2245574 w 3024845"/>
                <a:gd name="connsiteY323" fmla="*/ 631239 h 1059043"/>
                <a:gd name="connsiteX324" fmla="*/ 2253681 w 3024845"/>
                <a:gd name="connsiteY324" fmla="*/ 631239 h 1059043"/>
                <a:gd name="connsiteX325" fmla="*/ 2255708 w 3024845"/>
                <a:gd name="connsiteY325" fmla="*/ 624754 h 1059043"/>
                <a:gd name="connsiteX326" fmla="*/ 2261788 w 3024845"/>
                <a:gd name="connsiteY326" fmla="*/ 624754 h 1059043"/>
                <a:gd name="connsiteX327" fmla="*/ 2263815 w 3024845"/>
                <a:gd name="connsiteY327" fmla="*/ 633401 h 1059043"/>
                <a:gd name="connsiteX328" fmla="*/ 2275975 w 3024845"/>
                <a:gd name="connsiteY328" fmla="*/ 633401 h 1059043"/>
                <a:gd name="connsiteX329" fmla="*/ 2275975 w 3024845"/>
                <a:gd name="connsiteY329" fmla="*/ 626915 h 1059043"/>
                <a:gd name="connsiteX330" fmla="*/ 2298268 w 3024845"/>
                <a:gd name="connsiteY330" fmla="*/ 626915 h 1059043"/>
                <a:gd name="connsiteX331" fmla="*/ 2298268 w 3024845"/>
                <a:gd name="connsiteY331" fmla="*/ 633401 h 1059043"/>
                <a:gd name="connsiteX332" fmla="*/ 2318535 w 3024845"/>
                <a:gd name="connsiteY332" fmla="*/ 633401 h 1059043"/>
                <a:gd name="connsiteX333" fmla="*/ 2318535 w 3024845"/>
                <a:gd name="connsiteY333" fmla="*/ 678798 h 1059043"/>
                <a:gd name="connsiteX334" fmla="*/ 2332722 w 3024845"/>
                <a:gd name="connsiteY334" fmla="*/ 678798 h 1059043"/>
                <a:gd name="connsiteX335" fmla="*/ 2332722 w 3024845"/>
                <a:gd name="connsiteY335" fmla="*/ 665827 h 1059043"/>
                <a:gd name="connsiteX336" fmla="*/ 2348936 w 3024845"/>
                <a:gd name="connsiteY336" fmla="*/ 665827 h 1059043"/>
                <a:gd name="connsiteX337" fmla="*/ 2348936 w 3024845"/>
                <a:gd name="connsiteY337" fmla="*/ 486400 h 1059043"/>
                <a:gd name="connsiteX338" fmla="*/ 2355016 w 3024845"/>
                <a:gd name="connsiteY338" fmla="*/ 479914 h 1059043"/>
                <a:gd name="connsiteX339" fmla="*/ 2427977 w 3024845"/>
                <a:gd name="connsiteY339" fmla="*/ 479914 h 1059043"/>
                <a:gd name="connsiteX340" fmla="*/ 2427977 w 3024845"/>
                <a:gd name="connsiteY340" fmla="*/ 488562 h 1059043"/>
                <a:gd name="connsiteX341" fmla="*/ 2438110 w 3024845"/>
                <a:gd name="connsiteY341" fmla="*/ 488562 h 1059043"/>
                <a:gd name="connsiteX342" fmla="*/ 2438110 w 3024845"/>
                <a:gd name="connsiteY342" fmla="*/ 603136 h 1059043"/>
                <a:gd name="connsiteX343" fmla="*/ 2460404 w 3024845"/>
                <a:gd name="connsiteY343" fmla="*/ 603136 h 1059043"/>
                <a:gd name="connsiteX344" fmla="*/ 2460404 w 3024845"/>
                <a:gd name="connsiteY344" fmla="*/ 536121 h 1059043"/>
                <a:gd name="connsiteX345" fmla="*/ 2486751 w 3024845"/>
                <a:gd name="connsiteY345" fmla="*/ 536121 h 1059043"/>
                <a:gd name="connsiteX346" fmla="*/ 2490804 w 3024845"/>
                <a:gd name="connsiteY346" fmla="*/ 531797 h 1059043"/>
                <a:gd name="connsiteX347" fmla="*/ 2498911 w 3024845"/>
                <a:gd name="connsiteY347" fmla="*/ 531797 h 1059043"/>
                <a:gd name="connsiteX348" fmla="*/ 2502964 w 3024845"/>
                <a:gd name="connsiteY348" fmla="*/ 536121 h 1059043"/>
                <a:gd name="connsiteX349" fmla="*/ 2525258 w 3024845"/>
                <a:gd name="connsiteY349" fmla="*/ 536121 h 1059043"/>
                <a:gd name="connsiteX350" fmla="*/ 2525258 w 3024845"/>
                <a:gd name="connsiteY350" fmla="*/ 419385 h 1059043"/>
                <a:gd name="connsiteX351" fmla="*/ 2582005 w 3024845"/>
                <a:gd name="connsiteY351" fmla="*/ 408576 h 1059043"/>
                <a:gd name="connsiteX352" fmla="*/ 2582005 w 3024845"/>
                <a:gd name="connsiteY352" fmla="*/ 409657 h 1059043"/>
                <a:gd name="connsiteX353" fmla="*/ 2582005 w 3024845"/>
                <a:gd name="connsiteY353" fmla="*/ 417223 h 1059043"/>
                <a:gd name="connsiteX354" fmla="*/ 2608352 w 3024845"/>
                <a:gd name="connsiteY354" fmla="*/ 417223 h 1059043"/>
                <a:gd name="connsiteX355" fmla="*/ 2608352 w 3024845"/>
                <a:gd name="connsiteY355" fmla="*/ 672313 h 1059043"/>
                <a:gd name="connsiteX356" fmla="*/ 2630646 w 3024845"/>
                <a:gd name="connsiteY356" fmla="*/ 672313 h 1059043"/>
                <a:gd name="connsiteX357" fmla="*/ 2630646 w 3024845"/>
                <a:gd name="connsiteY357" fmla="*/ 667989 h 1059043"/>
                <a:gd name="connsiteX358" fmla="*/ 2642806 w 3024845"/>
                <a:gd name="connsiteY358" fmla="*/ 667989 h 1059043"/>
                <a:gd name="connsiteX359" fmla="*/ 2642806 w 3024845"/>
                <a:gd name="connsiteY359" fmla="*/ 672313 h 1059043"/>
                <a:gd name="connsiteX360" fmla="*/ 2667126 w 3024845"/>
                <a:gd name="connsiteY360" fmla="*/ 672313 h 1059043"/>
                <a:gd name="connsiteX361" fmla="*/ 2667126 w 3024845"/>
                <a:gd name="connsiteY361" fmla="*/ 659342 h 1059043"/>
                <a:gd name="connsiteX362" fmla="*/ 2695500 w 3024845"/>
                <a:gd name="connsiteY362" fmla="*/ 659342 h 1059043"/>
                <a:gd name="connsiteX363" fmla="*/ 2707660 w 3024845"/>
                <a:gd name="connsiteY363" fmla="*/ 655018 h 1059043"/>
                <a:gd name="connsiteX364" fmla="*/ 2727927 w 3024845"/>
                <a:gd name="connsiteY364" fmla="*/ 659342 h 1059043"/>
                <a:gd name="connsiteX365" fmla="*/ 2727927 w 3024845"/>
                <a:gd name="connsiteY365" fmla="*/ 642048 h 1059043"/>
                <a:gd name="connsiteX366" fmla="*/ 2736034 w 3024845"/>
                <a:gd name="connsiteY366" fmla="*/ 642048 h 1059043"/>
                <a:gd name="connsiteX367" fmla="*/ 2736034 w 3024845"/>
                <a:gd name="connsiteY367" fmla="*/ 629077 h 1059043"/>
                <a:gd name="connsiteX368" fmla="*/ 2792781 w 3024845"/>
                <a:gd name="connsiteY368" fmla="*/ 629077 h 1059043"/>
                <a:gd name="connsiteX369" fmla="*/ 2792781 w 3024845"/>
                <a:gd name="connsiteY369" fmla="*/ 598812 h 1059043"/>
                <a:gd name="connsiteX370" fmla="*/ 2811021 w 3024845"/>
                <a:gd name="connsiteY370" fmla="*/ 598812 h 1059043"/>
                <a:gd name="connsiteX371" fmla="*/ 2811021 w 3024845"/>
                <a:gd name="connsiteY371" fmla="*/ 592327 h 1059043"/>
                <a:gd name="connsiteX372" fmla="*/ 2823181 w 3024845"/>
                <a:gd name="connsiteY372" fmla="*/ 592327 h 1059043"/>
                <a:gd name="connsiteX373" fmla="*/ 2823181 w 3024845"/>
                <a:gd name="connsiteY373" fmla="*/ 598812 h 1059043"/>
                <a:gd name="connsiteX374" fmla="*/ 2839395 w 3024845"/>
                <a:gd name="connsiteY374" fmla="*/ 598812 h 1059043"/>
                <a:gd name="connsiteX375" fmla="*/ 2839395 w 3024845"/>
                <a:gd name="connsiteY375" fmla="*/ 648533 h 1059043"/>
                <a:gd name="connsiteX376" fmla="*/ 2871822 w 3024845"/>
                <a:gd name="connsiteY376" fmla="*/ 648533 h 1059043"/>
                <a:gd name="connsiteX377" fmla="*/ 2871822 w 3024845"/>
                <a:gd name="connsiteY377" fmla="*/ 622592 h 1059043"/>
                <a:gd name="connsiteX378" fmla="*/ 2910329 w 3024845"/>
                <a:gd name="connsiteY378" fmla="*/ 622592 h 1059043"/>
                <a:gd name="connsiteX379" fmla="*/ 2910329 w 3024845"/>
                <a:gd name="connsiteY379" fmla="*/ 592327 h 1059043"/>
                <a:gd name="connsiteX380" fmla="*/ 2958970 w 3024845"/>
                <a:gd name="connsiteY380" fmla="*/ 592327 h 1059043"/>
                <a:gd name="connsiteX381" fmla="*/ 2958970 w 3024845"/>
                <a:gd name="connsiteY381" fmla="*/ 703483 h 1059043"/>
                <a:gd name="connsiteX382" fmla="*/ 2958970 w 3024845"/>
                <a:gd name="connsiteY382" fmla="*/ 717262 h 1059043"/>
                <a:gd name="connsiteX383" fmla="*/ 3024845 w 3024845"/>
                <a:gd name="connsiteY383" fmla="*/ 717262 h 1059043"/>
                <a:gd name="connsiteX384" fmla="*/ 3024845 w 3024845"/>
                <a:gd name="connsiteY384" fmla="*/ 1059043 h 1059043"/>
                <a:gd name="connsiteX385" fmla="*/ 2054 w 3024845"/>
                <a:gd name="connsiteY385" fmla="*/ 1056710 h 1059043"/>
                <a:gd name="connsiteX386" fmla="*/ 0 w 3024845"/>
                <a:gd name="connsiteY386" fmla="*/ 622592 h 1059043"/>
                <a:gd name="connsiteX387" fmla="*/ 20267 w 3024845"/>
                <a:gd name="connsiteY387" fmla="*/ 622592 h 1059043"/>
                <a:gd name="connsiteX388" fmla="*/ 20774 w 3024845"/>
                <a:gd name="connsiteY388" fmla="*/ 621511 h 1059043"/>
                <a:gd name="connsiteX389" fmla="*/ 24320 w 3024845"/>
                <a:gd name="connsiteY389" fmla="*/ 613945 h 1059043"/>
                <a:gd name="connsiteX390" fmla="*/ 26094 w 3024845"/>
                <a:gd name="connsiteY390" fmla="*/ 614215 h 1059043"/>
                <a:gd name="connsiteX391" fmla="*/ 38507 w 3024845"/>
                <a:gd name="connsiteY391" fmla="*/ 616106 h 1059043"/>
                <a:gd name="connsiteX392" fmla="*/ 39014 w 3024845"/>
                <a:gd name="connsiteY392" fmla="*/ 617458 h 1059043"/>
                <a:gd name="connsiteX393" fmla="*/ 42560 w 3024845"/>
                <a:gd name="connsiteY393" fmla="*/ 626915 h 1059043"/>
                <a:gd name="connsiteX394" fmla="*/ 68907 w 3024845"/>
                <a:gd name="connsiteY394" fmla="*/ 629077 h 1059043"/>
                <a:gd name="connsiteX395" fmla="*/ 68907 w 3024845"/>
                <a:gd name="connsiteY395" fmla="*/ 505856 h 1059043"/>
                <a:gd name="connsiteX396" fmla="*/ 70934 w 3024845"/>
                <a:gd name="connsiteY396" fmla="*/ 505856 h 1059043"/>
                <a:gd name="connsiteX397" fmla="*/ 85121 w 3024845"/>
                <a:gd name="connsiteY397" fmla="*/ 505856 h 1059043"/>
                <a:gd name="connsiteX398" fmla="*/ 85121 w 3024845"/>
                <a:gd name="connsiteY398" fmla="*/ 369664 h 1059043"/>
                <a:gd name="connsiteX399" fmla="*/ 86894 w 3024845"/>
                <a:gd name="connsiteY399" fmla="*/ 369664 h 1059043"/>
                <a:gd name="connsiteX400" fmla="*/ 99308 w 3024845"/>
                <a:gd name="connsiteY400" fmla="*/ 369664 h 1059043"/>
                <a:gd name="connsiteX401" fmla="*/ 99308 w 3024845"/>
                <a:gd name="connsiteY401" fmla="*/ 255090 h 1059043"/>
                <a:gd name="connsiteX402" fmla="*/ 103361 w 3024845"/>
                <a:gd name="connsiteY402" fmla="*/ 226986 h 1059043"/>
                <a:gd name="connsiteX403" fmla="*/ 105388 w 3024845"/>
                <a:gd name="connsiteY403" fmla="*/ 226986 h 1059043"/>
                <a:gd name="connsiteX404" fmla="*/ 119575 w 3024845"/>
                <a:gd name="connsiteY404"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4240 w 3024845"/>
                <a:gd name="connsiteY310" fmla="*/ 214016 h 1059043"/>
                <a:gd name="connsiteX311" fmla="*/ 2146266 w 3024845"/>
                <a:gd name="connsiteY311" fmla="*/ 131868 h 1059043"/>
                <a:gd name="connsiteX312" fmla="*/ 2144240 w 3024845"/>
                <a:gd name="connsiteY312" fmla="*/ 125383 h 1059043"/>
                <a:gd name="connsiteX313" fmla="*/ 2150320 w 3024845"/>
                <a:gd name="connsiteY313" fmla="*/ 118897 h 1059043"/>
                <a:gd name="connsiteX314" fmla="*/ 2150320 w 3024845"/>
                <a:gd name="connsiteY314" fmla="*/ 60529 h 1059043"/>
                <a:gd name="connsiteX315" fmla="*/ 2152346 w 3024845"/>
                <a:gd name="connsiteY315" fmla="*/ 56206 h 1059043"/>
                <a:gd name="connsiteX316" fmla="*/ 2152346 w 3024845"/>
                <a:gd name="connsiteY316" fmla="*/ 0 h 1059043"/>
                <a:gd name="connsiteX317" fmla="*/ 2162480 w 3024845"/>
                <a:gd name="connsiteY317" fmla="*/ 118897 h 1059043"/>
                <a:gd name="connsiteX318" fmla="*/ 2168560 w 3024845"/>
                <a:gd name="connsiteY318" fmla="*/ 125383 h 1059043"/>
                <a:gd name="connsiteX319" fmla="*/ 2166533 w 3024845"/>
                <a:gd name="connsiteY319" fmla="*/ 131868 h 1059043"/>
                <a:gd name="connsiteX320" fmla="*/ 2180720 w 3024845"/>
                <a:gd name="connsiteY320" fmla="*/ 555577 h 1059043"/>
                <a:gd name="connsiteX321" fmla="*/ 2245574 w 3024845"/>
                <a:gd name="connsiteY321" fmla="*/ 555577 h 1059043"/>
                <a:gd name="connsiteX322" fmla="*/ 2245574 w 3024845"/>
                <a:gd name="connsiteY322" fmla="*/ 631239 h 1059043"/>
                <a:gd name="connsiteX323" fmla="*/ 2253681 w 3024845"/>
                <a:gd name="connsiteY323" fmla="*/ 631239 h 1059043"/>
                <a:gd name="connsiteX324" fmla="*/ 2255708 w 3024845"/>
                <a:gd name="connsiteY324" fmla="*/ 624754 h 1059043"/>
                <a:gd name="connsiteX325" fmla="*/ 2261788 w 3024845"/>
                <a:gd name="connsiteY325" fmla="*/ 624754 h 1059043"/>
                <a:gd name="connsiteX326" fmla="*/ 2263815 w 3024845"/>
                <a:gd name="connsiteY326" fmla="*/ 633401 h 1059043"/>
                <a:gd name="connsiteX327" fmla="*/ 2275975 w 3024845"/>
                <a:gd name="connsiteY327" fmla="*/ 633401 h 1059043"/>
                <a:gd name="connsiteX328" fmla="*/ 2275975 w 3024845"/>
                <a:gd name="connsiteY328" fmla="*/ 626915 h 1059043"/>
                <a:gd name="connsiteX329" fmla="*/ 2298268 w 3024845"/>
                <a:gd name="connsiteY329" fmla="*/ 626915 h 1059043"/>
                <a:gd name="connsiteX330" fmla="*/ 2298268 w 3024845"/>
                <a:gd name="connsiteY330" fmla="*/ 633401 h 1059043"/>
                <a:gd name="connsiteX331" fmla="*/ 2318535 w 3024845"/>
                <a:gd name="connsiteY331" fmla="*/ 633401 h 1059043"/>
                <a:gd name="connsiteX332" fmla="*/ 2318535 w 3024845"/>
                <a:gd name="connsiteY332" fmla="*/ 678798 h 1059043"/>
                <a:gd name="connsiteX333" fmla="*/ 2332722 w 3024845"/>
                <a:gd name="connsiteY333" fmla="*/ 678798 h 1059043"/>
                <a:gd name="connsiteX334" fmla="*/ 2332722 w 3024845"/>
                <a:gd name="connsiteY334" fmla="*/ 665827 h 1059043"/>
                <a:gd name="connsiteX335" fmla="*/ 2348936 w 3024845"/>
                <a:gd name="connsiteY335" fmla="*/ 665827 h 1059043"/>
                <a:gd name="connsiteX336" fmla="*/ 2348936 w 3024845"/>
                <a:gd name="connsiteY336" fmla="*/ 486400 h 1059043"/>
                <a:gd name="connsiteX337" fmla="*/ 2355016 w 3024845"/>
                <a:gd name="connsiteY337" fmla="*/ 479914 h 1059043"/>
                <a:gd name="connsiteX338" fmla="*/ 2427977 w 3024845"/>
                <a:gd name="connsiteY338" fmla="*/ 479914 h 1059043"/>
                <a:gd name="connsiteX339" fmla="*/ 2427977 w 3024845"/>
                <a:gd name="connsiteY339" fmla="*/ 488562 h 1059043"/>
                <a:gd name="connsiteX340" fmla="*/ 2438110 w 3024845"/>
                <a:gd name="connsiteY340" fmla="*/ 488562 h 1059043"/>
                <a:gd name="connsiteX341" fmla="*/ 2438110 w 3024845"/>
                <a:gd name="connsiteY341" fmla="*/ 603136 h 1059043"/>
                <a:gd name="connsiteX342" fmla="*/ 2460404 w 3024845"/>
                <a:gd name="connsiteY342" fmla="*/ 603136 h 1059043"/>
                <a:gd name="connsiteX343" fmla="*/ 2460404 w 3024845"/>
                <a:gd name="connsiteY343" fmla="*/ 536121 h 1059043"/>
                <a:gd name="connsiteX344" fmla="*/ 2486751 w 3024845"/>
                <a:gd name="connsiteY344" fmla="*/ 536121 h 1059043"/>
                <a:gd name="connsiteX345" fmla="*/ 2490804 w 3024845"/>
                <a:gd name="connsiteY345" fmla="*/ 531797 h 1059043"/>
                <a:gd name="connsiteX346" fmla="*/ 2498911 w 3024845"/>
                <a:gd name="connsiteY346" fmla="*/ 531797 h 1059043"/>
                <a:gd name="connsiteX347" fmla="*/ 2502964 w 3024845"/>
                <a:gd name="connsiteY347" fmla="*/ 536121 h 1059043"/>
                <a:gd name="connsiteX348" fmla="*/ 2525258 w 3024845"/>
                <a:gd name="connsiteY348" fmla="*/ 536121 h 1059043"/>
                <a:gd name="connsiteX349" fmla="*/ 2525258 w 3024845"/>
                <a:gd name="connsiteY349" fmla="*/ 419385 h 1059043"/>
                <a:gd name="connsiteX350" fmla="*/ 2582005 w 3024845"/>
                <a:gd name="connsiteY350" fmla="*/ 408576 h 1059043"/>
                <a:gd name="connsiteX351" fmla="*/ 2582005 w 3024845"/>
                <a:gd name="connsiteY351" fmla="*/ 409657 h 1059043"/>
                <a:gd name="connsiteX352" fmla="*/ 2582005 w 3024845"/>
                <a:gd name="connsiteY352" fmla="*/ 417223 h 1059043"/>
                <a:gd name="connsiteX353" fmla="*/ 2608352 w 3024845"/>
                <a:gd name="connsiteY353" fmla="*/ 417223 h 1059043"/>
                <a:gd name="connsiteX354" fmla="*/ 2608352 w 3024845"/>
                <a:gd name="connsiteY354" fmla="*/ 672313 h 1059043"/>
                <a:gd name="connsiteX355" fmla="*/ 2630646 w 3024845"/>
                <a:gd name="connsiteY355" fmla="*/ 672313 h 1059043"/>
                <a:gd name="connsiteX356" fmla="*/ 2630646 w 3024845"/>
                <a:gd name="connsiteY356" fmla="*/ 667989 h 1059043"/>
                <a:gd name="connsiteX357" fmla="*/ 2642806 w 3024845"/>
                <a:gd name="connsiteY357" fmla="*/ 667989 h 1059043"/>
                <a:gd name="connsiteX358" fmla="*/ 2642806 w 3024845"/>
                <a:gd name="connsiteY358" fmla="*/ 672313 h 1059043"/>
                <a:gd name="connsiteX359" fmla="*/ 2667126 w 3024845"/>
                <a:gd name="connsiteY359" fmla="*/ 672313 h 1059043"/>
                <a:gd name="connsiteX360" fmla="*/ 2667126 w 3024845"/>
                <a:gd name="connsiteY360" fmla="*/ 659342 h 1059043"/>
                <a:gd name="connsiteX361" fmla="*/ 2695500 w 3024845"/>
                <a:gd name="connsiteY361" fmla="*/ 659342 h 1059043"/>
                <a:gd name="connsiteX362" fmla="*/ 2707660 w 3024845"/>
                <a:gd name="connsiteY362" fmla="*/ 655018 h 1059043"/>
                <a:gd name="connsiteX363" fmla="*/ 2727927 w 3024845"/>
                <a:gd name="connsiteY363" fmla="*/ 659342 h 1059043"/>
                <a:gd name="connsiteX364" fmla="*/ 2727927 w 3024845"/>
                <a:gd name="connsiteY364" fmla="*/ 642048 h 1059043"/>
                <a:gd name="connsiteX365" fmla="*/ 2736034 w 3024845"/>
                <a:gd name="connsiteY365" fmla="*/ 642048 h 1059043"/>
                <a:gd name="connsiteX366" fmla="*/ 2736034 w 3024845"/>
                <a:gd name="connsiteY366" fmla="*/ 629077 h 1059043"/>
                <a:gd name="connsiteX367" fmla="*/ 2792781 w 3024845"/>
                <a:gd name="connsiteY367" fmla="*/ 629077 h 1059043"/>
                <a:gd name="connsiteX368" fmla="*/ 2792781 w 3024845"/>
                <a:gd name="connsiteY368" fmla="*/ 598812 h 1059043"/>
                <a:gd name="connsiteX369" fmla="*/ 2811021 w 3024845"/>
                <a:gd name="connsiteY369" fmla="*/ 598812 h 1059043"/>
                <a:gd name="connsiteX370" fmla="*/ 2811021 w 3024845"/>
                <a:gd name="connsiteY370" fmla="*/ 592327 h 1059043"/>
                <a:gd name="connsiteX371" fmla="*/ 2823181 w 3024845"/>
                <a:gd name="connsiteY371" fmla="*/ 592327 h 1059043"/>
                <a:gd name="connsiteX372" fmla="*/ 2823181 w 3024845"/>
                <a:gd name="connsiteY372" fmla="*/ 598812 h 1059043"/>
                <a:gd name="connsiteX373" fmla="*/ 2839395 w 3024845"/>
                <a:gd name="connsiteY373" fmla="*/ 598812 h 1059043"/>
                <a:gd name="connsiteX374" fmla="*/ 2839395 w 3024845"/>
                <a:gd name="connsiteY374" fmla="*/ 648533 h 1059043"/>
                <a:gd name="connsiteX375" fmla="*/ 2871822 w 3024845"/>
                <a:gd name="connsiteY375" fmla="*/ 648533 h 1059043"/>
                <a:gd name="connsiteX376" fmla="*/ 2871822 w 3024845"/>
                <a:gd name="connsiteY376" fmla="*/ 622592 h 1059043"/>
                <a:gd name="connsiteX377" fmla="*/ 2910329 w 3024845"/>
                <a:gd name="connsiteY377" fmla="*/ 622592 h 1059043"/>
                <a:gd name="connsiteX378" fmla="*/ 2910329 w 3024845"/>
                <a:gd name="connsiteY378" fmla="*/ 592327 h 1059043"/>
                <a:gd name="connsiteX379" fmla="*/ 2958970 w 3024845"/>
                <a:gd name="connsiteY379" fmla="*/ 592327 h 1059043"/>
                <a:gd name="connsiteX380" fmla="*/ 2958970 w 3024845"/>
                <a:gd name="connsiteY380" fmla="*/ 703483 h 1059043"/>
                <a:gd name="connsiteX381" fmla="*/ 2958970 w 3024845"/>
                <a:gd name="connsiteY381" fmla="*/ 717262 h 1059043"/>
                <a:gd name="connsiteX382" fmla="*/ 3024845 w 3024845"/>
                <a:gd name="connsiteY382" fmla="*/ 717262 h 1059043"/>
                <a:gd name="connsiteX383" fmla="*/ 3024845 w 3024845"/>
                <a:gd name="connsiteY383" fmla="*/ 1059043 h 1059043"/>
                <a:gd name="connsiteX384" fmla="*/ 2054 w 3024845"/>
                <a:gd name="connsiteY384" fmla="*/ 1056710 h 1059043"/>
                <a:gd name="connsiteX385" fmla="*/ 0 w 3024845"/>
                <a:gd name="connsiteY385" fmla="*/ 622592 h 1059043"/>
                <a:gd name="connsiteX386" fmla="*/ 20267 w 3024845"/>
                <a:gd name="connsiteY386" fmla="*/ 622592 h 1059043"/>
                <a:gd name="connsiteX387" fmla="*/ 20774 w 3024845"/>
                <a:gd name="connsiteY387" fmla="*/ 621511 h 1059043"/>
                <a:gd name="connsiteX388" fmla="*/ 24320 w 3024845"/>
                <a:gd name="connsiteY388" fmla="*/ 613945 h 1059043"/>
                <a:gd name="connsiteX389" fmla="*/ 26094 w 3024845"/>
                <a:gd name="connsiteY389" fmla="*/ 614215 h 1059043"/>
                <a:gd name="connsiteX390" fmla="*/ 38507 w 3024845"/>
                <a:gd name="connsiteY390" fmla="*/ 616106 h 1059043"/>
                <a:gd name="connsiteX391" fmla="*/ 39014 w 3024845"/>
                <a:gd name="connsiteY391" fmla="*/ 617458 h 1059043"/>
                <a:gd name="connsiteX392" fmla="*/ 42560 w 3024845"/>
                <a:gd name="connsiteY392" fmla="*/ 626915 h 1059043"/>
                <a:gd name="connsiteX393" fmla="*/ 68907 w 3024845"/>
                <a:gd name="connsiteY393" fmla="*/ 629077 h 1059043"/>
                <a:gd name="connsiteX394" fmla="*/ 68907 w 3024845"/>
                <a:gd name="connsiteY394" fmla="*/ 505856 h 1059043"/>
                <a:gd name="connsiteX395" fmla="*/ 70934 w 3024845"/>
                <a:gd name="connsiteY395" fmla="*/ 505856 h 1059043"/>
                <a:gd name="connsiteX396" fmla="*/ 85121 w 3024845"/>
                <a:gd name="connsiteY396" fmla="*/ 505856 h 1059043"/>
                <a:gd name="connsiteX397" fmla="*/ 85121 w 3024845"/>
                <a:gd name="connsiteY397" fmla="*/ 369664 h 1059043"/>
                <a:gd name="connsiteX398" fmla="*/ 86894 w 3024845"/>
                <a:gd name="connsiteY398" fmla="*/ 369664 h 1059043"/>
                <a:gd name="connsiteX399" fmla="*/ 99308 w 3024845"/>
                <a:gd name="connsiteY399" fmla="*/ 369664 h 1059043"/>
                <a:gd name="connsiteX400" fmla="*/ 99308 w 3024845"/>
                <a:gd name="connsiteY400" fmla="*/ 255090 h 1059043"/>
                <a:gd name="connsiteX401" fmla="*/ 103361 w 3024845"/>
                <a:gd name="connsiteY401" fmla="*/ 226986 h 1059043"/>
                <a:gd name="connsiteX402" fmla="*/ 105388 w 3024845"/>
                <a:gd name="connsiteY402" fmla="*/ 226986 h 1059043"/>
                <a:gd name="connsiteX403" fmla="*/ 119575 w 3024845"/>
                <a:gd name="connsiteY403"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44240 w 3024845"/>
                <a:gd name="connsiteY311" fmla="*/ 125383 h 1059043"/>
                <a:gd name="connsiteX312" fmla="*/ 2150320 w 3024845"/>
                <a:gd name="connsiteY312" fmla="*/ 118897 h 1059043"/>
                <a:gd name="connsiteX313" fmla="*/ 2150320 w 3024845"/>
                <a:gd name="connsiteY313" fmla="*/ 60529 h 1059043"/>
                <a:gd name="connsiteX314" fmla="*/ 2152346 w 3024845"/>
                <a:gd name="connsiteY314" fmla="*/ 56206 h 1059043"/>
                <a:gd name="connsiteX315" fmla="*/ 2152346 w 3024845"/>
                <a:gd name="connsiteY315" fmla="*/ 0 h 1059043"/>
                <a:gd name="connsiteX316" fmla="*/ 2162480 w 3024845"/>
                <a:gd name="connsiteY316" fmla="*/ 118897 h 1059043"/>
                <a:gd name="connsiteX317" fmla="*/ 2168560 w 3024845"/>
                <a:gd name="connsiteY317" fmla="*/ 125383 h 1059043"/>
                <a:gd name="connsiteX318" fmla="*/ 2166533 w 3024845"/>
                <a:gd name="connsiteY318" fmla="*/ 131868 h 1059043"/>
                <a:gd name="connsiteX319" fmla="*/ 2180720 w 3024845"/>
                <a:gd name="connsiteY319" fmla="*/ 555577 h 1059043"/>
                <a:gd name="connsiteX320" fmla="*/ 2245574 w 3024845"/>
                <a:gd name="connsiteY320" fmla="*/ 555577 h 1059043"/>
                <a:gd name="connsiteX321" fmla="*/ 2245574 w 3024845"/>
                <a:gd name="connsiteY321" fmla="*/ 631239 h 1059043"/>
                <a:gd name="connsiteX322" fmla="*/ 2253681 w 3024845"/>
                <a:gd name="connsiteY322" fmla="*/ 631239 h 1059043"/>
                <a:gd name="connsiteX323" fmla="*/ 2255708 w 3024845"/>
                <a:gd name="connsiteY323" fmla="*/ 624754 h 1059043"/>
                <a:gd name="connsiteX324" fmla="*/ 2261788 w 3024845"/>
                <a:gd name="connsiteY324" fmla="*/ 624754 h 1059043"/>
                <a:gd name="connsiteX325" fmla="*/ 2263815 w 3024845"/>
                <a:gd name="connsiteY325" fmla="*/ 633401 h 1059043"/>
                <a:gd name="connsiteX326" fmla="*/ 2275975 w 3024845"/>
                <a:gd name="connsiteY326" fmla="*/ 633401 h 1059043"/>
                <a:gd name="connsiteX327" fmla="*/ 2275975 w 3024845"/>
                <a:gd name="connsiteY327" fmla="*/ 626915 h 1059043"/>
                <a:gd name="connsiteX328" fmla="*/ 2298268 w 3024845"/>
                <a:gd name="connsiteY328" fmla="*/ 626915 h 1059043"/>
                <a:gd name="connsiteX329" fmla="*/ 2298268 w 3024845"/>
                <a:gd name="connsiteY329" fmla="*/ 633401 h 1059043"/>
                <a:gd name="connsiteX330" fmla="*/ 2318535 w 3024845"/>
                <a:gd name="connsiteY330" fmla="*/ 633401 h 1059043"/>
                <a:gd name="connsiteX331" fmla="*/ 2318535 w 3024845"/>
                <a:gd name="connsiteY331" fmla="*/ 678798 h 1059043"/>
                <a:gd name="connsiteX332" fmla="*/ 2332722 w 3024845"/>
                <a:gd name="connsiteY332" fmla="*/ 678798 h 1059043"/>
                <a:gd name="connsiteX333" fmla="*/ 2332722 w 3024845"/>
                <a:gd name="connsiteY333" fmla="*/ 665827 h 1059043"/>
                <a:gd name="connsiteX334" fmla="*/ 2348936 w 3024845"/>
                <a:gd name="connsiteY334" fmla="*/ 665827 h 1059043"/>
                <a:gd name="connsiteX335" fmla="*/ 2348936 w 3024845"/>
                <a:gd name="connsiteY335" fmla="*/ 486400 h 1059043"/>
                <a:gd name="connsiteX336" fmla="*/ 2355016 w 3024845"/>
                <a:gd name="connsiteY336" fmla="*/ 479914 h 1059043"/>
                <a:gd name="connsiteX337" fmla="*/ 2427977 w 3024845"/>
                <a:gd name="connsiteY337" fmla="*/ 479914 h 1059043"/>
                <a:gd name="connsiteX338" fmla="*/ 2427977 w 3024845"/>
                <a:gd name="connsiteY338" fmla="*/ 488562 h 1059043"/>
                <a:gd name="connsiteX339" fmla="*/ 2438110 w 3024845"/>
                <a:gd name="connsiteY339" fmla="*/ 488562 h 1059043"/>
                <a:gd name="connsiteX340" fmla="*/ 2438110 w 3024845"/>
                <a:gd name="connsiteY340" fmla="*/ 603136 h 1059043"/>
                <a:gd name="connsiteX341" fmla="*/ 2460404 w 3024845"/>
                <a:gd name="connsiteY341" fmla="*/ 603136 h 1059043"/>
                <a:gd name="connsiteX342" fmla="*/ 2460404 w 3024845"/>
                <a:gd name="connsiteY342" fmla="*/ 536121 h 1059043"/>
                <a:gd name="connsiteX343" fmla="*/ 2486751 w 3024845"/>
                <a:gd name="connsiteY343" fmla="*/ 536121 h 1059043"/>
                <a:gd name="connsiteX344" fmla="*/ 2490804 w 3024845"/>
                <a:gd name="connsiteY344" fmla="*/ 531797 h 1059043"/>
                <a:gd name="connsiteX345" fmla="*/ 2498911 w 3024845"/>
                <a:gd name="connsiteY345" fmla="*/ 531797 h 1059043"/>
                <a:gd name="connsiteX346" fmla="*/ 2502964 w 3024845"/>
                <a:gd name="connsiteY346" fmla="*/ 536121 h 1059043"/>
                <a:gd name="connsiteX347" fmla="*/ 2525258 w 3024845"/>
                <a:gd name="connsiteY347" fmla="*/ 536121 h 1059043"/>
                <a:gd name="connsiteX348" fmla="*/ 2525258 w 3024845"/>
                <a:gd name="connsiteY348" fmla="*/ 419385 h 1059043"/>
                <a:gd name="connsiteX349" fmla="*/ 2582005 w 3024845"/>
                <a:gd name="connsiteY349" fmla="*/ 408576 h 1059043"/>
                <a:gd name="connsiteX350" fmla="*/ 2582005 w 3024845"/>
                <a:gd name="connsiteY350" fmla="*/ 409657 h 1059043"/>
                <a:gd name="connsiteX351" fmla="*/ 2582005 w 3024845"/>
                <a:gd name="connsiteY351" fmla="*/ 417223 h 1059043"/>
                <a:gd name="connsiteX352" fmla="*/ 2608352 w 3024845"/>
                <a:gd name="connsiteY352" fmla="*/ 417223 h 1059043"/>
                <a:gd name="connsiteX353" fmla="*/ 2608352 w 3024845"/>
                <a:gd name="connsiteY353" fmla="*/ 672313 h 1059043"/>
                <a:gd name="connsiteX354" fmla="*/ 2630646 w 3024845"/>
                <a:gd name="connsiteY354" fmla="*/ 672313 h 1059043"/>
                <a:gd name="connsiteX355" fmla="*/ 2630646 w 3024845"/>
                <a:gd name="connsiteY355" fmla="*/ 667989 h 1059043"/>
                <a:gd name="connsiteX356" fmla="*/ 2642806 w 3024845"/>
                <a:gd name="connsiteY356" fmla="*/ 667989 h 1059043"/>
                <a:gd name="connsiteX357" fmla="*/ 2642806 w 3024845"/>
                <a:gd name="connsiteY357" fmla="*/ 672313 h 1059043"/>
                <a:gd name="connsiteX358" fmla="*/ 2667126 w 3024845"/>
                <a:gd name="connsiteY358" fmla="*/ 672313 h 1059043"/>
                <a:gd name="connsiteX359" fmla="*/ 2667126 w 3024845"/>
                <a:gd name="connsiteY359" fmla="*/ 659342 h 1059043"/>
                <a:gd name="connsiteX360" fmla="*/ 2695500 w 3024845"/>
                <a:gd name="connsiteY360" fmla="*/ 659342 h 1059043"/>
                <a:gd name="connsiteX361" fmla="*/ 2707660 w 3024845"/>
                <a:gd name="connsiteY361" fmla="*/ 655018 h 1059043"/>
                <a:gd name="connsiteX362" fmla="*/ 2727927 w 3024845"/>
                <a:gd name="connsiteY362" fmla="*/ 659342 h 1059043"/>
                <a:gd name="connsiteX363" fmla="*/ 2727927 w 3024845"/>
                <a:gd name="connsiteY363" fmla="*/ 642048 h 1059043"/>
                <a:gd name="connsiteX364" fmla="*/ 2736034 w 3024845"/>
                <a:gd name="connsiteY364" fmla="*/ 642048 h 1059043"/>
                <a:gd name="connsiteX365" fmla="*/ 2736034 w 3024845"/>
                <a:gd name="connsiteY365" fmla="*/ 629077 h 1059043"/>
                <a:gd name="connsiteX366" fmla="*/ 2792781 w 3024845"/>
                <a:gd name="connsiteY366" fmla="*/ 629077 h 1059043"/>
                <a:gd name="connsiteX367" fmla="*/ 2792781 w 3024845"/>
                <a:gd name="connsiteY367" fmla="*/ 598812 h 1059043"/>
                <a:gd name="connsiteX368" fmla="*/ 2811021 w 3024845"/>
                <a:gd name="connsiteY368" fmla="*/ 598812 h 1059043"/>
                <a:gd name="connsiteX369" fmla="*/ 2811021 w 3024845"/>
                <a:gd name="connsiteY369" fmla="*/ 592327 h 1059043"/>
                <a:gd name="connsiteX370" fmla="*/ 2823181 w 3024845"/>
                <a:gd name="connsiteY370" fmla="*/ 592327 h 1059043"/>
                <a:gd name="connsiteX371" fmla="*/ 2823181 w 3024845"/>
                <a:gd name="connsiteY371" fmla="*/ 598812 h 1059043"/>
                <a:gd name="connsiteX372" fmla="*/ 2839395 w 3024845"/>
                <a:gd name="connsiteY372" fmla="*/ 598812 h 1059043"/>
                <a:gd name="connsiteX373" fmla="*/ 2839395 w 3024845"/>
                <a:gd name="connsiteY373" fmla="*/ 648533 h 1059043"/>
                <a:gd name="connsiteX374" fmla="*/ 2871822 w 3024845"/>
                <a:gd name="connsiteY374" fmla="*/ 648533 h 1059043"/>
                <a:gd name="connsiteX375" fmla="*/ 2871822 w 3024845"/>
                <a:gd name="connsiteY375" fmla="*/ 622592 h 1059043"/>
                <a:gd name="connsiteX376" fmla="*/ 2910329 w 3024845"/>
                <a:gd name="connsiteY376" fmla="*/ 622592 h 1059043"/>
                <a:gd name="connsiteX377" fmla="*/ 2910329 w 3024845"/>
                <a:gd name="connsiteY377" fmla="*/ 592327 h 1059043"/>
                <a:gd name="connsiteX378" fmla="*/ 2958970 w 3024845"/>
                <a:gd name="connsiteY378" fmla="*/ 592327 h 1059043"/>
                <a:gd name="connsiteX379" fmla="*/ 2958970 w 3024845"/>
                <a:gd name="connsiteY379" fmla="*/ 703483 h 1059043"/>
                <a:gd name="connsiteX380" fmla="*/ 2958970 w 3024845"/>
                <a:gd name="connsiteY380" fmla="*/ 717262 h 1059043"/>
                <a:gd name="connsiteX381" fmla="*/ 3024845 w 3024845"/>
                <a:gd name="connsiteY381" fmla="*/ 717262 h 1059043"/>
                <a:gd name="connsiteX382" fmla="*/ 3024845 w 3024845"/>
                <a:gd name="connsiteY382" fmla="*/ 1059043 h 1059043"/>
                <a:gd name="connsiteX383" fmla="*/ 2054 w 3024845"/>
                <a:gd name="connsiteY383" fmla="*/ 1056710 h 1059043"/>
                <a:gd name="connsiteX384" fmla="*/ 0 w 3024845"/>
                <a:gd name="connsiteY384" fmla="*/ 622592 h 1059043"/>
                <a:gd name="connsiteX385" fmla="*/ 20267 w 3024845"/>
                <a:gd name="connsiteY385" fmla="*/ 622592 h 1059043"/>
                <a:gd name="connsiteX386" fmla="*/ 20774 w 3024845"/>
                <a:gd name="connsiteY386" fmla="*/ 621511 h 1059043"/>
                <a:gd name="connsiteX387" fmla="*/ 24320 w 3024845"/>
                <a:gd name="connsiteY387" fmla="*/ 613945 h 1059043"/>
                <a:gd name="connsiteX388" fmla="*/ 26094 w 3024845"/>
                <a:gd name="connsiteY388" fmla="*/ 614215 h 1059043"/>
                <a:gd name="connsiteX389" fmla="*/ 38507 w 3024845"/>
                <a:gd name="connsiteY389" fmla="*/ 616106 h 1059043"/>
                <a:gd name="connsiteX390" fmla="*/ 39014 w 3024845"/>
                <a:gd name="connsiteY390" fmla="*/ 617458 h 1059043"/>
                <a:gd name="connsiteX391" fmla="*/ 42560 w 3024845"/>
                <a:gd name="connsiteY391" fmla="*/ 626915 h 1059043"/>
                <a:gd name="connsiteX392" fmla="*/ 68907 w 3024845"/>
                <a:gd name="connsiteY392" fmla="*/ 629077 h 1059043"/>
                <a:gd name="connsiteX393" fmla="*/ 68907 w 3024845"/>
                <a:gd name="connsiteY393" fmla="*/ 505856 h 1059043"/>
                <a:gd name="connsiteX394" fmla="*/ 70934 w 3024845"/>
                <a:gd name="connsiteY394" fmla="*/ 505856 h 1059043"/>
                <a:gd name="connsiteX395" fmla="*/ 85121 w 3024845"/>
                <a:gd name="connsiteY395" fmla="*/ 505856 h 1059043"/>
                <a:gd name="connsiteX396" fmla="*/ 85121 w 3024845"/>
                <a:gd name="connsiteY396" fmla="*/ 369664 h 1059043"/>
                <a:gd name="connsiteX397" fmla="*/ 86894 w 3024845"/>
                <a:gd name="connsiteY397" fmla="*/ 369664 h 1059043"/>
                <a:gd name="connsiteX398" fmla="*/ 99308 w 3024845"/>
                <a:gd name="connsiteY398" fmla="*/ 369664 h 1059043"/>
                <a:gd name="connsiteX399" fmla="*/ 99308 w 3024845"/>
                <a:gd name="connsiteY399" fmla="*/ 255090 h 1059043"/>
                <a:gd name="connsiteX400" fmla="*/ 103361 w 3024845"/>
                <a:gd name="connsiteY400" fmla="*/ 226986 h 1059043"/>
                <a:gd name="connsiteX401" fmla="*/ 105388 w 3024845"/>
                <a:gd name="connsiteY401" fmla="*/ 226986 h 1059043"/>
                <a:gd name="connsiteX402" fmla="*/ 119575 w 3024845"/>
                <a:gd name="connsiteY402"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44240 w 3024845"/>
                <a:gd name="connsiteY311" fmla="*/ 125383 h 1059043"/>
                <a:gd name="connsiteX312" fmla="*/ 2150320 w 3024845"/>
                <a:gd name="connsiteY312" fmla="*/ 118897 h 1059043"/>
                <a:gd name="connsiteX313" fmla="*/ 2150320 w 3024845"/>
                <a:gd name="connsiteY313" fmla="*/ 60529 h 1059043"/>
                <a:gd name="connsiteX314" fmla="*/ 2152346 w 3024845"/>
                <a:gd name="connsiteY314" fmla="*/ 56206 h 1059043"/>
                <a:gd name="connsiteX315" fmla="*/ 2152346 w 3024845"/>
                <a:gd name="connsiteY315" fmla="*/ 0 h 1059043"/>
                <a:gd name="connsiteX316" fmla="*/ 2162480 w 3024845"/>
                <a:gd name="connsiteY316" fmla="*/ 118897 h 1059043"/>
                <a:gd name="connsiteX317" fmla="*/ 2168560 w 3024845"/>
                <a:gd name="connsiteY317" fmla="*/ 125383 h 1059043"/>
                <a:gd name="connsiteX318" fmla="*/ 2180720 w 3024845"/>
                <a:gd name="connsiteY318" fmla="*/ 555577 h 1059043"/>
                <a:gd name="connsiteX319" fmla="*/ 2245574 w 3024845"/>
                <a:gd name="connsiteY319" fmla="*/ 555577 h 1059043"/>
                <a:gd name="connsiteX320" fmla="*/ 2245574 w 3024845"/>
                <a:gd name="connsiteY320" fmla="*/ 631239 h 1059043"/>
                <a:gd name="connsiteX321" fmla="*/ 2253681 w 3024845"/>
                <a:gd name="connsiteY321" fmla="*/ 631239 h 1059043"/>
                <a:gd name="connsiteX322" fmla="*/ 2255708 w 3024845"/>
                <a:gd name="connsiteY322" fmla="*/ 624754 h 1059043"/>
                <a:gd name="connsiteX323" fmla="*/ 2261788 w 3024845"/>
                <a:gd name="connsiteY323" fmla="*/ 624754 h 1059043"/>
                <a:gd name="connsiteX324" fmla="*/ 2263815 w 3024845"/>
                <a:gd name="connsiteY324" fmla="*/ 633401 h 1059043"/>
                <a:gd name="connsiteX325" fmla="*/ 2275975 w 3024845"/>
                <a:gd name="connsiteY325" fmla="*/ 633401 h 1059043"/>
                <a:gd name="connsiteX326" fmla="*/ 2275975 w 3024845"/>
                <a:gd name="connsiteY326" fmla="*/ 626915 h 1059043"/>
                <a:gd name="connsiteX327" fmla="*/ 2298268 w 3024845"/>
                <a:gd name="connsiteY327" fmla="*/ 626915 h 1059043"/>
                <a:gd name="connsiteX328" fmla="*/ 2298268 w 3024845"/>
                <a:gd name="connsiteY328" fmla="*/ 633401 h 1059043"/>
                <a:gd name="connsiteX329" fmla="*/ 2318535 w 3024845"/>
                <a:gd name="connsiteY329" fmla="*/ 633401 h 1059043"/>
                <a:gd name="connsiteX330" fmla="*/ 2318535 w 3024845"/>
                <a:gd name="connsiteY330" fmla="*/ 678798 h 1059043"/>
                <a:gd name="connsiteX331" fmla="*/ 2332722 w 3024845"/>
                <a:gd name="connsiteY331" fmla="*/ 678798 h 1059043"/>
                <a:gd name="connsiteX332" fmla="*/ 2332722 w 3024845"/>
                <a:gd name="connsiteY332" fmla="*/ 665827 h 1059043"/>
                <a:gd name="connsiteX333" fmla="*/ 2348936 w 3024845"/>
                <a:gd name="connsiteY333" fmla="*/ 665827 h 1059043"/>
                <a:gd name="connsiteX334" fmla="*/ 2348936 w 3024845"/>
                <a:gd name="connsiteY334" fmla="*/ 486400 h 1059043"/>
                <a:gd name="connsiteX335" fmla="*/ 2355016 w 3024845"/>
                <a:gd name="connsiteY335" fmla="*/ 479914 h 1059043"/>
                <a:gd name="connsiteX336" fmla="*/ 2427977 w 3024845"/>
                <a:gd name="connsiteY336" fmla="*/ 479914 h 1059043"/>
                <a:gd name="connsiteX337" fmla="*/ 2427977 w 3024845"/>
                <a:gd name="connsiteY337" fmla="*/ 488562 h 1059043"/>
                <a:gd name="connsiteX338" fmla="*/ 2438110 w 3024845"/>
                <a:gd name="connsiteY338" fmla="*/ 488562 h 1059043"/>
                <a:gd name="connsiteX339" fmla="*/ 2438110 w 3024845"/>
                <a:gd name="connsiteY339" fmla="*/ 603136 h 1059043"/>
                <a:gd name="connsiteX340" fmla="*/ 2460404 w 3024845"/>
                <a:gd name="connsiteY340" fmla="*/ 603136 h 1059043"/>
                <a:gd name="connsiteX341" fmla="*/ 2460404 w 3024845"/>
                <a:gd name="connsiteY341" fmla="*/ 536121 h 1059043"/>
                <a:gd name="connsiteX342" fmla="*/ 2486751 w 3024845"/>
                <a:gd name="connsiteY342" fmla="*/ 536121 h 1059043"/>
                <a:gd name="connsiteX343" fmla="*/ 2490804 w 3024845"/>
                <a:gd name="connsiteY343" fmla="*/ 531797 h 1059043"/>
                <a:gd name="connsiteX344" fmla="*/ 2498911 w 3024845"/>
                <a:gd name="connsiteY344" fmla="*/ 531797 h 1059043"/>
                <a:gd name="connsiteX345" fmla="*/ 2502964 w 3024845"/>
                <a:gd name="connsiteY345" fmla="*/ 536121 h 1059043"/>
                <a:gd name="connsiteX346" fmla="*/ 2525258 w 3024845"/>
                <a:gd name="connsiteY346" fmla="*/ 536121 h 1059043"/>
                <a:gd name="connsiteX347" fmla="*/ 2525258 w 3024845"/>
                <a:gd name="connsiteY347" fmla="*/ 419385 h 1059043"/>
                <a:gd name="connsiteX348" fmla="*/ 2582005 w 3024845"/>
                <a:gd name="connsiteY348" fmla="*/ 408576 h 1059043"/>
                <a:gd name="connsiteX349" fmla="*/ 2582005 w 3024845"/>
                <a:gd name="connsiteY349" fmla="*/ 409657 h 1059043"/>
                <a:gd name="connsiteX350" fmla="*/ 2582005 w 3024845"/>
                <a:gd name="connsiteY350" fmla="*/ 417223 h 1059043"/>
                <a:gd name="connsiteX351" fmla="*/ 2608352 w 3024845"/>
                <a:gd name="connsiteY351" fmla="*/ 417223 h 1059043"/>
                <a:gd name="connsiteX352" fmla="*/ 2608352 w 3024845"/>
                <a:gd name="connsiteY352" fmla="*/ 672313 h 1059043"/>
                <a:gd name="connsiteX353" fmla="*/ 2630646 w 3024845"/>
                <a:gd name="connsiteY353" fmla="*/ 672313 h 1059043"/>
                <a:gd name="connsiteX354" fmla="*/ 2630646 w 3024845"/>
                <a:gd name="connsiteY354" fmla="*/ 667989 h 1059043"/>
                <a:gd name="connsiteX355" fmla="*/ 2642806 w 3024845"/>
                <a:gd name="connsiteY355" fmla="*/ 667989 h 1059043"/>
                <a:gd name="connsiteX356" fmla="*/ 2642806 w 3024845"/>
                <a:gd name="connsiteY356" fmla="*/ 672313 h 1059043"/>
                <a:gd name="connsiteX357" fmla="*/ 2667126 w 3024845"/>
                <a:gd name="connsiteY357" fmla="*/ 672313 h 1059043"/>
                <a:gd name="connsiteX358" fmla="*/ 2667126 w 3024845"/>
                <a:gd name="connsiteY358" fmla="*/ 659342 h 1059043"/>
                <a:gd name="connsiteX359" fmla="*/ 2695500 w 3024845"/>
                <a:gd name="connsiteY359" fmla="*/ 659342 h 1059043"/>
                <a:gd name="connsiteX360" fmla="*/ 2707660 w 3024845"/>
                <a:gd name="connsiteY360" fmla="*/ 655018 h 1059043"/>
                <a:gd name="connsiteX361" fmla="*/ 2727927 w 3024845"/>
                <a:gd name="connsiteY361" fmla="*/ 659342 h 1059043"/>
                <a:gd name="connsiteX362" fmla="*/ 2727927 w 3024845"/>
                <a:gd name="connsiteY362" fmla="*/ 642048 h 1059043"/>
                <a:gd name="connsiteX363" fmla="*/ 2736034 w 3024845"/>
                <a:gd name="connsiteY363" fmla="*/ 642048 h 1059043"/>
                <a:gd name="connsiteX364" fmla="*/ 2736034 w 3024845"/>
                <a:gd name="connsiteY364" fmla="*/ 629077 h 1059043"/>
                <a:gd name="connsiteX365" fmla="*/ 2792781 w 3024845"/>
                <a:gd name="connsiteY365" fmla="*/ 629077 h 1059043"/>
                <a:gd name="connsiteX366" fmla="*/ 2792781 w 3024845"/>
                <a:gd name="connsiteY366" fmla="*/ 598812 h 1059043"/>
                <a:gd name="connsiteX367" fmla="*/ 2811021 w 3024845"/>
                <a:gd name="connsiteY367" fmla="*/ 598812 h 1059043"/>
                <a:gd name="connsiteX368" fmla="*/ 2811021 w 3024845"/>
                <a:gd name="connsiteY368" fmla="*/ 592327 h 1059043"/>
                <a:gd name="connsiteX369" fmla="*/ 2823181 w 3024845"/>
                <a:gd name="connsiteY369" fmla="*/ 592327 h 1059043"/>
                <a:gd name="connsiteX370" fmla="*/ 2823181 w 3024845"/>
                <a:gd name="connsiteY370" fmla="*/ 598812 h 1059043"/>
                <a:gd name="connsiteX371" fmla="*/ 2839395 w 3024845"/>
                <a:gd name="connsiteY371" fmla="*/ 598812 h 1059043"/>
                <a:gd name="connsiteX372" fmla="*/ 2839395 w 3024845"/>
                <a:gd name="connsiteY372" fmla="*/ 648533 h 1059043"/>
                <a:gd name="connsiteX373" fmla="*/ 2871822 w 3024845"/>
                <a:gd name="connsiteY373" fmla="*/ 648533 h 1059043"/>
                <a:gd name="connsiteX374" fmla="*/ 2871822 w 3024845"/>
                <a:gd name="connsiteY374" fmla="*/ 622592 h 1059043"/>
                <a:gd name="connsiteX375" fmla="*/ 2910329 w 3024845"/>
                <a:gd name="connsiteY375" fmla="*/ 622592 h 1059043"/>
                <a:gd name="connsiteX376" fmla="*/ 2910329 w 3024845"/>
                <a:gd name="connsiteY376" fmla="*/ 592327 h 1059043"/>
                <a:gd name="connsiteX377" fmla="*/ 2958970 w 3024845"/>
                <a:gd name="connsiteY377" fmla="*/ 592327 h 1059043"/>
                <a:gd name="connsiteX378" fmla="*/ 2958970 w 3024845"/>
                <a:gd name="connsiteY378" fmla="*/ 703483 h 1059043"/>
                <a:gd name="connsiteX379" fmla="*/ 2958970 w 3024845"/>
                <a:gd name="connsiteY379" fmla="*/ 717262 h 1059043"/>
                <a:gd name="connsiteX380" fmla="*/ 3024845 w 3024845"/>
                <a:gd name="connsiteY380" fmla="*/ 717262 h 1059043"/>
                <a:gd name="connsiteX381" fmla="*/ 3024845 w 3024845"/>
                <a:gd name="connsiteY381" fmla="*/ 1059043 h 1059043"/>
                <a:gd name="connsiteX382" fmla="*/ 2054 w 3024845"/>
                <a:gd name="connsiteY382" fmla="*/ 1056710 h 1059043"/>
                <a:gd name="connsiteX383" fmla="*/ 0 w 3024845"/>
                <a:gd name="connsiteY383" fmla="*/ 622592 h 1059043"/>
                <a:gd name="connsiteX384" fmla="*/ 20267 w 3024845"/>
                <a:gd name="connsiteY384" fmla="*/ 622592 h 1059043"/>
                <a:gd name="connsiteX385" fmla="*/ 20774 w 3024845"/>
                <a:gd name="connsiteY385" fmla="*/ 621511 h 1059043"/>
                <a:gd name="connsiteX386" fmla="*/ 24320 w 3024845"/>
                <a:gd name="connsiteY386" fmla="*/ 613945 h 1059043"/>
                <a:gd name="connsiteX387" fmla="*/ 26094 w 3024845"/>
                <a:gd name="connsiteY387" fmla="*/ 614215 h 1059043"/>
                <a:gd name="connsiteX388" fmla="*/ 38507 w 3024845"/>
                <a:gd name="connsiteY388" fmla="*/ 616106 h 1059043"/>
                <a:gd name="connsiteX389" fmla="*/ 39014 w 3024845"/>
                <a:gd name="connsiteY389" fmla="*/ 617458 h 1059043"/>
                <a:gd name="connsiteX390" fmla="*/ 42560 w 3024845"/>
                <a:gd name="connsiteY390" fmla="*/ 626915 h 1059043"/>
                <a:gd name="connsiteX391" fmla="*/ 68907 w 3024845"/>
                <a:gd name="connsiteY391" fmla="*/ 629077 h 1059043"/>
                <a:gd name="connsiteX392" fmla="*/ 68907 w 3024845"/>
                <a:gd name="connsiteY392" fmla="*/ 505856 h 1059043"/>
                <a:gd name="connsiteX393" fmla="*/ 70934 w 3024845"/>
                <a:gd name="connsiteY393" fmla="*/ 505856 h 1059043"/>
                <a:gd name="connsiteX394" fmla="*/ 85121 w 3024845"/>
                <a:gd name="connsiteY394" fmla="*/ 505856 h 1059043"/>
                <a:gd name="connsiteX395" fmla="*/ 85121 w 3024845"/>
                <a:gd name="connsiteY395" fmla="*/ 369664 h 1059043"/>
                <a:gd name="connsiteX396" fmla="*/ 86894 w 3024845"/>
                <a:gd name="connsiteY396" fmla="*/ 369664 h 1059043"/>
                <a:gd name="connsiteX397" fmla="*/ 99308 w 3024845"/>
                <a:gd name="connsiteY397" fmla="*/ 369664 h 1059043"/>
                <a:gd name="connsiteX398" fmla="*/ 99308 w 3024845"/>
                <a:gd name="connsiteY398" fmla="*/ 255090 h 1059043"/>
                <a:gd name="connsiteX399" fmla="*/ 103361 w 3024845"/>
                <a:gd name="connsiteY399" fmla="*/ 226986 h 1059043"/>
                <a:gd name="connsiteX400" fmla="*/ 105388 w 3024845"/>
                <a:gd name="connsiteY400" fmla="*/ 226986 h 1059043"/>
                <a:gd name="connsiteX401" fmla="*/ 119575 w 3024845"/>
                <a:gd name="connsiteY401"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44240 w 3024845"/>
                <a:gd name="connsiteY311" fmla="*/ 125383 h 1059043"/>
                <a:gd name="connsiteX312" fmla="*/ 2150320 w 3024845"/>
                <a:gd name="connsiteY312" fmla="*/ 118897 h 1059043"/>
                <a:gd name="connsiteX313" fmla="*/ 2150320 w 3024845"/>
                <a:gd name="connsiteY313" fmla="*/ 60529 h 1059043"/>
                <a:gd name="connsiteX314" fmla="*/ 2152346 w 3024845"/>
                <a:gd name="connsiteY314" fmla="*/ 56206 h 1059043"/>
                <a:gd name="connsiteX315" fmla="*/ 2152346 w 3024845"/>
                <a:gd name="connsiteY315" fmla="*/ 0 h 1059043"/>
                <a:gd name="connsiteX316" fmla="*/ 2168560 w 3024845"/>
                <a:gd name="connsiteY316" fmla="*/ 125383 h 1059043"/>
                <a:gd name="connsiteX317" fmla="*/ 2180720 w 3024845"/>
                <a:gd name="connsiteY317" fmla="*/ 555577 h 1059043"/>
                <a:gd name="connsiteX318" fmla="*/ 2245574 w 3024845"/>
                <a:gd name="connsiteY318" fmla="*/ 555577 h 1059043"/>
                <a:gd name="connsiteX319" fmla="*/ 2245574 w 3024845"/>
                <a:gd name="connsiteY319" fmla="*/ 631239 h 1059043"/>
                <a:gd name="connsiteX320" fmla="*/ 2253681 w 3024845"/>
                <a:gd name="connsiteY320" fmla="*/ 631239 h 1059043"/>
                <a:gd name="connsiteX321" fmla="*/ 2255708 w 3024845"/>
                <a:gd name="connsiteY321" fmla="*/ 624754 h 1059043"/>
                <a:gd name="connsiteX322" fmla="*/ 2261788 w 3024845"/>
                <a:gd name="connsiteY322" fmla="*/ 624754 h 1059043"/>
                <a:gd name="connsiteX323" fmla="*/ 2263815 w 3024845"/>
                <a:gd name="connsiteY323" fmla="*/ 633401 h 1059043"/>
                <a:gd name="connsiteX324" fmla="*/ 2275975 w 3024845"/>
                <a:gd name="connsiteY324" fmla="*/ 633401 h 1059043"/>
                <a:gd name="connsiteX325" fmla="*/ 2275975 w 3024845"/>
                <a:gd name="connsiteY325" fmla="*/ 626915 h 1059043"/>
                <a:gd name="connsiteX326" fmla="*/ 2298268 w 3024845"/>
                <a:gd name="connsiteY326" fmla="*/ 626915 h 1059043"/>
                <a:gd name="connsiteX327" fmla="*/ 2298268 w 3024845"/>
                <a:gd name="connsiteY327" fmla="*/ 633401 h 1059043"/>
                <a:gd name="connsiteX328" fmla="*/ 2318535 w 3024845"/>
                <a:gd name="connsiteY328" fmla="*/ 633401 h 1059043"/>
                <a:gd name="connsiteX329" fmla="*/ 2318535 w 3024845"/>
                <a:gd name="connsiteY329" fmla="*/ 678798 h 1059043"/>
                <a:gd name="connsiteX330" fmla="*/ 2332722 w 3024845"/>
                <a:gd name="connsiteY330" fmla="*/ 678798 h 1059043"/>
                <a:gd name="connsiteX331" fmla="*/ 2332722 w 3024845"/>
                <a:gd name="connsiteY331" fmla="*/ 665827 h 1059043"/>
                <a:gd name="connsiteX332" fmla="*/ 2348936 w 3024845"/>
                <a:gd name="connsiteY332" fmla="*/ 665827 h 1059043"/>
                <a:gd name="connsiteX333" fmla="*/ 2348936 w 3024845"/>
                <a:gd name="connsiteY333" fmla="*/ 486400 h 1059043"/>
                <a:gd name="connsiteX334" fmla="*/ 2355016 w 3024845"/>
                <a:gd name="connsiteY334" fmla="*/ 479914 h 1059043"/>
                <a:gd name="connsiteX335" fmla="*/ 2427977 w 3024845"/>
                <a:gd name="connsiteY335" fmla="*/ 479914 h 1059043"/>
                <a:gd name="connsiteX336" fmla="*/ 2427977 w 3024845"/>
                <a:gd name="connsiteY336" fmla="*/ 488562 h 1059043"/>
                <a:gd name="connsiteX337" fmla="*/ 2438110 w 3024845"/>
                <a:gd name="connsiteY337" fmla="*/ 488562 h 1059043"/>
                <a:gd name="connsiteX338" fmla="*/ 2438110 w 3024845"/>
                <a:gd name="connsiteY338" fmla="*/ 603136 h 1059043"/>
                <a:gd name="connsiteX339" fmla="*/ 2460404 w 3024845"/>
                <a:gd name="connsiteY339" fmla="*/ 603136 h 1059043"/>
                <a:gd name="connsiteX340" fmla="*/ 2460404 w 3024845"/>
                <a:gd name="connsiteY340" fmla="*/ 536121 h 1059043"/>
                <a:gd name="connsiteX341" fmla="*/ 2486751 w 3024845"/>
                <a:gd name="connsiteY341" fmla="*/ 536121 h 1059043"/>
                <a:gd name="connsiteX342" fmla="*/ 2490804 w 3024845"/>
                <a:gd name="connsiteY342" fmla="*/ 531797 h 1059043"/>
                <a:gd name="connsiteX343" fmla="*/ 2498911 w 3024845"/>
                <a:gd name="connsiteY343" fmla="*/ 531797 h 1059043"/>
                <a:gd name="connsiteX344" fmla="*/ 2502964 w 3024845"/>
                <a:gd name="connsiteY344" fmla="*/ 536121 h 1059043"/>
                <a:gd name="connsiteX345" fmla="*/ 2525258 w 3024845"/>
                <a:gd name="connsiteY345" fmla="*/ 536121 h 1059043"/>
                <a:gd name="connsiteX346" fmla="*/ 2525258 w 3024845"/>
                <a:gd name="connsiteY346" fmla="*/ 419385 h 1059043"/>
                <a:gd name="connsiteX347" fmla="*/ 2582005 w 3024845"/>
                <a:gd name="connsiteY347" fmla="*/ 408576 h 1059043"/>
                <a:gd name="connsiteX348" fmla="*/ 2582005 w 3024845"/>
                <a:gd name="connsiteY348" fmla="*/ 409657 h 1059043"/>
                <a:gd name="connsiteX349" fmla="*/ 2582005 w 3024845"/>
                <a:gd name="connsiteY349" fmla="*/ 417223 h 1059043"/>
                <a:gd name="connsiteX350" fmla="*/ 2608352 w 3024845"/>
                <a:gd name="connsiteY350" fmla="*/ 417223 h 1059043"/>
                <a:gd name="connsiteX351" fmla="*/ 2608352 w 3024845"/>
                <a:gd name="connsiteY351" fmla="*/ 672313 h 1059043"/>
                <a:gd name="connsiteX352" fmla="*/ 2630646 w 3024845"/>
                <a:gd name="connsiteY352" fmla="*/ 672313 h 1059043"/>
                <a:gd name="connsiteX353" fmla="*/ 2630646 w 3024845"/>
                <a:gd name="connsiteY353" fmla="*/ 667989 h 1059043"/>
                <a:gd name="connsiteX354" fmla="*/ 2642806 w 3024845"/>
                <a:gd name="connsiteY354" fmla="*/ 667989 h 1059043"/>
                <a:gd name="connsiteX355" fmla="*/ 2642806 w 3024845"/>
                <a:gd name="connsiteY355" fmla="*/ 672313 h 1059043"/>
                <a:gd name="connsiteX356" fmla="*/ 2667126 w 3024845"/>
                <a:gd name="connsiteY356" fmla="*/ 672313 h 1059043"/>
                <a:gd name="connsiteX357" fmla="*/ 2667126 w 3024845"/>
                <a:gd name="connsiteY357" fmla="*/ 659342 h 1059043"/>
                <a:gd name="connsiteX358" fmla="*/ 2695500 w 3024845"/>
                <a:gd name="connsiteY358" fmla="*/ 659342 h 1059043"/>
                <a:gd name="connsiteX359" fmla="*/ 2707660 w 3024845"/>
                <a:gd name="connsiteY359" fmla="*/ 655018 h 1059043"/>
                <a:gd name="connsiteX360" fmla="*/ 2727927 w 3024845"/>
                <a:gd name="connsiteY360" fmla="*/ 659342 h 1059043"/>
                <a:gd name="connsiteX361" fmla="*/ 2727927 w 3024845"/>
                <a:gd name="connsiteY361" fmla="*/ 642048 h 1059043"/>
                <a:gd name="connsiteX362" fmla="*/ 2736034 w 3024845"/>
                <a:gd name="connsiteY362" fmla="*/ 642048 h 1059043"/>
                <a:gd name="connsiteX363" fmla="*/ 2736034 w 3024845"/>
                <a:gd name="connsiteY363" fmla="*/ 629077 h 1059043"/>
                <a:gd name="connsiteX364" fmla="*/ 2792781 w 3024845"/>
                <a:gd name="connsiteY364" fmla="*/ 629077 h 1059043"/>
                <a:gd name="connsiteX365" fmla="*/ 2792781 w 3024845"/>
                <a:gd name="connsiteY365" fmla="*/ 598812 h 1059043"/>
                <a:gd name="connsiteX366" fmla="*/ 2811021 w 3024845"/>
                <a:gd name="connsiteY366" fmla="*/ 598812 h 1059043"/>
                <a:gd name="connsiteX367" fmla="*/ 2811021 w 3024845"/>
                <a:gd name="connsiteY367" fmla="*/ 592327 h 1059043"/>
                <a:gd name="connsiteX368" fmla="*/ 2823181 w 3024845"/>
                <a:gd name="connsiteY368" fmla="*/ 592327 h 1059043"/>
                <a:gd name="connsiteX369" fmla="*/ 2823181 w 3024845"/>
                <a:gd name="connsiteY369" fmla="*/ 598812 h 1059043"/>
                <a:gd name="connsiteX370" fmla="*/ 2839395 w 3024845"/>
                <a:gd name="connsiteY370" fmla="*/ 598812 h 1059043"/>
                <a:gd name="connsiteX371" fmla="*/ 2839395 w 3024845"/>
                <a:gd name="connsiteY371" fmla="*/ 648533 h 1059043"/>
                <a:gd name="connsiteX372" fmla="*/ 2871822 w 3024845"/>
                <a:gd name="connsiteY372" fmla="*/ 648533 h 1059043"/>
                <a:gd name="connsiteX373" fmla="*/ 2871822 w 3024845"/>
                <a:gd name="connsiteY373" fmla="*/ 622592 h 1059043"/>
                <a:gd name="connsiteX374" fmla="*/ 2910329 w 3024845"/>
                <a:gd name="connsiteY374" fmla="*/ 622592 h 1059043"/>
                <a:gd name="connsiteX375" fmla="*/ 2910329 w 3024845"/>
                <a:gd name="connsiteY375" fmla="*/ 592327 h 1059043"/>
                <a:gd name="connsiteX376" fmla="*/ 2958970 w 3024845"/>
                <a:gd name="connsiteY376" fmla="*/ 592327 h 1059043"/>
                <a:gd name="connsiteX377" fmla="*/ 2958970 w 3024845"/>
                <a:gd name="connsiteY377" fmla="*/ 703483 h 1059043"/>
                <a:gd name="connsiteX378" fmla="*/ 2958970 w 3024845"/>
                <a:gd name="connsiteY378" fmla="*/ 717262 h 1059043"/>
                <a:gd name="connsiteX379" fmla="*/ 3024845 w 3024845"/>
                <a:gd name="connsiteY379" fmla="*/ 717262 h 1059043"/>
                <a:gd name="connsiteX380" fmla="*/ 3024845 w 3024845"/>
                <a:gd name="connsiteY380" fmla="*/ 1059043 h 1059043"/>
                <a:gd name="connsiteX381" fmla="*/ 2054 w 3024845"/>
                <a:gd name="connsiteY381" fmla="*/ 1056710 h 1059043"/>
                <a:gd name="connsiteX382" fmla="*/ 0 w 3024845"/>
                <a:gd name="connsiteY382" fmla="*/ 622592 h 1059043"/>
                <a:gd name="connsiteX383" fmla="*/ 20267 w 3024845"/>
                <a:gd name="connsiteY383" fmla="*/ 622592 h 1059043"/>
                <a:gd name="connsiteX384" fmla="*/ 20774 w 3024845"/>
                <a:gd name="connsiteY384" fmla="*/ 621511 h 1059043"/>
                <a:gd name="connsiteX385" fmla="*/ 24320 w 3024845"/>
                <a:gd name="connsiteY385" fmla="*/ 613945 h 1059043"/>
                <a:gd name="connsiteX386" fmla="*/ 26094 w 3024845"/>
                <a:gd name="connsiteY386" fmla="*/ 614215 h 1059043"/>
                <a:gd name="connsiteX387" fmla="*/ 38507 w 3024845"/>
                <a:gd name="connsiteY387" fmla="*/ 616106 h 1059043"/>
                <a:gd name="connsiteX388" fmla="*/ 39014 w 3024845"/>
                <a:gd name="connsiteY388" fmla="*/ 617458 h 1059043"/>
                <a:gd name="connsiteX389" fmla="*/ 42560 w 3024845"/>
                <a:gd name="connsiteY389" fmla="*/ 626915 h 1059043"/>
                <a:gd name="connsiteX390" fmla="*/ 68907 w 3024845"/>
                <a:gd name="connsiteY390" fmla="*/ 629077 h 1059043"/>
                <a:gd name="connsiteX391" fmla="*/ 68907 w 3024845"/>
                <a:gd name="connsiteY391" fmla="*/ 505856 h 1059043"/>
                <a:gd name="connsiteX392" fmla="*/ 70934 w 3024845"/>
                <a:gd name="connsiteY392" fmla="*/ 505856 h 1059043"/>
                <a:gd name="connsiteX393" fmla="*/ 85121 w 3024845"/>
                <a:gd name="connsiteY393" fmla="*/ 505856 h 1059043"/>
                <a:gd name="connsiteX394" fmla="*/ 85121 w 3024845"/>
                <a:gd name="connsiteY394" fmla="*/ 369664 h 1059043"/>
                <a:gd name="connsiteX395" fmla="*/ 86894 w 3024845"/>
                <a:gd name="connsiteY395" fmla="*/ 369664 h 1059043"/>
                <a:gd name="connsiteX396" fmla="*/ 99308 w 3024845"/>
                <a:gd name="connsiteY396" fmla="*/ 369664 h 1059043"/>
                <a:gd name="connsiteX397" fmla="*/ 99308 w 3024845"/>
                <a:gd name="connsiteY397" fmla="*/ 255090 h 1059043"/>
                <a:gd name="connsiteX398" fmla="*/ 103361 w 3024845"/>
                <a:gd name="connsiteY398" fmla="*/ 226986 h 1059043"/>
                <a:gd name="connsiteX399" fmla="*/ 105388 w 3024845"/>
                <a:gd name="connsiteY399" fmla="*/ 226986 h 1059043"/>
                <a:gd name="connsiteX400" fmla="*/ 119575 w 3024845"/>
                <a:gd name="connsiteY400"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44240 w 3024845"/>
                <a:gd name="connsiteY311" fmla="*/ 125383 h 1059043"/>
                <a:gd name="connsiteX312" fmla="*/ 2150320 w 3024845"/>
                <a:gd name="connsiteY312" fmla="*/ 118897 h 1059043"/>
                <a:gd name="connsiteX313" fmla="*/ 2150320 w 3024845"/>
                <a:gd name="connsiteY313" fmla="*/ 60529 h 1059043"/>
                <a:gd name="connsiteX314" fmla="*/ 2152346 w 3024845"/>
                <a:gd name="connsiteY314" fmla="*/ 56206 h 1059043"/>
                <a:gd name="connsiteX315" fmla="*/ 2152346 w 3024845"/>
                <a:gd name="connsiteY315" fmla="*/ 0 h 1059043"/>
                <a:gd name="connsiteX316" fmla="*/ 2180720 w 3024845"/>
                <a:gd name="connsiteY316" fmla="*/ 555577 h 1059043"/>
                <a:gd name="connsiteX317" fmla="*/ 2245574 w 3024845"/>
                <a:gd name="connsiteY317" fmla="*/ 555577 h 1059043"/>
                <a:gd name="connsiteX318" fmla="*/ 2245574 w 3024845"/>
                <a:gd name="connsiteY318" fmla="*/ 631239 h 1059043"/>
                <a:gd name="connsiteX319" fmla="*/ 2253681 w 3024845"/>
                <a:gd name="connsiteY319" fmla="*/ 631239 h 1059043"/>
                <a:gd name="connsiteX320" fmla="*/ 2255708 w 3024845"/>
                <a:gd name="connsiteY320" fmla="*/ 624754 h 1059043"/>
                <a:gd name="connsiteX321" fmla="*/ 2261788 w 3024845"/>
                <a:gd name="connsiteY321" fmla="*/ 624754 h 1059043"/>
                <a:gd name="connsiteX322" fmla="*/ 2263815 w 3024845"/>
                <a:gd name="connsiteY322" fmla="*/ 633401 h 1059043"/>
                <a:gd name="connsiteX323" fmla="*/ 2275975 w 3024845"/>
                <a:gd name="connsiteY323" fmla="*/ 633401 h 1059043"/>
                <a:gd name="connsiteX324" fmla="*/ 2275975 w 3024845"/>
                <a:gd name="connsiteY324" fmla="*/ 626915 h 1059043"/>
                <a:gd name="connsiteX325" fmla="*/ 2298268 w 3024845"/>
                <a:gd name="connsiteY325" fmla="*/ 626915 h 1059043"/>
                <a:gd name="connsiteX326" fmla="*/ 2298268 w 3024845"/>
                <a:gd name="connsiteY326" fmla="*/ 633401 h 1059043"/>
                <a:gd name="connsiteX327" fmla="*/ 2318535 w 3024845"/>
                <a:gd name="connsiteY327" fmla="*/ 633401 h 1059043"/>
                <a:gd name="connsiteX328" fmla="*/ 2318535 w 3024845"/>
                <a:gd name="connsiteY328" fmla="*/ 678798 h 1059043"/>
                <a:gd name="connsiteX329" fmla="*/ 2332722 w 3024845"/>
                <a:gd name="connsiteY329" fmla="*/ 678798 h 1059043"/>
                <a:gd name="connsiteX330" fmla="*/ 2332722 w 3024845"/>
                <a:gd name="connsiteY330" fmla="*/ 665827 h 1059043"/>
                <a:gd name="connsiteX331" fmla="*/ 2348936 w 3024845"/>
                <a:gd name="connsiteY331" fmla="*/ 665827 h 1059043"/>
                <a:gd name="connsiteX332" fmla="*/ 2348936 w 3024845"/>
                <a:gd name="connsiteY332" fmla="*/ 486400 h 1059043"/>
                <a:gd name="connsiteX333" fmla="*/ 2355016 w 3024845"/>
                <a:gd name="connsiteY333" fmla="*/ 479914 h 1059043"/>
                <a:gd name="connsiteX334" fmla="*/ 2427977 w 3024845"/>
                <a:gd name="connsiteY334" fmla="*/ 479914 h 1059043"/>
                <a:gd name="connsiteX335" fmla="*/ 2427977 w 3024845"/>
                <a:gd name="connsiteY335" fmla="*/ 488562 h 1059043"/>
                <a:gd name="connsiteX336" fmla="*/ 2438110 w 3024845"/>
                <a:gd name="connsiteY336" fmla="*/ 488562 h 1059043"/>
                <a:gd name="connsiteX337" fmla="*/ 2438110 w 3024845"/>
                <a:gd name="connsiteY337" fmla="*/ 603136 h 1059043"/>
                <a:gd name="connsiteX338" fmla="*/ 2460404 w 3024845"/>
                <a:gd name="connsiteY338" fmla="*/ 603136 h 1059043"/>
                <a:gd name="connsiteX339" fmla="*/ 2460404 w 3024845"/>
                <a:gd name="connsiteY339" fmla="*/ 536121 h 1059043"/>
                <a:gd name="connsiteX340" fmla="*/ 2486751 w 3024845"/>
                <a:gd name="connsiteY340" fmla="*/ 536121 h 1059043"/>
                <a:gd name="connsiteX341" fmla="*/ 2490804 w 3024845"/>
                <a:gd name="connsiteY341" fmla="*/ 531797 h 1059043"/>
                <a:gd name="connsiteX342" fmla="*/ 2498911 w 3024845"/>
                <a:gd name="connsiteY342" fmla="*/ 531797 h 1059043"/>
                <a:gd name="connsiteX343" fmla="*/ 2502964 w 3024845"/>
                <a:gd name="connsiteY343" fmla="*/ 536121 h 1059043"/>
                <a:gd name="connsiteX344" fmla="*/ 2525258 w 3024845"/>
                <a:gd name="connsiteY344" fmla="*/ 536121 h 1059043"/>
                <a:gd name="connsiteX345" fmla="*/ 2525258 w 3024845"/>
                <a:gd name="connsiteY345" fmla="*/ 419385 h 1059043"/>
                <a:gd name="connsiteX346" fmla="*/ 2582005 w 3024845"/>
                <a:gd name="connsiteY346" fmla="*/ 408576 h 1059043"/>
                <a:gd name="connsiteX347" fmla="*/ 2582005 w 3024845"/>
                <a:gd name="connsiteY347" fmla="*/ 409657 h 1059043"/>
                <a:gd name="connsiteX348" fmla="*/ 2582005 w 3024845"/>
                <a:gd name="connsiteY348" fmla="*/ 417223 h 1059043"/>
                <a:gd name="connsiteX349" fmla="*/ 2608352 w 3024845"/>
                <a:gd name="connsiteY349" fmla="*/ 417223 h 1059043"/>
                <a:gd name="connsiteX350" fmla="*/ 2608352 w 3024845"/>
                <a:gd name="connsiteY350" fmla="*/ 672313 h 1059043"/>
                <a:gd name="connsiteX351" fmla="*/ 2630646 w 3024845"/>
                <a:gd name="connsiteY351" fmla="*/ 672313 h 1059043"/>
                <a:gd name="connsiteX352" fmla="*/ 2630646 w 3024845"/>
                <a:gd name="connsiteY352" fmla="*/ 667989 h 1059043"/>
                <a:gd name="connsiteX353" fmla="*/ 2642806 w 3024845"/>
                <a:gd name="connsiteY353" fmla="*/ 667989 h 1059043"/>
                <a:gd name="connsiteX354" fmla="*/ 2642806 w 3024845"/>
                <a:gd name="connsiteY354" fmla="*/ 672313 h 1059043"/>
                <a:gd name="connsiteX355" fmla="*/ 2667126 w 3024845"/>
                <a:gd name="connsiteY355" fmla="*/ 672313 h 1059043"/>
                <a:gd name="connsiteX356" fmla="*/ 2667126 w 3024845"/>
                <a:gd name="connsiteY356" fmla="*/ 659342 h 1059043"/>
                <a:gd name="connsiteX357" fmla="*/ 2695500 w 3024845"/>
                <a:gd name="connsiteY357" fmla="*/ 659342 h 1059043"/>
                <a:gd name="connsiteX358" fmla="*/ 2707660 w 3024845"/>
                <a:gd name="connsiteY358" fmla="*/ 655018 h 1059043"/>
                <a:gd name="connsiteX359" fmla="*/ 2727927 w 3024845"/>
                <a:gd name="connsiteY359" fmla="*/ 659342 h 1059043"/>
                <a:gd name="connsiteX360" fmla="*/ 2727927 w 3024845"/>
                <a:gd name="connsiteY360" fmla="*/ 642048 h 1059043"/>
                <a:gd name="connsiteX361" fmla="*/ 2736034 w 3024845"/>
                <a:gd name="connsiteY361" fmla="*/ 642048 h 1059043"/>
                <a:gd name="connsiteX362" fmla="*/ 2736034 w 3024845"/>
                <a:gd name="connsiteY362" fmla="*/ 629077 h 1059043"/>
                <a:gd name="connsiteX363" fmla="*/ 2792781 w 3024845"/>
                <a:gd name="connsiteY363" fmla="*/ 629077 h 1059043"/>
                <a:gd name="connsiteX364" fmla="*/ 2792781 w 3024845"/>
                <a:gd name="connsiteY364" fmla="*/ 598812 h 1059043"/>
                <a:gd name="connsiteX365" fmla="*/ 2811021 w 3024845"/>
                <a:gd name="connsiteY365" fmla="*/ 598812 h 1059043"/>
                <a:gd name="connsiteX366" fmla="*/ 2811021 w 3024845"/>
                <a:gd name="connsiteY366" fmla="*/ 592327 h 1059043"/>
                <a:gd name="connsiteX367" fmla="*/ 2823181 w 3024845"/>
                <a:gd name="connsiteY367" fmla="*/ 592327 h 1059043"/>
                <a:gd name="connsiteX368" fmla="*/ 2823181 w 3024845"/>
                <a:gd name="connsiteY368" fmla="*/ 598812 h 1059043"/>
                <a:gd name="connsiteX369" fmla="*/ 2839395 w 3024845"/>
                <a:gd name="connsiteY369" fmla="*/ 598812 h 1059043"/>
                <a:gd name="connsiteX370" fmla="*/ 2839395 w 3024845"/>
                <a:gd name="connsiteY370" fmla="*/ 648533 h 1059043"/>
                <a:gd name="connsiteX371" fmla="*/ 2871822 w 3024845"/>
                <a:gd name="connsiteY371" fmla="*/ 648533 h 1059043"/>
                <a:gd name="connsiteX372" fmla="*/ 2871822 w 3024845"/>
                <a:gd name="connsiteY372" fmla="*/ 622592 h 1059043"/>
                <a:gd name="connsiteX373" fmla="*/ 2910329 w 3024845"/>
                <a:gd name="connsiteY373" fmla="*/ 622592 h 1059043"/>
                <a:gd name="connsiteX374" fmla="*/ 2910329 w 3024845"/>
                <a:gd name="connsiteY374" fmla="*/ 592327 h 1059043"/>
                <a:gd name="connsiteX375" fmla="*/ 2958970 w 3024845"/>
                <a:gd name="connsiteY375" fmla="*/ 592327 h 1059043"/>
                <a:gd name="connsiteX376" fmla="*/ 2958970 w 3024845"/>
                <a:gd name="connsiteY376" fmla="*/ 703483 h 1059043"/>
                <a:gd name="connsiteX377" fmla="*/ 2958970 w 3024845"/>
                <a:gd name="connsiteY377" fmla="*/ 717262 h 1059043"/>
                <a:gd name="connsiteX378" fmla="*/ 3024845 w 3024845"/>
                <a:gd name="connsiteY378" fmla="*/ 717262 h 1059043"/>
                <a:gd name="connsiteX379" fmla="*/ 3024845 w 3024845"/>
                <a:gd name="connsiteY379" fmla="*/ 1059043 h 1059043"/>
                <a:gd name="connsiteX380" fmla="*/ 2054 w 3024845"/>
                <a:gd name="connsiteY380" fmla="*/ 1056710 h 1059043"/>
                <a:gd name="connsiteX381" fmla="*/ 0 w 3024845"/>
                <a:gd name="connsiteY381" fmla="*/ 622592 h 1059043"/>
                <a:gd name="connsiteX382" fmla="*/ 20267 w 3024845"/>
                <a:gd name="connsiteY382" fmla="*/ 622592 h 1059043"/>
                <a:gd name="connsiteX383" fmla="*/ 20774 w 3024845"/>
                <a:gd name="connsiteY383" fmla="*/ 621511 h 1059043"/>
                <a:gd name="connsiteX384" fmla="*/ 24320 w 3024845"/>
                <a:gd name="connsiteY384" fmla="*/ 613945 h 1059043"/>
                <a:gd name="connsiteX385" fmla="*/ 26094 w 3024845"/>
                <a:gd name="connsiteY385" fmla="*/ 614215 h 1059043"/>
                <a:gd name="connsiteX386" fmla="*/ 38507 w 3024845"/>
                <a:gd name="connsiteY386" fmla="*/ 616106 h 1059043"/>
                <a:gd name="connsiteX387" fmla="*/ 39014 w 3024845"/>
                <a:gd name="connsiteY387" fmla="*/ 617458 h 1059043"/>
                <a:gd name="connsiteX388" fmla="*/ 42560 w 3024845"/>
                <a:gd name="connsiteY388" fmla="*/ 626915 h 1059043"/>
                <a:gd name="connsiteX389" fmla="*/ 68907 w 3024845"/>
                <a:gd name="connsiteY389" fmla="*/ 629077 h 1059043"/>
                <a:gd name="connsiteX390" fmla="*/ 68907 w 3024845"/>
                <a:gd name="connsiteY390" fmla="*/ 505856 h 1059043"/>
                <a:gd name="connsiteX391" fmla="*/ 70934 w 3024845"/>
                <a:gd name="connsiteY391" fmla="*/ 505856 h 1059043"/>
                <a:gd name="connsiteX392" fmla="*/ 85121 w 3024845"/>
                <a:gd name="connsiteY392" fmla="*/ 505856 h 1059043"/>
                <a:gd name="connsiteX393" fmla="*/ 85121 w 3024845"/>
                <a:gd name="connsiteY393" fmla="*/ 369664 h 1059043"/>
                <a:gd name="connsiteX394" fmla="*/ 86894 w 3024845"/>
                <a:gd name="connsiteY394" fmla="*/ 369664 h 1059043"/>
                <a:gd name="connsiteX395" fmla="*/ 99308 w 3024845"/>
                <a:gd name="connsiteY395" fmla="*/ 369664 h 1059043"/>
                <a:gd name="connsiteX396" fmla="*/ 99308 w 3024845"/>
                <a:gd name="connsiteY396" fmla="*/ 255090 h 1059043"/>
                <a:gd name="connsiteX397" fmla="*/ 103361 w 3024845"/>
                <a:gd name="connsiteY397" fmla="*/ 226986 h 1059043"/>
                <a:gd name="connsiteX398" fmla="*/ 105388 w 3024845"/>
                <a:gd name="connsiteY398" fmla="*/ 226986 h 1059043"/>
                <a:gd name="connsiteX399" fmla="*/ 119575 w 3024845"/>
                <a:gd name="connsiteY399"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44240 w 3024845"/>
                <a:gd name="connsiteY311" fmla="*/ 125383 h 1059043"/>
                <a:gd name="connsiteX312" fmla="*/ 2150320 w 3024845"/>
                <a:gd name="connsiteY312" fmla="*/ 60529 h 1059043"/>
                <a:gd name="connsiteX313" fmla="*/ 2152346 w 3024845"/>
                <a:gd name="connsiteY313" fmla="*/ 56206 h 1059043"/>
                <a:gd name="connsiteX314" fmla="*/ 2152346 w 3024845"/>
                <a:gd name="connsiteY314" fmla="*/ 0 h 1059043"/>
                <a:gd name="connsiteX315" fmla="*/ 2180720 w 3024845"/>
                <a:gd name="connsiteY315" fmla="*/ 555577 h 1059043"/>
                <a:gd name="connsiteX316" fmla="*/ 2245574 w 3024845"/>
                <a:gd name="connsiteY316" fmla="*/ 555577 h 1059043"/>
                <a:gd name="connsiteX317" fmla="*/ 2245574 w 3024845"/>
                <a:gd name="connsiteY317" fmla="*/ 631239 h 1059043"/>
                <a:gd name="connsiteX318" fmla="*/ 2253681 w 3024845"/>
                <a:gd name="connsiteY318" fmla="*/ 631239 h 1059043"/>
                <a:gd name="connsiteX319" fmla="*/ 2255708 w 3024845"/>
                <a:gd name="connsiteY319" fmla="*/ 624754 h 1059043"/>
                <a:gd name="connsiteX320" fmla="*/ 2261788 w 3024845"/>
                <a:gd name="connsiteY320" fmla="*/ 624754 h 1059043"/>
                <a:gd name="connsiteX321" fmla="*/ 2263815 w 3024845"/>
                <a:gd name="connsiteY321" fmla="*/ 633401 h 1059043"/>
                <a:gd name="connsiteX322" fmla="*/ 2275975 w 3024845"/>
                <a:gd name="connsiteY322" fmla="*/ 633401 h 1059043"/>
                <a:gd name="connsiteX323" fmla="*/ 2275975 w 3024845"/>
                <a:gd name="connsiteY323" fmla="*/ 626915 h 1059043"/>
                <a:gd name="connsiteX324" fmla="*/ 2298268 w 3024845"/>
                <a:gd name="connsiteY324" fmla="*/ 626915 h 1059043"/>
                <a:gd name="connsiteX325" fmla="*/ 2298268 w 3024845"/>
                <a:gd name="connsiteY325" fmla="*/ 633401 h 1059043"/>
                <a:gd name="connsiteX326" fmla="*/ 2318535 w 3024845"/>
                <a:gd name="connsiteY326" fmla="*/ 633401 h 1059043"/>
                <a:gd name="connsiteX327" fmla="*/ 2318535 w 3024845"/>
                <a:gd name="connsiteY327" fmla="*/ 678798 h 1059043"/>
                <a:gd name="connsiteX328" fmla="*/ 2332722 w 3024845"/>
                <a:gd name="connsiteY328" fmla="*/ 678798 h 1059043"/>
                <a:gd name="connsiteX329" fmla="*/ 2332722 w 3024845"/>
                <a:gd name="connsiteY329" fmla="*/ 665827 h 1059043"/>
                <a:gd name="connsiteX330" fmla="*/ 2348936 w 3024845"/>
                <a:gd name="connsiteY330" fmla="*/ 665827 h 1059043"/>
                <a:gd name="connsiteX331" fmla="*/ 2348936 w 3024845"/>
                <a:gd name="connsiteY331" fmla="*/ 486400 h 1059043"/>
                <a:gd name="connsiteX332" fmla="*/ 2355016 w 3024845"/>
                <a:gd name="connsiteY332" fmla="*/ 479914 h 1059043"/>
                <a:gd name="connsiteX333" fmla="*/ 2427977 w 3024845"/>
                <a:gd name="connsiteY333" fmla="*/ 479914 h 1059043"/>
                <a:gd name="connsiteX334" fmla="*/ 2427977 w 3024845"/>
                <a:gd name="connsiteY334" fmla="*/ 488562 h 1059043"/>
                <a:gd name="connsiteX335" fmla="*/ 2438110 w 3024845"/>
                <a:gd name="connsiteY335" fmla="*/ 488562 h 1059043"/>
                <a:gd name="connsiteX336" fmla="*/ 2438110 w 3024845"/>
                <a:gd name="connsiteY336" fmla="*/ 603136 h 1059043"/>
                <a:gd name="connsiteX337" fmla="*/ 2460404 w 3024845"/>
                <a:gd name="connsiteY337" fmla="*/ 603136 h 1059043"/>
                <a:gd name="connsiteX338" fmla="*/ 2460404 w 3024845"/>
                <a:gd name="connsiteY338" fmla="*/ 536121 h 1059043"/>
                <a:gd name="connsiteX339" fmla="*/ 2486751 w 3024845"/>
                <a:gd name="connsiteY339" fmla="*/ 536121 h 1059043"/>
                <a:gd name="connsiteX340" fmla="*/ 2490804 w 3024845"/>
                <a:gd name="connsiteY340" fmla="*/ 531797 h 1059043"/>
                <a:gd name="connsiteX341" fmla="*/ 2498911 w 3024845"/>
                <a:gd name="connsiteY341" fmla="*/ 531797 h 1059043"/>
                <a:gd name="connsiteX342" fmla="*/ 2502964 w 3024845"/>
                <a:gd name="connsiteY342" fmla="*/ 536121 h 1059043"/>
                <a:gd name="connsiteX343" fmla="*/ 2525258 w 3024845"/>
                <a:gd name="connsiteY343" fmla="*/ 536121 h 1059043"/>
                <a:gd name="connsiteX344" fmla="*/ 2525258 w 3024845"/>
                <a:gd name="connsiteY344" fmla="*/ 419385 h 1059043"/>
                <a:gd name="connsiteX345" fmla="*/ 2582005 w 3024845"/>
                <a:gd name="connsiteY345" fmla="*/ 408576 h 1059043"/>
                <a:gd name="connsiteX346" fmla="*/ 2582005 w 3024845"/>
                <a:gd name="connsiteY346" fmla="*/ 409657 h 1059043"/>
                <a:gd name="connsiteX347" fmla="*/ 2582005 w 3024845"/>
                <a:gd name="connsiteY347" fmla="*/ 417223 h 1059043"/>
                <a:gd name="connsiteX348" fmla="*/ 2608352 w 3024845"/>
                <a:gd name="connsiteY348" fmla="*/ 417223 h 1059043"/>
                <a:gd name="connsiteX349" fmla="*/ 2608352 w 3024845"/>
                <a:gd name="connsiteY349" fmla="*/ 672313 h 1059043"/>
                <a:gd name="connsiteX350" fmla="*/ 2630646 w 3024845"/>
                <a:gd name="connsiteY350" fmla="*/ 672313 h 1059043"/>
                <a:gd name="connsiteX351" fmla="*/ 2630646 w 3024845"/>
                <a:gd name="connsiteY351" fmla="*/ 667989 h 1059043"/>
                <a:gd name="connsiteX352" fmla="*/ 2642806 w 3024845"/>
                <a:gd name="connsiteY352" fmla="*/ 667989 h 1059043"/>
                <a:gd name="connsiteX353" fmla="*/ 2642806 w 3024845"/>
                <a:gd name="connsiteY353" fmla="*/ 672313 h 1059043"/>
                <a:gd name="connsiteX354" fmla="*/ 2667126 w 3024845"/>
                <a:gd name="connsiteY354" fmla="*/ 672313 h 1059043"/>
                <a:gd name="connsiteX355" fmla="*/ 2667126 w 3024845"/>
                <a:gd name="connsiteY355" fmla="*/ 659342 h 1059043"/>
                <a:gd name="connsiteX356" fmla="*/ 2695500 w 3024845"/>
                <a:gd name="connsiteY356" fmla="*/ 659342 h 1059043"/>
                <a:gd name="connsiteX357" fmla="*/ 2707660 w 3024845"/>
                <a:gd name="connsiteY357" fmla="*/ 655018 h 1059043"/>
                <a:gd name="connsiteX358" fmla="*/ 2727927 w 3024845"/>
                <a:gd name="connsiteY358" fmla="*/ 659342 h 1059043"/>
                <a:gd name="connsiteX359" fmla="*/ 2727927 w 3024845"/>
                <a:gd name="connsiteY359" fmla="*/ 642048 h 1059043"/>
                <a:gd name="connsiteX360" fmla="*/ 2736034 w 3024845"/>
                <a:gd name="connsiteY360" fmla="*/ 642048 h 1059043"/>
                <a:gd name="connsiteX361" fmla="*/ 2736034 w 3024845"/>
                <a:gd name="connsiteY361" fmla="*/ 629077 h 1059043"/>
                <a:gd name="connsiteX362" fmla="*/ 2792781 w 3024845"/>
                <a:gd name="connsiteY362" fmla="*/ 629077 h 1059043"/>
                <a:gd name="connsiteX363" fmla="*/ 2792781 w 3024845"/>
                <a:gd name="connsiteY363" fmla="*/ 598812 h 1059043"/>
                <a:gd name="connsiteX364" fmla="*/ 2811021 w 3024845"/>
                <a:gd name="connsiteY364" fmla="*/ 598812 h 1059043"/>
                <a:gd name="connsiteX365" fmla="*/ 2811021 w 3024845"/>
                <a:gd name="connsiteY365" fmla="*/ 592327 h 1059043"/>
                <a:gd name="connsiteX366" fmla="*/ 2823181 w 3024845"/>
                <a:gd name="connsiteY366" fmla="*/ 592327 h 1059043"/>
                <a:gd name="connsiteX367" fmla="*/ 2823181 w 3024845"/>
                <a:gd name="connsiteY367" fmla="*/ 598812 h 1059043"/>
                <a:gd name="connsiteX368" fmla="*/ 2839395 w 3024845"/>
                <a:gd name="connsiteY368" fmla="*/ 598812 h 1059043"/>
                <a:gd name="connsiteX369" fmla="*/ 2839395 w 3024845"/>
                <a:gd name="connsiteY369" fmla="*/ 648533 h 1059043"/>
                <a:gd name="connsiteX370" fmla="*/ 2871822 w 3024845"/>
                <a:gd name="connsiteY370" fmla="*/ 648533 h 1059043"/>
                <a:gd name="connsiteX371" fmla="*/ 2871822 w 3024845"/>
                <a:gd name="connsiteY371" fmla="*/ 622592 h 1059043"/>
                <a:gd name="connsiteX372" fmla="*/ 2910329 w 3024845"/>
                <a:gd name="connsiteY372" fmla="*/ 622592 h 1059043"/>
                <a:gd name="connsiteX373" fmla="*/ 2910329 w 3024845"/>
                <a:gd name="connsiteY373" fmla="*/ 592327 h 1059043"/>
                <a:gd name="connsiteX374" fmla="*/ 2958970 w 3024845"/>
                <a:gd name="connsiteY374" fmla="*/ 592327 h 1059043"/>
                <a:gd name="connsiteX375" fmla="*/ 2958970 w 3024845"/>
                <a:gd name="connsiteY375" fmla="*/ 703483 h 1059043"/>
                <a:gd name="connsiteX376" fmla="*/ 2958970 w 3024845"/>
                <a:gd name="connsiteY376" fmla="*/ 717262 h 1059043"/>
                <a:gd name="connsiteX377" fmla="*/ 3024845 w 3024845"/>
                <a:gd name="connsiteY377" fmla="*/ 717262 h 1059043"/>
                <a:gd name="connsiteX378" fmla="*/ 3024845 w 3024845"/>
                <a:gd name="connsiteY378" fmla="*/ 1059043 h 1059043"/>
                <a:gd name="connsiteX379" fmla="*/ 2054 w 3024845"/>
                <a:gd name="connsiteY379" fmla="*/ 1056710 h 1059043"/>
                <a:gd name="connsiteX380" fmla="*/ 0 w 3024845"/>
                <a:gd name="connsiteY380" fmla="*/ 622592 h 1059043"/>
                <a:gd name="connsiteX381" fmla="*/ 20267 w 3024845"/>
                <a:gd name="connsiteY381" fmla="*/ 622592 h 1059043"/>
                <a:gd name="connsiteX382" fmla="*/ 20774 w 3024845"/>
                <a:gd name="connsiteY382" fmla="*/ 621511 h 1059043"/>
                <a:gd name="connsiteX383" fmla="*/ 24320 w 3024845"/>
                <a:gd name="connsiteY383" fmla="*/ 613945 h 1059043"/>
                <a:gd name="connsiteX384" fmla="*/ 26094 w 3024845"/>
                <a:gd name="connsiteY384" fmla="*/ 614215 h 1059043"/>
                <a:gd name="connsiteX385" fmla="*/ 38507 w 3024845"/>
                <a:gd name="connsiteY385" fmla="*/ 616106 h 1059043"/>
                <a:gd name="connsiteX386" fmla="*/ 39014 w 3024845"/>
                <a:gd name="connsiteY386" fmla="*/ 617458 h 1059043"/>
                <a:gd name="connsiteX387" fmla="*/ 42560 w 3024845"/>
                <a:gd name="connsiteY387" fmla="*/ 626915 h 1059043"/>
                <a:gd name="connsiteX388" fmla="*/ 68907 w 3024845"/>
                <a:gd name="connsiteY388" fmla="*/ 629077 h 1059043"/>
                <a:gd name="connsiteX389" fmla="*/ 68907 w 3024845"/>
                <a:gd name="connsiteY389" fmla="*/ 505856 h 1059043"/>
                <a:gd name="connsiteX390" fmla="*/ 70934 w 3024845"/>
                <a:gd name="connsiteY390" fmla="*/ 505856 h 1059043"/>
                <a:gd name="connsiteX391" fmla="*/ 85121 w 3024845"/>
                <a:gd name="connsiteY391" fmla="*/ 505856 h 1059043"/>
                <a:gd name="connsiteX392" fmla="*/ 85121 w 3024845"/>
                <a:gd name="connsiteY392" fmla="*/ 369664 h 1059043"/>
                <a:gd name="connsiteX393" fmla="*/ 86894 w 3024845"/>
                <a:gd name="connsiteY393" fmla="*/ 369664 h 1059043"/>
                <a:gd name="connsiteX394" fmla="*/ 99308 w 3024845"/>
                <a:gd name="connsiteY394" fmla="*/ 369664 h 1059043"/>
                <a:gd name="connsiteX395" fmla="*/ 99308 w 3024845"/>
                <a:gd name="connsiteY395" fmla="*/ 255090 h 1059043"/>
                <a:gd name="connsiteX396" fmla="*/ 103361 w 3024845"/>
                <a:gd name="connsiteY396" fmla="*/ 226986 h 1059043"/>
                <a:gd name="connsiteX397" fmla="*/ 105388 w 3024845"/>
                <a:gd name="connsiteY397" fmla="*/ 226986 h 1059043"/>
                <a:gd name="connsiteX398" fmla="*/ 119575 w 3024845"/>
                <a:gd name="connsiteY398"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50320 w 3024845"/>
                <a:gd name="connsiteY311" fmla="*/ 60529 h 1059043"/>
                <a:gd name="connsiteX312" fmla="*/ 2152346 w 3024845"/>
                <a:gd name="connsiteY312" fmla="*/ 56206 h 1059043"/>
                <a:gd name="connsiteX313" fmla="*/ 2152346 w 3024845"/>
                <a:gd name="connsiteY313" fmla="*/ 0 h 1059043"/>
                <a:gd name="connsiteX314" fmla="*/ 2180720 w 3024845"/>
                <a:gd name="connsiteY314" fmla="*/ 555577 h 1059043"/>
                <a:gd name="connsiteX315" fmla="*/ 2245574 w 3024845"/>
                <a:gd name="connsiteY315" fmla="*/ 555577 h 1059043"/>
                <a:gd name="connsiteX316" fmla="*/ 2245574 w 3024845"/>
                <a:gd name="connsiteY316" fmla="*/ 631239 h 1059043"/>
                <a:gd name="connsiteX317" fmla="*/ 2253681 w 3024845"/>
                <a:gd name="connsiteY317" fmla="*/ 631239 h 1059043"/>
                <a:gd name="connsiteX318" fmla="*/ 2255708 w 3024845"/>
                <a:gd name="connsiteY318" fmla="*/ 624754 h 1059043"/>
                <a:gd name="connsiteX319" fmla="*/ 2261788 w 3024845"/>
                <a:gd name="connsiteY319" fmla="*/ 624754 h 1059043"/>
                <a:gd name="connsiteX320" fmla="*/ 2263815 w 3024845"/>
                <a:gd name="connsiteY320" fmla="*/ 633401 h 1059043"/>
                <a:gd name="connsiteX321" fmla="*/ 2275975 w 3024845"/>
                <a:gd name="connsiteY321" fmla="*/ 633401 h 1059043"/>
                <a:gd name="connsiteX322" fmla="*/ 2275975 w 3024845"/>
                <a:gd name="connsiteY322" fmla="*/ 626915 h 1059043"/>
                <a:gd name="connsiteX323" fmla="*/ 2298268 w 3024845"/>
                <a:gd name="connsiteY323" fmla="*/ 626915 h 1059043"/>
                <a:gd name="connsiteX324" fmla="*/ 2298268 w 3024845"/>
                <a:gd name="connsiteY324" fmla="*/ 633401 h 1059043"/>
                <a:gd name="connsiteX325" fmla="*/ 2318535 w 3024845"/>
                <a:gd name="connsiteY325" fmla="*/ 633401 h 1059043"/>
                <a:gd name="connsiteX326" fmla="*/ 2318535 w 3024845"/>
                <a:gd name="connsiteY326" fmla="*/ 678798 h 1059043"/>
                <a:gd name="connsiteX327" fmla="*/ 2332722 w 3024845"/>
                <a:gd name="connsiteY327" fmla="*/ 678798 h 1059043"/>
                <a:gd name="connsiteX328" fmla="*/ 2332722 w 3024845"/>
                <a:gd name="connsiteY328" fmla="*/ 665827 h 1059043"/>
                <a:gd name="connsiteX329" fmla="*/ 2348936 w 3024845"/>
                <a:gd name="connsiteY329" fmla="*/ 665827 h 1059043"/>
                <a:gd name="connsiteX330" fmla="*/ 2348936 w 3024845"/>
                <a:gd name="connsiteY330" fmla="*/ 486400 h 1059043"/>
                <a:gd name="connsiteX331" fmla="*/ 2355016 w 3024845"/>
                <a:gd name="connsiteY331" fmla="*/ 479914 h 1059043"/>
                <a:gd name="connsiteX332" fmla="*/ 2427977 w 3024845"/>
                <a:gd name="connsiteY332" fmla="*/ 479914 h 1059043"/>
                <a:gd name="connsiteX333" fmla="*/ 2427977 w 3024845"/>
                <a:gd name="connsiteY333" fmla="*/ 488562 h 1059043"/>
                <a:gd name="connsiteX334" fmla="*/ 2438110 w 3024845"/>
                <a:gd name="connsiteY334" fmla="*/ 488562 h 1059043"/>
                <a:gd name="connsiteX335" fmla="*/ 2438110 w 3024845"/>
                <a:gd name="connsiteY335" fmla="*/ 603136 h 1059043"/>
                <a:gd name="connsiteX336" fmla="*/ 2460404 w 3024845"/>
                <a:gd name="connsiteY336" fmla="*/ 603136 h 1059043"/>
                <a:gd name="connsiteX337" fmla="*/ 2460404 w 3024845"/>
                <a:gd name="connsiteY337" fmla="*/ 536121 h 1059043"/>
                <a:gd name="connsiteX338" fmla="*/ 2486751 w 3024845"/>
                <a:gd name="connsiteY338" fmla="*/ 536121 h 1059043"/>
                <a:gd name="connsiteX339" fmla="*/ 2490804 w 3024845"/>
                <a:gd name="connsiteY339" fmla="*/ 531797 h 1059043"/>
                <a:gd name="connsiteX340" fmla="*/ 2498911 w 3024845"/>
                <a:gd name="connsiteY340" fmla="*/ 531797 h 1059043"/>
                <a:gd name="connsiteX341" fmla="*/ 2502964 w 3024845"/>
                <a:gd name="connsiteY341" fmla="*/ 536121 h 1059043"/>
                <a:gd name="connsiteX342" fmla="*/ 2525258 w 3024845"/>
                <a:gd name="connsiteY342" fmla="*/ 536121 h 1059043"/>
                <a:gd name="connsiteX343" fmla="*/ 2525258 w 3024845"/>
                <a:gd name="connsiteY343" fmla="*/ 419385 h 1059043"/>
                <a:gd name="connsiteX344" fmla="*/ 2582005 w 3024845"/>
                <a:gd name="connsiteY344" fmla="*/ 408576 h 1059043"/>
                <a:gd name="connsiteX345" fmla="*/ 2582005 w 3024845"/>
                <a:gd name="connsiteY345" fmla="*/ 409657 h 1059043"/>
                <a:gd name="connsiteX346" fmla="*/ 2582005 w 3024845"/>
                <a:gd name="connsiteY346" fmla="*/ 417223 h 1059043"/>
                <a:gd name="connsiteX347" fmla="*/ 2608352 w 3024845"/>
                <a:gd name="connsiteY347" fmla="*/ 417223 h 1059043"/>
                <a:gd name="connsiteX348" fmla="*/ 2608352 w 3024845"/>
                <a:gd name="connsiteY348" fmla="*/ 672313 h 1059043"/>
                <a:gd name="connsiteX349" fmla="*/ 2630646 w 3024845"/>
                <a:gd name="connsiteY349" fmla="*/ 672313 h 1059043"/>
                <a:gd name="connsiteX350" fmla="*/ 2630646 w 3024845"/>
                <a:gd name="connsiteY350" fmla="*/ 667989 h 1059043"/>
                <a:gd name="connsiteX351" fmla="*/ 2642806 w 3024845"/>
                <a:gd name="connsiteY351" fmla="*/ 667989 h 1059043"/>
                <a:gd name="connsiteX352" fmla="*/ 2642806 w 3024845"/>
                <a:gd name="connsiteY352" fmla="*/ 672313 h 1059043"/>
                <a:gd name="connsiteX353" fmla="*/ 2667126 w 3024845"/>
                <a:gd name="connsiteY353" fmla="*/ 672313 h 1059043"/>
                <a:gd name="connsiteX354" fmla="*/ 2667126 w 3024845"/>
                <a:gd name="connsiteY354" fmla="*/ 659342 h 1059043"/>
                <a:gd name="connsiteX355" fmla="*/ 2695500 w 3024845"/>
                <a:gd name="connsiteY355" fmla="*/ 659342 h 1059043"/>
                <a:gd name="connsiteX356" fmla="*/ 2707660 w 3024845"/>
                <a:gd name="connsiteY356" fmla="*/ 655018 h 1059043"/>
                <a:gd name="connsiteX357" fmla="*/ 2727927 w 3024845"/>
                <a:gd name="connsiteY357" fmla="*/ 659342 h 1059043"/>
                <a:gd name="connsiteX358" fmla="*/ 2727927 w 3024845"/>
                <a:gd name="connsiteY358" fmla="*/ 642048 h 1059043"/>
                <a:gd name="connsiteX359" fmla="*/ 2736034 w 3024845"/>
                <a:gd name="connsiteY359" fmla="*/ 642048 h 1059043"/>
                <a:gd name="connsiteX360" fmla="*/ 2736034 w 3024845"/>
                <a:gd name="connsiteY360" fmla="*/ 629077 h 1059043"/>
                <a:gd name="connsiteX361" fmla="*/ 2792781 w 3024845"/>
                <a:gd name="connsiteY361" fmla="*/ 629077 h 1059043"/>
                <a:gd name="connsiteX362" fmla="*/ 2792781 w 3024845"/>
                <a:gd name="connsiteY362" fmla="*/ 598812 h 1059043"/>
                <a:gd name="connsiteX363" fmla="*/ 2811021 w 3024845"/>
                <a:gd name="connsiteY363" fmla="*/ 598812 h 1059043"/>
                <a:gd name="connsiteX364" fmla="*/ 2811021 w 3024845"/>
                <a:gd name="connsiteY364" fmla="*/ 592327 h 1059043"/>
                <a:gd name="connsiteX365" fmla="*/ 2823181 w 3024845"/>
                <a:gd name="connsiteY365" fmla="*/ 592327 h 1059043"/>
                <a:gd name="connsiteX366" fmla="*/ 2823181 w 3024845"/>
                <a:gd name="connsiteY366" fmla="*/ 598812 h 1059043"/>
                <a:gd name="connsiteX367" fmla="*/ 2839395 w 3024845"/>
                <a:gd name="connsiteY367" fmla="*/ 598812 h 1059043"/>
                <a:gd name="connsiteX368" fmla="*/ 2839395 w 3024845"/>
                <a:gd name="connsiteY368" fmla="*/ 648533 h 1059043"/>
                <a:gd name="connsiteX369" fmla="*/ 2871822 w 3024845"/>
                <a:gd name="connsiteY369" fmla="*/ 648533 h 1059043"/>
                <a:gd name="connsiteX370" fmla="*/ 2871822 w 3024845"/>
                <a:gd name="connsiteY370" fmla="*/ 622592 h 1059043"/>
                <a:gd name="connsiteX371" fmla="*/ 2910329 w 3024845"/>
                <a:gd name="connsiteY371" fmla="*/ 622592 h 1059043"/>
                <a:gd name="connsiteX372" fmla="*/ 2910329 w 3024845"/>
                <a:gd name="connsiteY372" fmla="*/ 592327 h 1059043"/>
                <a:gd name="connsiteX373" fmla="*/ 2958970 w 3024845"/>
                <a:gd name="connsiteY373" fmla="*/ 592327 h 1059043"/>
                <a:gd name="connsiteX374" fmla="*/ 2958970 w 3024845"/>
                <a:gd name="connsiteY374" fmla="*/ 703483 h 1059043"/>
                <a:gd name="connsiteX375" fmla="*/ 2958970 w 3024845"/>
                <a:gd name="connsiteY375" fmla="*/ 717262 h 1059043"/>
                <a:gd name="connsiteX376" fmla="*/ 3024845 w 3024845"/>
                <a:gd name="connsiteY376" fmla="*/ 717262 h 1059043"/>
                <a:gd name="connsiteX377" fmla="*/ 3024845 w 3024845"/>
                <a:gd name="connsiteY377" fmla="*/ 1059043 h 1059043"/>
                <a:gd name="connsiteX378" fmla="*/ 2054 w 3024845"/>
                <a:gd name="connsiteY378" fmla="*/ 1056710 h 1059043"/>
                <a:gd name="connsiteX379" fmla="*/ 0 w 3024845"/>
                <a:gd name="connsiteY379" fmla="*/ 622592 h 1059043"/>
                <a:gd name="connsiteX380" fmla="*/ 20267 w 3024845"/>
                <a:gd name="connsiteY380" fmla="*/ 622592 h 1059043"/>
                <a:gd name="connsiteX381" fmla="*/ 20774 w 3024845"/>
                <a:gd name="connsiteY381" fmla="*/ 621511 h 1059043"/>
                <a:gd name="connsiteX382" fmla="*/ 24320 w 3024845"/>
                <a:gd name="connsiteY382" fmla="*/ 613945 h 1059043"/>
                <a:gd name="connsiteX383" fmla="*/ 26094 w 3024845"/>
                <a:gd name="connsiteY383" fmla="*/ 614215 h 1059043"/>
                <a:gd name="connsiteX384" fmla="*/ 38507 w 3024845"/>
                <a:gd name="connsiteY384" fmla="*/ 616106 h 1059043"/>
                <a:gd name="connsiteX385" fmla="*/ 39014 w 3024845"/>
                <a:gd name="connsiteY385" fmla="*/ 617458 h 1059043"/>
                <a:gd name="connsiteX386" fmla="*/ 42560 w 3024845"/>
                <a:gd name="connsiteY386" fmla="*/ 626915 h 1059043"/>
                <a:gd name="connsiteX387" fmla="*/ 68907 w 3024845"/>
                <a:gd name="connsiteY387" fmla="*/ 629077 h 1059043"/>
                <a:gd name="connsiteX388" fmla="*/ 68907 w 3024845"/>
                <a:gd name="connsiteY388" fmla="*/ 505856 h 1059043"/>
                <a:gd name="connsiteX389" fmla="*/ 70934 w 3024845"/>
                <a:gd name="connsiteY389" fmla="*/ 505856 h 1059043"/>
                <a:gd name="connsiteX390" fmla="*/ 85121 w 3024845"/>
                <a:gd name="connsiteY390" fmla="*/ 505856 h 1059043"/>
                <a:gd name="connsiteX391" fmla="*/ 85121 w 3024845"/>
                <a:gd name="connsiteY391" fmla="*/ 369664 h 1059043"/>
                <a:gd name="connsiteX392" fmla="*/ 86894 w 3024845"/>
                <a:gd name="connsiteY392" fmla="*/ 369664 h 1059043"/>
                <a:gd name="connsiteX393" fmla="*/ 99308 w 3024845"/>
                <a:gd name="connsiteY393" fmla="*/ 369664 h 1059043"/>
                <a:gd name="connsiteX394" fmla="*/ 99308 w 3024845"/>
                <a:gd name="connsiteY394" fmla="*/ 255090 h 1059043"/>
                <a:gd name="connsiteX395" fmla="*/ 103361 w 3024845"/>
                <a:gd name="connsiteY395" fmla="*/ 226986 h 1059043"/>
                <a:gd name="connsiteX396" fmla="*/ 105388 w 3024845"/>
                <a:gd name="connsiteY396" fmla="*/ 226986 h 1059043"/>
                <a:gd name="connsiteX397" fmla="*/ 119575 w 3024845"/>
                <a:gd name="connsiteY397" fmla="*/ 226986 h 1059043"/>
                <a:gd name="connsiteX0" fmla="*/ 119575 w 3024845"/>
                <a:gd name="connsiteY0" fmla="*/ 255427 h 1087484"/>
                <a:gd name="connsiteX1" fmla="*/ 200642 w 3024845"/>
                <a:gd name="connsiteY1" fmla="*/ 253266 h 1087484"/>
                <a:gd name="connsiteX2" fmla="*/ 202669 w 3024845"/>
                <a:gd name="connsiteY2" fmla="*/ 253266 h 1087484"/>
                <a:gd name="connsiteX3" fmla="*/ 216856 w 3024845"/>
                <a:gd name="connsiteY3" fmla="*/ 253266 h 1087484"/>
                <a:gd name="connsiteX4" fmla="*/ 216856 w 3024845"/>
                <a:gd name="connsiteY4" fmla="*/ 277045 h 1087484"/>
                <a:gd name="connsiteX5" fmla="*/ 217363 w 3024845"/>
                <a:gd name="connsiteY5" fmla="*/ 277856 h 1087484"/>
                <a:gd name="connsiteX6" fmla="*/ 220909 w 3024845"/>
                <a:gd name="connsiteY6" fmla="*/ 283531 h 1087484"/>
                <a:gd name="connsiteX7" fmla="*/ 220909 w 3024845"/>
                <a:gd name="connsiteY7" fmla="*/ 398105 h 1087484"/>
                <a:gd name="connsiteX8" fmla="*/ 223189 w 3024845"/>
                <a:gd name="connsiteY8" fmla="*/ 398105 h 1087484"/>
                <a:gd name="connsiteX9" fmla="*/ 239150 w 3024845"/>
                <a:gd name="connsiteY9" fmla="*/ 398105 h 1087484"/>
                <a:gd name="connsiteX10" fmla="*/ 239150 w 3024845"/>
                <a:gd name="connsiteY10" fmla="*/ 538620 h 1087484"/>
                <a:gd name="connsiteX11" fmla="*/ 240670 w 3024845"/>
                <a:gd name="connsiteY11" fmla="*/ 538350 h 1087484"/>
                <a:gd name="connsiteX12" fmla="*/ 251310 w 3024845"/>
                <a:gd name="connsiteY12" fmla="*/ 536459 h 1087484"/>
                <a:gd name="connsiteX13" fmla="*/ 249283 w 3024845"/>
                <a:gd name="connsiteY13" fmla="*/ 625091 h 1087484"/>
                <a:gd name="connsiteX14" fmla="*/ 250803 w 3024845"/>
                <a:gd name="connsiteY14" fmla="*/ 625362 h 1087484"/>
                <a:gd name="connsiteX15" fmla="*/ 261443 w 3024845"/>
                <a:gd name="connsiteY15" fmla="*/ 627253 h 1087484"/>
                <a:gd name="connsiteX16" fmla="*/ 261696 w 3024845"/>
                <a:gd name="connsiteY16" fmla="*/ 628064 h 1087484"/>
                <a:gd name="connsiteX17" fmla="*/ 263470 w 3024845"/>
                <a:gd name="connsiteY17" fmla="*/ 633739 h 1087484"/>
                <a:gd name="connsiteX18" fmla="*/ 264230 w 3024845"/>
                <a:gd name="connsiteY18" fmla="*/ 631307 h 1087484"/>
                <a:gd name="connsiteX19" fmla="*/ 269550 w 3024845"/>
                <a:gd name="connsiteY19" fmla="*/ 614283 h 1087484"/>
                <a:gd name="connsiteX20" fmla="*/ 271323 w 3024845"/>
                <a:gd name="connsiteY20" fmla="*/ 614283 h 1087484"/>
                <a:gd name="connsiteX21" fmla="*/ 283737 w 3024845"/>
                <a:gd name="connsiteY21" fmla="*/ 614283 h 1087484"/>
                <a:gd name="connsiteX22" fmla="*/ 283737 w 3024845"/>
                <a:gd name="connsiteY22" fmla="*/ 646709 h 1087484"/>
                <a:gd name="connsiteX23" fmla="*/ 284750 w 3024845"/>
                <a:gd name="connsiteY23" fmla="*/ 647250 h 1087484"/>
                <a:gd name="connsiteX24" fmla="*/ 291844 w 3024845"/>
                <a:gd name="connsiteY24" fmla="*/ 651033 h 1087484"/>
                <a:gd name="connsiteX25" fmla="*/ 291844 w 3024845"/>
                <a:gd name="connsiteY25" fmla="*/ 652384 h 1087484"/>
                <a:gd name="connsiteX26" fmla="*/ 291844 w 3024845"/>
                <a:gd name="connsiteY26" fmla="*/ 661842 h 1087484"/>
                <a:gd name="connsiteX27" fmla="*/ 336431 w 3024845"/>
                <a:gd name="connsiteY27" fmla="*/ 661842 h 1087484"/>
                <a:gd name="connsiteX28" fmla="*/ 336431 w 3024845"/>
                <a:gd name="connsiteY28" fmla="*/ 662923 h 1087484"/>
                <a:gd name="connsiteX29" fmla="*/ 336431 w 3024845"/>
                <a:gd name="connsiteY29" fmla="*/ 670489 h 1087484"/>
                <a:gd name="connsiteX30" fmla="*/ 338457 w 3024845"/>
                <a:gd name="connsiteY30" fmla="*/ 670489 h 1087484"/>
                <a:gd name="connsiteX31" fmla="*/ 352644 w 3024845"/>
                <a:gd name="connsiteY31" fmla="*/ 670489 h 1087484"/>
                <a:gd name="connsiteX32" fmla="*/ 352644 w 3024845"/>
                <a:gd name="connsiteY32" fmla="*/ 640224 h 1087484"/>
                <a:gd name="connsiteX33" fmla="*/ 397231 w 3024845"/>
                <a:gd name="connsiteY33" fmla="*/ 640224 h 1087484"/>
                <a:gd name="connsiteX34" fmla="*/ 397231 w 3024845"/>
                <a:gd name="connsiteY34" fmla="*/ 638873 h 1087484"/>
                <a:gd name="connsiteX35" fmla="*/ 397231 w 3024845"/>
                <a:gd name="connsiteY35" fmla="*/ 629415 h 1087484"/>
                <a:gd name="connsiteX36" fmla="*/ 398245 w 3024845"/>
                <a:gd name="connsiteY36" fmla="*/ 629415 h 1087484"/>
                <a:gd name="connsiteX37" fmla="*/ 405338 w 3024845"/>
                <a:gd name="connsiteY37" fmla="*/ 629415 h 1087484"/>
                <a:gd name="connsiteX38" fmla="*/ 405338 w 3024845"/>
                <a:gd name="connsiteY38" fmla="*/ 627524 h 1087484"/>
                <a:gd name="connsiteX39" fmla="*/ 405338 w 3024845"/>
                <a:gd name="connsiteY39" fmla="*/ 614283 h 1087484"/>
                <a:gd name="connsiteX40" fmla="*/ 406098 w 3024845"/>
                <a:gd name="connsiteY40" fmla="*/ 614283 h 1087484"/>
                <a:gd name="connsiteX41" fmla="*/ 411418 w 3024845"/>
                <a:gd name="connsiteY41" fmla="*/ 614283 h 1087484"/>
                <a:gd name="connsiteX42" fmla="*/ 411418 w 3024845"/>
                <a:gd name="connsiteY42" fmla="*/ 613202 h 1087484"/>
                <a:gd name="connsiteX43" fmla="*/ 411418 w 3024845"/>
                <a:gd name="connsiteY43" fmla="*/ 605635 h 1087484"/>
                <a:gd name="connsiteX44" fmla="*/ 413445 w 3024845"/>
                <a:gd name="connsiteY44" fmla="*/ 605635 h 1087484"/>
                <a:gd name="connsiteX45" fmla="*/ 427632 w 3024845"/>
                <a:gd name="connsiteY45" fmla="*/ 605635 h 1087484"/>
                <a:gd name="connsiteX46" fmla="*/ 427632 w 3024845"/>
                <a:gd name="connsiteY46" fmla="*/ 606716 h 1087484"/>
                <a:gd name="connsiteX47" fmla="*/ 427632 w 3024845"/>
                <a:gd name="connsiteY47" fmla="*/ 614283 h 1087484"/>
                <a:gd name="connsiteX48" fmla="*/ 449925 w 3024845"/>
                <a:gd name="connsiteY48" fmla="*/ 614283 h 1087484"/>
                <a:gd name="connsiteX49" fmla="*/ 449925 w 3024845"/>
                <a:gd name="connsiteY49" fmla="*/ 612391 h 1087484"/>
                <a:gd name="connsiteX50" fmla="*/ 449925 w 3024845"/>
                <a:gd name="connsiteY50" fmla="*/ 599150 h 1087484"/>
                <a:gd name="connsiteX51" fmla="*/ 451699 w 3024845"/>
                <a:gd name="connsiteY51" fmla="*/ 599150 h 1087484"/>
                <a:gd name="connsiteX52" fmla="*/ 464112 w 3024845"/>
                <a:gd name="connsiteY52" fmla="*/ 599150 h 1087484"/>
                <a:gd name="connsiteX53" fmla="*/ 464112 w 3024845"/>
                <a:gd name="connsiteY53" fmla="*/ 622930 h 1087484"/>
                <a:gd name="connsiteX54" fmla="*/ 465126 w 3024845"/>
                <a:gd name="connsiteY54" fmla="*/ 622930 h 1087484"/>
                <a:gd name="connsiteX55" fmla="*/ 472219 w 3024845"/>
                <a:gd name="connsiteY55" fmla="*/ 622930 h 1087484"/>
                <a:gd name="connsiteX56" fmla="*/ 472219 w 3024845"/>
                <a:gd name="connsiteY56" fmla="*/ 621849 h 1087484"/>
                <a:gd name="connsiteX57" fmla="*/ 472219 w 3024845"/>
                <a:gd name="connsiteY57" fmla="*/ 614283 h 1087484"/>
                <a:gd name="connsiteX58" fmla="*/ 473992 w 3024845"/>
                <a:gd name="connsiteY58" fmla="*/ 614283 h 1087484"/>
                <a:gd name="connsiteX59" fmla="*/ 486406 w 3024845"/>
                <a:gd name="connsiteY59" fmla="*/ 614283 h 1087484"/>
                <a:gd name="connsiteX60" fmla="*/ 486406 w 3024845"/>
                <a:gd name="connsiteY60" fmla="*/ 640224 h 1087484"/>
                <a:gd name="connsiteX61" fmla="*/ 488433 w 3024845"/>
                <a:gd name="connsiteY61" fmla="*/ 640224 h 1087484"/>
                <a:gd name="connsiteX62" fmla="*/ 502619 w 3024845"/>
                <a:gd name="connsiteY62" fmla="*/ 640224 h 1087484"/>
                <a:gd name="connsiteX63" fmla="*/ 502619 w 3024845"/>
                <a:gd name="connsiteY63" fmla="*/ 641845 h 1087484"/>
                <a:gd name="connsiteX64" fmla="*/ 502619 w 3024845"/>
                <a:gd name="connsiteY64" fmla="*/ 653195 h 1087484"/>
                <a:gd name="connsiteX65" fmla="*/ 503379 w 3024845"/>
                <a:gd name="connsiteY65" fmla="*/ 653195 h 1087484"/>
                <a:gd name="connsiteX66" fmla="*/ 508700 w 3024845"/>
                <a:gd name="connsiteY66" fmla="*/ 653195 h 1087484"/>
                <a:gd name="connsiteX67" fmla="*/ 508700 w 3024845"/>
                <a:gd name="connsiteY67" fmla="*/ 652384 h 1087484"/>
                <a:gd name="connsiteX68" fmla="*/ 508700 w 3024845"/>
                <a:gd name="connsiteY68" fmla="*/ 646709 h 1087484"/>
                <a:gd name="connsiteX69" fmla="*/ 539100 w 3024845"/>
                <a:gd name="connsiteY69" fmla="*/ 646709 h 1087484"/>
                <a:gd name="connsiteX70" fmla="*/ 539100 w 3024845"/>
                <a:gd name="connsiteY70" fmla="*/ 670489 h 1087484"/>
                <a:gd name="connsiteX71" fmla="*/ 540113 w 3024845"/>
                <a:gd name="connsiteY71" fmla="*/ 670489 h 1087484"/>
                <a:gd name="connsiteX72" fmla="*/ 547207 w 3024845"/>
                <a:gd name="connsiteY72" fmla="*/ 670489 h 1087484"/>
                <a:gd name="connsiteX73" fmla="*/ 547207 w 3024845"/>
                <a:gd name="connsiteY73" fmla="*/ 671570 h 1087484"/>
                <a:gd name="connsiteX74" fmla="*/ 547207 w 3024845"/>
                <a:gd name="connsiteY74" fmla="*/ 679136 h 1087484"/>
                <a:gd name="connsiteX75" fmla="*/ 547967 w 3024845"/>
                <a:gd name="connsiteY75" fmla="*/ 679136 h 1087484"/>
                <a:gd name="connsiteX76" fmla="*/ 553287 w 3024845"/>
                <a:gd name="connsiteY76" fmla="*/ 679136 h 1087484"/>
                <a:gd name="connsiteX77" fmla="*/ 553287 w 3024845"/>
                <a:gd name="connsiteY77" fmla="*/ 676974 h 1087484"/>
                <a:gd name="connsiteX78" fmla="*/ 553287 w 3024845"/>
                <a:gd name="connsiteY78" fmla="*/ 661842 h 1087484"/>
                <a:gd name="connsiteX79" fmla="*/ 554300 w 3024845"/>
                <a:gd name="connsiteY79" fmla="*/ 661842 h 1087484"/>
                <a:gd name="connsiteX80" fmla="*/ 561394 w 3024845"/>
                <a:gd name="connsiteY80" fmla="*/ 661842 h 1087484"/>
                <a:gd name="connsiteX81" fmla="*/ 561394 w 3024845"/>
                <a:gd name="connsiteY81" fmla="*/ 662923 h 1087484"/>
                <a:gd name="connsiteX82" fmla="*/ 561394 w 3024845"/>
                <a:gd name="connsiteY82" fmla="*/ 670489 h 1087484"/>
                <a:gd name="connsiteX83" fmla="*/ 566714 w 3024845"/>
                <a:gd name="connsiteY83" fmla="*/ 668496 h 1087484"/>
                <a:gd name="connsiteX84" fmla="*/ 567474 w 3024845"/>
                <a:gd name="connsiteY84" fmla="*/ 667516 h 1087484"/>
                <a:gd name="connsiteX85" fmla="*/ 567474 w 3024845"/>
                <a:gd name="connsiteY85" fmla="*/ 661842 h 1087484"/>
                <a:gd name="connsiteX86" fmla="*/ 605981 w 3024845"/>
                <a:gd name="connsiteY86" fmla="*/ 661842 h 1087484"/>
                <a:gd name="connsiteX87" fmla="*/ 605981 w 3024845"/>
                <a:gd name="connsiteY87" fmla="*/ 685621 h 1087484"/>
                <a:gd name="connsiteX88" fmla="*/ 608007 w 3024845"/>
                <a:gd name="connsiteY88" fmla="*/ 685621 h 1087484"/>
                <a:gd name="connsiteX89" fmla="*/ 622194 w 3024845"/>
                <a:gd name="connsiteY89" fmla="*/ 685621 h 1087484"/>
                <a:gd name="connsiteX90" fmla="*/ 622194 w 3024845"/>
                <a:gd name="connsiteY90" fmla="*/ 686702 h 1087484"/>
                <a:gd name="connsiteX91" fmla="*/ 622194 w 3024845"/>
                <a:gd name="connsiteY91" fmla="*/ 694268 h 1087484"/>
                <a:gd name="connsiteX92" fmla="*/ 623968 w 3024845"/>
                <a:gd name="connsiteY92" fmla="*/ 694268 h 1087484"/>
                <a:gd name="connsiteX93" fmla="*/ 636381 w 3024845"/>
                <a:gd name="connsiteY93" fmla="*/ 694268 h 1087484"/>
                <a:gd name="connsiteX94" fmla="*/ 636381 w 3024845"/>
                <a:gd name="connsiteY94" fmla="*/ 670489 h 1087484"/>
                <a:gd name="connsiteX95" fmla="*/ 637394 w 3024845"/>
                <a:gd name="connsiteY95" fmla="*/ 670489 h 1087484"/>
                <a:gd name="connsiteX96" fmla="*/ 644488 w 3024845"/>
                <a:gd name="connsiteY96" fmla="*/ 670489 h 1087484"/>
                <a:gd name="connsiteX97" fmla="*/ 644488 w 3024845"/>
                <a:gd name="connsiteY97" fmla="*/ 638062 h 1087484"/>
                <a:gd name="connsiteX98" fmla="*/ 645501 w 3024845"/>
                <a:gd name="connsiteY98" fmla="*/ 638062 h 1087484"/>
                <a:gd name="connsiteX99" fmla="*/ 652595 w 3024845"/>
                <a:gd name="connsiteY99" fmla="*/ 638062 h 1087484"/>
                <a:gd name="connsiteX100" fmla="*/ 652595 w 3024845"/>
                <a:gd name="connsiteY100" fmla="*/ 636171 h 1087484"/>
                <a:gd name="connsiteX101" fmla="*/ 652595 w 3024845"/>
                <a:gd name="connsiteY101" fmla="*/ 622930 h 1087484"/>
                <a:gd name="connsiteX102" fmla="*/ 651328 w 3024845"/>
                <a:gd name="connsiteY102" fmla="*/ 621308 h 1087484"/>
                <a:gd name="connsiteX103" fmla="*/ 656648 w 3024845"/>
                <a:gd name="connsiteY103" fmla="*/ 609959 h 1087484"/>
                <a:gd name="connsiteX104" fmla="*/ 664755 w 3024845"/>
                <a:gd name="connsiteY104" fmla="*/ 638062 h 1087484"/>
                <a:gd name="connsiteX105" fmla="*/ 665515 w 3024845"/>
                <a:gd name="connsiteY105" fmla="*/ 638062 h 1087484"/>
                <a:gd name="connsiteX106" fmla="*/ 670835 w 3024845"/>
                <a:gd name="connsiteY106" fmla="*/ 638062 h 1087484"/>
                <a:gd name="connsiteX107" fmla="*/ 670835 w 3024845"/>
                <a:gd name="connsiteY107" fmla="*/ 532135 h 1087484"/>
                <a:gd name="connsiteX108" fmla="*/ 672355 w 3024845"/>
                <a:gd name="connsiteY108" fmla="*/ 532135 h 1087484"/>
                <a:gd name="connsiteX109" fmla="*/ 682995 w 3024845"/>
                <a:gd name="connsiteY109" fmla="*/ 532135 h 1087484"/>
                <a:gd name="connsiteX110" fmla="*/ 682995 w 3024845"/>
                <a:gd name="connsiteY110" fmla="*/ 484576 h 1087484"/>
                <a:gd name="connsiteX111" fmla="*/ 709342 w 3024845"/>
                <a:gd name="connsiteY111" fmla="*/ 484576 h 1087484"/>
                <a:gd name="connsiteX112" fmla="*/ 709342 w 3024845"/>
                <a:gd name="connsiteY112" fmla="*/ 462958 h 1087484"/>
                <a:gd name="connsiteX113" fmla="*/ 743796 w 3024845"/>
                <a:gd name="connsiteY113" fmla="*/ 462958 h 1087484"/>
                <a:gd name="connsiteX114" fmla="*/ 743796 w 3024845"/>
                <a:gd name="connsiteY114" fmla="*/ 465390 h 1087484"/>
                <a:gd name="connsiteX115" fmla="*/ 743796 w 3024845"/>
                <a:gd name="connsiteY115" fmla="*/ 482414 h 1087484"/>
                <a:gd name="connsiteX116" fmla="*/ 746076 w 3024845"/>
                <a:gd name="connsiteY116" fmla="*/ 482414 h 1087484"/>
                <a:gd name="connsiteX117" fmla="*/ 762036 w 3024845"/>
                <a:gd name="connsiteY117" fmla="*/ 482414 h 1087484"/>
                <a:gd name="connsiteX118" fmla="*/ 762036 w 3024845"/>
                <a:gd name="connsiteY118" fmla="*/ 529973 h 1087484"/>
                <a:gd name="connsiteX119" fmla="*/ 763049 w 3024845"/>
                <a:gd name="connsiteY119" fmla="*/ 529973 h 1087484"/>
                <a:gd name="connsiteX120" fmla="*/ 770143 w 3024845"/>
                <a:gd name="connsiteY120" fmla="*/ 529973 h 1087484"/>
                <a:gd name="connsiteX121" fmla="*/ 784330 w 3024845"/>
                <a:gd name="connsiteY121" fmla="*/ 534297 h 1087484"/>
                <a:gd name="connsiteX122" fmla="*/ 784330 w 3024845"/>
                <a:gd name="connsiteY122" fmla="*/ 573209 h 1087484"/>
                <a:gd name="connsiteX123" fmla="*/ 785343 w 3024845"/>
                <a:gd name="connsiteY123" fmla="*/ 573209 h 1087484"/>
                <a:gd name="connsiteX124" fmla="*/ 792436 w 3024845"/>
                <a:gd name="connsiteY124" fmla="*/ 573209 h 1087484"/>
                <a:gd name="connsiteX125" fmla="*/ 792436 w 3024845"/>
                <a:gd name="connsiteY125" fmla="*/ 574830 h 1087484"/>
                <a:gd name="connsiteX126" fmla="*/ 792436 w 3024845"/>
                <a:gd name="connsiteY126" fmla="*/ 586179 h 1087484"/>
                <a:gd name="connsiteX127" fmla="*/ 794463 w 3024845"/>
                <a:gd name="connsiteY127" fmla="*/ 586179 h 1087484"/>
                <a:gd name="connsiteX128" fmla="*/ 808650 w 3024845"/>
                <a:gd name="connsiteY128" fmla="*/ 586179 h 1087484"/>
                <a:gd name="connsiteX129" fmla="*/ 814730 w 3024845"/>
                <a:gd name="connsiteY129" fmla="*/ 592665 h 1087484"/>
                <a:gd name="connsiteX130" fmla="*/ 814730 w 3024845"/>
                <a:gd name="connsiteY130" fmla="*/ 614283 h 1087484"/>
                <a:gd name="connsiteX131" fmla="*/ 817010 w 3024845"/>
                <a:gd name="connsiteY131" fmla="*/ 614283 h 1087484"/>
                <a:gd name="connsiteX132" fmla="*/ 832970 w 3024845"/>
                <a:gd name="connsiteY132" fmla="*/ 614283 h 1087484"/>
                <a:gd name="connsiteX133" fmla="*/ 832970 w 3024845"/>
                <a:gd name="connsiteY133" fmla="*/ 615363 h 1087484"/>
                <a:gd name="connsiteX134" fmla="*/ 832970 w 3024845"/>
                <a:gd name="connsiteY134" fmla="*/ 622930 h 1087484"/>
                <a:gd name="connsiteX135" fmla="*/ 834237 w 3024845"/>
                <a:gd name="connsiteY135" fmla="*/ 622930 h 1087484"/>
                <a:gd name="connsiteX136" fmla="*/ 843104 w 3024845"/>
                <a:gd name="connsiteY136" fmla="*/ 622930 h 1087484"/>
                <a:gd name="connsiteX137" fmla="*/ 843104 w 3024845"/>
                <a:gd name="connsiteY137" fmla="*/ 625091 h 1087484"/>
                <a:gd name="connsiteX138" fmla="*/ 843104 w 3024845"/>
                <a:gd name="connsiteY138" fmla="*/ 640224 h 1087484"/>
                <a:gd name="connsiteX139" fmla="*/ 847157 w 3024845"/>
                <a:gd name="connsiteY139" fmla="*/ 638332 h 1087484"/>
                <a:gd name="connsiteX140" fmla="*/ 847157 w 3024845"/>
                <a:gd name="connsiteY140" fmla="*/ 625091 h 1087484"/>
                <a:gd name="connsiteX141" fmla="*/ 848170 w 3024845"/>
                <a:gd name="connsiteY141" fmla="*/ 625091 h 1087484"/>
                <a:gd name="connsiteX142" fmla="*/ 855264 w 3024845"/>
                <a:gd name="connsiteY142" fmla="*/ 625091 h 1087484"/>
                <a:gd name="connsiteX143" fmla="*/ 855264 w 3024845"/>
                <a:gd name="connsiteY143" fmla="*/ 626713 h 1087484"/>
                <a:gd name="connsiteX144" fmla="*/ 855264 w 3024845"/>
                <a:gd name="connsiteY144" fmla="*/ 638062 h 1087484"/>
                <a:gd name="connsiteX145" fmla="*/ 856024 w 3024845"/>
                <a:gd name="connsiteY145" fmla="*/ 638062 h 1087484"/>
                <a:gd name="connsiteX146" fmla="*/ 861344 w 3024845"/>
                <a:gd name="connsiteY146" fmla="*/ 638062 h 1087484"/>
                <a:gd name="connsiteX147" fmla="*/ 909984 w 3024845"/>
                <a:gd name="connsiteY147" fmla="*/ 633739 h 1087484"/>
                <a:gd name="connsiteX148" fmla="*/ 909984 w 3024845"/>
                <a:gd name="connsiteY148" fmla="*/ 635090 h 1087484"/>
                <a:gd name="connsiteX149" fmla="*/ 909984 w 3024845"/>
                <a:gd name="connsiteY149" fmla="*/ 644547 h 1087484"/>
                <a:gd name="connsiteX150" fmla="*/ 910744 w 3024845"/>
                <a:gd name="connsiteY150" fmla="*/ 644547 h 1087484"/>
                <a:gd name="connsiteX151" fmla="*/ 916065 w 3024845"/>
                <a:gd name="connsiteY151" fmla="*/ 644547 h 1087484"/>
                <a:gd name="connsiteX152" fmla="*/ 916065 w 3024845"/>
                <a:gd name="connsiteY152" fmla="*/ 646709 h 1087484"/>
                <a:gd name="connsiteX153" fmla="*/ 916065 w 3024845"/>
                <a:gd name="connsiteY153" fmla="*/ 661842 h 1087484"/>
                <a:gd name="connsiteX154" fmla="*/ 918091 w 3024845"/>
                <a:gd name="connsiteY154" fmla="*/ 660491 h 1087484"/>
                <a:gd name="connsiteX155" fmla="*/ 932278 w 3024845"/>
                <a:gd name="connsiteY155" fmla="*/ 651033 h 1087484"/>
                <a:gd name="connsiteX156" fmla="*/ 938358 w 3024845"/>
                <a:gd name="connsiteY156" fmla="*/ 609959 h 1087484"/>
                <a:gd name="connsiteX157" fmla="*/ 939118 w 3024845"/>
                <a:gd name="connsiteY157" fmla="*/ 609689 h 1087484"/>
                <a:gd name="connsiteX158" fmla="*/ 944438 w 3024845"/>
                <a:gd name="connsiteY158" fmla="*/ 607797 h 1087484"/>
                <a:gd name="connsiteX159" fmla="*/ 946465 w 3024845"/>
                <a:gd name="connsiteY159" fmla="*/ 538620 h 1087484"/>
                <a:gd name="connsiteX160" fmla="*/ 948492 w 3024845"/>
                <a:gd name="connsiteY160" fmla="*/ 607797 h 1087484"/>
                <a:gd name="connsiteX161" fmla="*/ 949252 w 3024845"/>
                <a:gd name="connsiteY161" fmla="*/ 608067 h 1087484"/>
                <a:gd name="connsiteX162" fmla="*/ 954572 w 3024845"/>
                <a:gd name="connsiteY162" fmla="*/ 609959 h 1087484"/>
                <a:gd name="connsiteX163" fmla="*/ 954572 w 3024845"/>
                <a:gd name="connsiteY163" fmla="*/ 523488 h 1087484"/>
                <a:gd name="connsiteX164" fmla="*/ 958625 w 3024845"/>
                <a:gd name="connsiteY164" fmla="*/ 491061 h 1087484"/>
                <a:gd name="connsiteX165" fmla="*/ 997132 w 3024845"/>
                <a:gd name="connsiteY165" fmla="*/ 491061 h 1087484"/>
                <a:gd name="connsiteX166" fmla="*/ 997132 w 3024845"/>
                <a:gd name="connsiteY166" fmla="*/ 523488 h 1087484"/>
                <a:gd name="connsiteX167" fmla="*/ 997892 w 3024845"/>
                <a:gd name="connsiteY167" fmla="*/ 523488 h 1087484"/>
                <a:gd name="connsiteX168" fmla="*/ 1003212 w 3024845"/>
                <a:gd name="connsiteY168" fmla="*/ 523488 h 1087484"/>
                <a:gd name="connsiteX169" fmla="*/ 1003212 w 3024845"/>
                <a:gd name="connsiteY169" fmla="*/ 441340 h 1087484"/>
                <a:gd name="connsiteX170" fmla="*/ 1004986 w 3024845"/>
                <a:gd name="connsiteY170" fmla="*/ 441340 h 1087484"/>
                <a:gd name="connsiteX171" fmla="*/ 1017399 w 3024845"/>
                <a:gd name="connsiteY171" fmla="*/ 441340 h 1087484"/>
                <a:gd name="connsiteX172" fmla="*/ 1017399 w 3024845"/>
                <a:gd name="connsiteY172" fmla="*/ 439449 h 1087484"/>
                <a:gd name="connsiteX173" fmla="*/ 1017399 w 3024845"/>
                <a:gd name="connsiteY173" fmla="*/ 426208 h 1087484"/>
                <a:gd name="connsiteX174" fmla="*/ 1039693 w 3024845"/>
                <a:gd name="connsiteY174" fmla="*/ 426208 h 1087484"/>
                <a:gd name="connsiteX175" fmla="*/ 1039693 w 3024845"/>
                <a:gd name="connsiteY175" fmla="*/ 425127 h 1087484"/>
                <a:gd name="connsiteX176" fmla="*/ 1039693 w 3024845"/>
                <a:gd name="connsiteY176" fmla="*/ 417561 h 1087484"/>
                <a:gd name="connsiteX177" fmla="*/ 1041466 w 3024845"/>
                <a:gd name="connsiteY177" fmla="*/ 417561 h 1087484"/>
                <a:gd name="connsiteX178" fmla="*/ 1053880 w 3024845"/>
                <a:gd name="connsiteY178" fmla="*/ 417561 h 1087484"/>
                <a:gd name="connsiteX179" fmla="*/ 1053880 w 3024845"/>
                <a:gd name="connsiteY179" fmla="*/ 418642 h 1087484"/>
                <a:gd name="connsiteX180" fmla="*/ 1053880 w 3024845"/>
                <a:gd name="connsiteY180" fmla="*/ 426208 h 1087484"/>
                <a:gd name="connsiteX181" fmla="*/ 1054640 w 3024845"/>
                <a:gd name="connsiteY181" fmla="*/ 426208 h 1087484"/>
                <a:gd name="connsiteX182" fmla="*/ 1059960 w 3024845"/>
                <a:gd name="connsiteY182" fmla="*/ 426208 h 1087484"/>
                <a:gd name="connsiteX183" fmla="*/ 1070093 w 3024845"/>
                <a:gd name="connsiteY183" fmla="*/ 421884 h 1087484"/>
                <a:gd name="connsiteX184" fmla="*/ 1074146 w 3024845"/>
                <a:gd name="connsiteY184" fmla="*/ 425127 h 1087484"/>
                <a:gd name="connsiteX185" fmla="*/ 1074146 w 3024845"/>
                <a:gd name="connsiteY185" fmla="*/ 417561 h 1087484"/>
                <a:gd name="connsiteX186" fmla="*/ 1076426 w 3024845"/>
                <a:gd name="connsiteY186" fmla="*/ 417561 h 1087484"/>
                <a:gd name="connsiteX187" fmla="*/ 1092387 w 3024845"/>
                <a:gd name="connsiteY187" fmla="*/ 417561 h 1087484"/>
                <a:gd name="connsiteX188" fmla="*/ 1092387 w 3024845"/>
                <a:gd name="connsiteY188" fmla="*/ 418642 h 1087484"/>
                <a:gd name="connsiteX189" fmla="*/ 1092387 w 3024845"/>
                <a:gd name="connsiteY189" fmla="*/ 426208 h 1087484"/>
                <a:gd name="connsiteX190" fmla="*/ 1122787 w 3024845"/>
                <a:gd name="connsiteY190" fmla="*/ 426208 h 1087484"/>
                <a:gd name="connsiteX191" fmla="*/ 1122787 w 3024845"/>
                <a:gd name="connsiteY191" fmla="*/ 427829 h 1087484"/>
                <a:gd name="connsiteX192" fmla="*/ 1122787 w 3024845"/>
                <a:gd name="connsiteY192" fmla="*/ 439179 h 1087484"/>
                <a:gd name="connsiteX193" fmla="*/ 1149134 w 3024845"/>
                <a:gd name="connsiteY193" fmla="*/ 439179 h 1087484"/>
                <a:gd name="connsiteX194" fmla="*/ 1149134 w 3024845"/>
                <a:gd name="connsiteY194" fmla="*/ 469443 h 1087484"/>
                <a:gd name="connsiteX195" fmla="*/ 1149894 w 3024845"/>
                <a:gd name="connsiteY195" fmla="*/ 469443 h 1087484"/>
                <a:gd name="connsiteX196" fmla="*/ 1155214 w 3024845"/>
                <a:gd name="connsiteY196" fmla="*/ 469443 h 1087484"/>
                <a:gd name="connsiteX197" fmla="*/ 1155214 w 3024845"/>
                <a:gd name="connsiteY197" fmla="*/ 470524 h 1087484"/>
                <a:gd name="connsiteX198" fmla="*/ 1155214 w 3024845"/>
                <a:gd name="connsiteY198" fmla="*/ 478091 h 1087484"/>
                <a:gd name="connsiteX199" fmla="*/ 1159268 w 3024845"/>
                <a:gd name="connsiteY199" fmla="*/ 508355 h 1087484"/>
                <a:gd name="connsiteX200" fmla="*/ 1160028 w 3024845"/>
                <a:gd name="connsiteY200" fmla="*/ 508355 h 1087484"/>
                <a:gd name="connsiteX201" fmla="*/ 1165348 w 3024845"/>
                <a:gd name="connsiteY201" fmla="*/ 508355 h 1087484"/>
                <a:gd name="connsiteX202" fmla="*/ 1165348 w 3024845"/>
                <a:gd name="connsiteY202" fmla="*/ 509166 h 1087484"/>
                <a:gd name="connsiteX203" fmla="*/ 1165348 w 3024845"/>
                <a:gd name="connsiteY203" fmla="*/ 514841 h 1087484"/>
                <a:gd name="connsiteX204" fmla="*/ 1166361 w 3024845"/>
                <a:gd name="connsiteY204" fmla="*/ 514841 h 1087484"/>
                <a:gd name="connsiteX205" fmla="*/ 1173454 w 3024845"/>
                <a:gd name="connsiteY205" fmla="*/ 514841 h 1087484"/>
                <a:gd name="connsiteX206" fmla="*/ 1173454 w 3024845"/>
                <a:gd name="connsiteY206" fmla="*/ 545106 h 1087484"/>
                <a:gd name="connsiteX207" fmla="*/ 1175481 w 3024845"/>
                <a:gd name="connsiteY207" fmla="*/ 545106 h 1087484"/>
                <a:gd name="connsiteX208" fmla="*/ 1189668 w 3024845"/>
                <a:gd name="connsiteY208" fmla="*/ 545106 h 1087484"/>
                <a:gd name="connsiteX209" fmla="*/ 1189668 w 3024845"/>
                <a:gd name="connsiteY209" fmla="*/ 568885 h 1087484"/>
                <a:gd name="connsiteX210" fmla="*/ 1191695 w 3024845"/>
                <a:gd name="connsiteY210" fmla="*/ 570506 h 1087484"/>
                <a:gd name="connsiteX211" fmla="*/ 1191695 w 3024845"/>
                <a:gd name="connsiteY211" fmla="*/ 581856 h 1087484"/>
                <a:gd name="connsiteX212" fmla="*/ 1192455 w 3024845"/>
                <a:gd name="connsiteY212" fmla="*/ 581856 h 1087484"/>
                <a:gd name="connsiteX213" fmla="*/ 1197775 w 3024845"/>
                <a:gd name="connsiteY213" fmla="*/ 581856 h 1087484"/>
                <a:gd name="connsiteX214" fmla="*/ 1197775 w 3024845"/>
                <a:gd name="connsiteY214" fmla="*/ 605635 h 1087484"/>
                <a:gd name="connsiteX215" fmla="*/ 1199041 w 3024845"/>
                <a:gd name="connsiteY215" fmla="*/ 605635 h 1087484"/>
                <a:gd name="connsiteX216" fmla="*/ 1207908 w 3024845"/>
                <a:gd name="connsiteY216" fmla="*/ 605635 h 1087484"/>
                <a:gd name="connsiteX217" fmla="*/ 1209935 w 3024845"/>
                <a:gd name="connsiteY217" fmla="*/ 609689 h 1087484"/>
                <a:gd name="connsiteX218" fmla="*/ 1209935 w 3024845"/>
                <a:gd name="connsiteY218" fmla="*/ 622930 h 1087484"/>
                <a:gd name="connsiteX219" fmla="*/ 1211455 w 3024845"/>
                <a:gd name="connsiteY219" fmla="*/ 621038 h 1087484"/>
                <a:gd name="connsiteX220" fmla="*/ 1222095 w 3024845"/>
                <a:gd name="connsiteY220" fmla="*/ 607797 h 1087484"/>
                <a:gd name="connsiteX221" fmla="*/ 1250469 w 3024845"/>
                <a:gd name="connsiteY221" fmla="*/ 607797 h 1087484"/>
                <a:gd name="connsiteX222" fmla="*/ 1250469 w 3024845"/>
                <a:gd name="connsiteY222" fmla="*/ 694268 h 1087484"/>
                <a:gd name="connsiteX223" fmla="*/ 1251229 w 3024845"/>
                <a:gd name="connsiteY223" fmla="*/ 694268 h 1087484"/>
                <a:gd name="connsiteX224" fmla="*/ 1256549 w 3024845"/>
                <a:gd name="connsiteY224" fmla="*/ 694268 h 1087484"/>
                <a:gd name="connsiteX225" fmla="*/ 1257309 w 3024845"/>
                <a:gd name="connsiteY225" fmla="*/ 692917 h 1087484"/>
                <a:gd name="connsiteX226" fmla="*/ 1262629 w 3024845"/>
                <a:gd name="connsiteY226" fmla="*/ 683459 h 1087484"/>
                <a:gd name="connsiteX227" fmla="*/ 1262629 w 3024845"/>
                <a:gd name="connsiteY227" fmla="*/ 685351 h 1087484"/>
                <a:gd name="connsiteX228" fmla="*/ 1262629 w 3024845"/>
                <a:gd name="connsiteY228" fmla="*/ 698592 h 1087484"/>
                <a:gd name="connsiteX229" fmla="*/ 1266682 w 3024845"/>
                <a:gd name="connsiteY229" fmla="*/ 653195 h 1087484"/>
                <a:gd name="connsiteX230" fmla="*/ 1267442 w 3024845"/>
                <a:gd name="connsiteY230" fmla="*/ 653195 h 1087484"/>
                <a:gd name="connsiteX231" fmla="*/ 1272762 w 3024845"/>
                <a:gd name="connsiteY231" fmla="*/ 653195 h 1087484"/>
                <a:gd name="connsiteX232" fmla="*/ 1272762 w 3024845"/>
                <a:gd name="connsiteY232" fmla="*/ 588341 h 1087484"/>
                <a:gd name="connsiteX233" fmla="*/ 1273776 w 3024845"/>
                <a:gd name="connsiteY233" fmla="*/ 588341 h 1087484"/>
                <a:gd name="connsiteX234" fmla="*/ 1280869 w 3024845"/>
                <a:gd name="connsiteY234" fmla="*/ 588341 h 1087484"/>
                <a:gd name="connsiteX235" fmla="*/ 1293029 w 3024845"/>
                <a:gd name="connsiteY235" fmla="*/ 545106 h 1087484"/>
                <a:gd name="connsiteX236" fmla="*/ 1294296 w 3024845"/>
                <a:gd name="connsiteY236" fmla="*/ 545106 h 1087484"/>
                <a:gd name="connsiteX237" fmla="*/ 1303163 w 3024845"/>
                <a:gd name="connsiteY237" fmla="*/ 545106 h 1087484"/>
                <a:gd name="connsiteX238" fmla="*/ 1313296 w 3024845"/>
                <a:gd name="connsiteY238" fmla="*/ 588341 h 1087484"/>
                <a:gd name="connsiteX239" fmla="*/ 1314309 w 3024845"/>
                <a:gd name="connsiteY239" fmla="*/ 588341 h 1087484"/>
                <a:gd name="connsiteX240" fmla="*/ 1321403 w 3024845"/>
                <a:gd name="connsiteY240" fmla="*/ 588341 h 1087484"/>
                <a:gd name="connsiteX241" fmla="*/ 1321403 w 3024845"/>
                <a:gd name="connsiteY241" fmla="*/ 627253 h 1087484"/>
                <a:gd name="connsiteX242" fmla="*/ 1323176 w 3024845"/>
                <a:gd name="connsiteY242" fmla="*/ 627253 h 1087484"/>
                <a:gd name="connsiteX243" fmla="*/ 1335590 w 3024845"/>
                <a:gd name="connsiteY243" fmla="*/ 627253 h 1087484"/>
                <a:gd name="connsiteX244" fmla="*/ 1335590 w 3024845"/>
                <a:gd name="connsiteY244" fmla="*/ 629415 h 1087484"/>
                <a:gd name="connsiteX245" fmla="*/ 1335590 w 3024845"/>
                <a:gd name="connsiteY245" fmla="*/ 644547 h 1087484"/>
                <a:gd name="connsiteX246" fmla="*/ 1339643 w 3024845"/>
                <a:gd name="connsiteY246" fmla="*/ 642386 h 1087484"/>
                <a:gd name="connsiteX247" fmla="*/ 1339643 w 3024845"/>
                <a:gd name="connsiteY247" fmla="*/ 627253 h 1087484"/>
                <a:gd name="connsiteX248" fmla="*/ 1341163 w 3024845"/>
                <a:gd name="connsiteY248" fmla="*/ 627253 h 1087484"/>
                <a:gd name="connsiteX249" fmla="*/ 1351803 w 3024845"/>
                <a:gd name="connsiteY249" fmla="*/ 627253 h 1087484"/>
                <a:gd name="connsiteX250" fmla="*/ 1351803 w 3024845"/>
                <a:gd name="connsiteY250" fmla="*/ 628874 h 1087484"/>
                <a:gd name="connsiteX251" fmla="*/ 1351803 w 3024845"/>
                <a:gd name="connsiteY251" fmla="*/ 640224 h 1087484"/>
                <a:gd name="connsiteX252" fmla="*/ 1382204 w 3024845"/>
                <a:gd name="connsiteY252" fmla="*/ 640224 h 1087484"/>
                <a:gd name="connsiteX253" fmla="*/ 1382204 w 3024845"/>
                <a:gd name="connsiteY253" fmla="*/ 603474 h 1087484"/>
                <a:gd name="connsiteX254" fmla="*/ 1383470 w 3024845"/>
                <a:gd name="connsiteY254" fmla="*/ 603474 h 1087484"/>
                <a:gd name="connsiteX255" fmla="*/ 1392337 w 3024845"/>
                <a:gd name="connsiteY255" fmla="*/ 603474 h 1087484"/>
                <a:gd name="connsiteX256" fmla="*/ 1392337 w 3024845"/>
                <a:gd name="connsiteY256" fmla="*/ 625091 h 1087484"/>
                <a:gd name="connsiteX257" fmla="*/ 1394364 w 3024845"/>
                <a:gd name="connsiteY257" fmla="*/ 592665 h 1087484"/>
                <a:gd name="connsiteX258" fmla="*/ 1416657 w 3024845"/>
                <a:gd name="connsiteY258" fmla="*/ 592665 h 1087484"/>
                <a:gd name="connsiteX259" fmla="*/ 1416657 w 3024845"/>
                <a:gd name="connsiteY259" fmla="*/ 591043 h 1087484"/>
                <a:gd name="connsiteX260" fmla="*/ 1416657 w 3024845"/>
                <a:gd name="connsiteY260" fmla="*/ 579694 h 1087484"/>
                <a:gd name="connsiteX261" fmla="*/ 1417417 w 3024845"/>
                <a:gd name="connsiteY261" fmla="*/ 579694 h 1087484"/>
                <a:gd name="connsiteX262" fmla="*/ 1422737 w 3024845"/>
                <a:gd name="connsiteY262" fmla="*/ 579694 h 1087484"/>
                <a:gd name="connsiteX263" fmla="*/ 1422737 w 3024845"/>
                <a:gd name="connsiteY263" fmla="*/ 577803 h 1087484"/>
                <a:gd name="connsiteX264" fmla="*/ 1422737 w 3024845"/>
                <a:gd name="connsiteY264" fmla="*/ 564562 h 1087484"/>
                <a:gd name="connsiteX265" fmla="*/ 1426791 w 3024845"/>
                <a:gd name="connsiteY265" fmla="*/ 571047 h 1087484"/>
                <a:gd name="connsiteX266" fmla="*/ 1429071 w 3024845"/>
                <a:gd name="connsiteY266" fmla="*/ 571047 h 1087484"/>
                <a:gd name="connsiteX267" fmla="*/ 1445031 w 3024845"/>
                <a:gd name="connsiteY267" fmla="*/ 571047 h 1087484"/>
                <a:gd name="connsiteX268" fmla="*/ 1445031 w 3024845"/>
                <a:gd name="connsiteY268" fmla="*/ 570236 h 1087484"/>
                <a:gd name="connsiteX269" fmla="*/ 1445031 w 3024845"/>
                <a:gd name="connsiteY269" fmla="*/ 564562 h 1087484"/>
                <a:gd name="connsiteX270" fmla="*/ 1445791 w 3024845"/>
                <a:gd name="connsiteY270" fmla="*/ 564562 h 1087484"/>
                <a:gd name="connsiteX271" fmla="*/ 1451111 w 3024845"/>
                <a:gd name="connsiteY271" fmla="*/ 564562 h 1087484"/>
                <a:gd name="connsiteX272" fmla="*/ 1451111 w 3024845"/>
                <a:gd name="connsiteY272" fmla="*/ 565913 h 1087484"/>
                <a:gd name="connsiteX273" fmla="*/ 1451111 w 3024845"/>
                <a:gd name="connsiteY273" fmla="*/ 575371 h 1087484"/>
                <a:gd name="connsiteX274" fmla="*/ 1489618 w 3024845"/>
                <a:gd name="connsiteY274" fmla="*/ 575371 h 1087484"/>
                <a:gd name="connsiteX275" fmla="*/ 1489618 w 3024845"/>
                <a:gd name="connsiteY275" fmla="*/ 713724 h 1087484"/>
                <a:gd name="connsiteX276" fmla="*/ 1491138 w 3024845"/>
                <a:gd name="connsiteY276" fmla="*/ 713724 h 1087484"/>
                <a:gd name="connsiteX277" fmla="*/ 1501778 w 3024845"/>
                <a:gd name="connsiteY277" fmla="*/ 713724 h 1087484"/>
                <a:gd name="connsiteX278" fmla="*/ 1501778 w 3024845"/>
                <a:gd name="connsiteY278" fmla="*/ 700754 h 1087484"/>
                <a:gd name="connsiteX279" fmla="*/ 1505832 w 3024845"/>
                <a:gd name="connsiteY279" fmla="*/ 700754 h 1087484"/>
                <a:gd name="connsiteX280" fmla="*/ 1505832 w 3024845"/>
                <a:gd name="connsiteY280" fmla="*/ 713724 h 1087484"/>
                <a:gd name="connsiteX281" fmla="*/ 1536232 w 3024845"/>
                <a:gd name="connsiteY281" fmla="*/ 713724 h 1087484"/>
                <a:gd name="connsiteX282" fmla="*/ 1536232 w 3024845"/>
                <a:gd name="connsiteY282" fmla="*/ 683459 h 1087484"/>
                <a:gd name="connsiteX283" fmla="*/ 1548392 w 3024845"/>
                <a:gd name="connsiteY283" fmla="*/ 683459 h 1087484"/>
                <a:gd name="connsiteX284" fmla="*/ 1560552 w 3024845"/>
                <a:gd name="connsiteY284" fmla="*/ 681298 h 1087484"/>
                <a:gd name="connsiteX285" fmla="*/ 1564606 w 3024845"/>
                <a:gd name="connsiteY285" fmla="*/ 683459 h 1087484"/>
                <a:gd name="connsiteX286" fmla="*/ 1574739 w 3024845"/>
                <a:gd name="connsiteY286" fmla="*/ 683459 h 1087484"/>
                <a:gd name="connsiteX287" fmla="*/ 1574739 w 3024845"/>
                <a:gd name="connsiteY287" fmla="*/ 713724 h 1087484"/>
                <a:gd name="connsiteX288" fmla="*/ 1582846 w 3024845"/>
                <a:gd name="connsiteY288" fmla="*/ 713724 h 1087484"/>
                <a:gd name="connsiteX289" fmla="*/ 1582846 w 3024845"/>
                <a:gd name="connsiteY289" fmla="*/ 731019 h 1087484"/>
                <a:gd name="connsiteX290" fmla="*/ 1592182 w 3024845"/>
                <a:gd name="connsiteY290" fmla="*/ 731924 h 1087484"/>
                <a:gd name="connsiteX291" fmla="*/ 1605140 w 3024845"/>
                <a:gd name="connsiteY291" fmla="*/ 731924 h 1087484"/>
                <a:gd name="connsiteX292" fmla="*/ 1605140 w 3024845"/>
                <a:gd name="connsiteY292" fmla="*/ 715886 h 1087484"/>
                <a:gd name="connsiteX293" fmla="*/ 1673096 w 3024845"/>
                <a:gd name="connsiteY293" fmla="*/ 715886 h 1087484"/>
                <a:gd name="connsiteX294" fmla="*/ 1673096 w 3024845"/>
                <a:gd name="connsiteY294" fmla="*/ 630633 h 1087484"/>
                <a:gd name="connsiteX295" fmla="*/ 1745104 w 3024845"/>
                <a:gd name="connsiteY295" fmla="*/ 630633 h 1087484"/>
                <a:gd name="connsiteX296" fmla="*/ 1745104 w 3024845"/>
                <a:gd name="connsiteY296" fmla="*/ 709401 h 1087484"/>
                <a:gd name="connsiteX297" fmla="*/ 1747008 w 3024845"/>
                <a:gd name="connsiteY297" fmla="*/ 709401 h 1087484"/>
                <a:gd name="connsiteX298" fmla="*/ 1748250 w 3024845"/>
                <a:gd name="connsiteY298" fmla="*/ 731924 h 1087484"/>
                <a:gd name="connsiteX299" fmla="*/ 1757926 w 3024845"/>
                <a:gd name="connsiteY299" fmla="*/ 731924 h 1087484"/>
                <a:gd name="connsiteX300" fmla="*/ 1759168 w 3024845"/>
                <a:gd name="connsiteY300" fmla="*/ 709401 h 1087484"/>
                <a:gd name="connsiteX301" fmla="*/ 1765248 w 3024845"/>
                <a:gd name="connsiteY301" fmla="*/ 709401 h 1087484"/>
                <a:gd name="connsiteX302" fmla="*/ 1766490 w 3024845"/>
                <a:gd name="connsiteY302" fmla="*/ 731924 h 1087484"/>
                <a:gd name="connsiteX303" fmla="*/ 1817112 w 3024845"/>
                <a:gd name="connsiteY303" fmla="*/ 731924 h 1087484"/>
                <a:gd name="connsiteX304" fmla="*/ 1817112 w 3024845"/>
                <a:gd name="connsiteY304" fmla="*/ 568896 h 1087484"/>
                <a:gd name="connsiteX305" fmla="*/ 2014439 w 3024845"/>
                <a:gd name="connsiteY305" fmla="*/ 568896 h 1087484"/>
                <a:gd name="connsiteX306" fmla="*/ 2014439 w 3024845"/>
                <a:gd name="connsiteY306" fmla="*/ 731924 h 1087484"/>
                <a:gd name="connsiteX307" fmla="*/ 2033136 w 3024845"/>
                <a:gd name="connsiteY307" fmla="*/ 731924 h 1087484"/>
                <a:gd name="connsiteX308" fmla="*/ 2033136 w 3024845"/>
                <a:gd name="connsiteY308" fmla="*/ 649231 h 1087484"/>
                <a:gd name="connsiteX309" fmla="*/ 2128256 w 3024845"/>
                <a:gd name="connsiteY309" fmla="*/ 649231 h 1087484"/>
                <a:gd name="connsiteX310" fmla="*/ 2146266 w 3024845"/>
                <a:gd name="connsiteY310" fmla="*/ 160309 h 1087484"/>
                <a:gd name="connsiteX311" fmla="*/ 2150320 w 3024845"/>
                <a:gd name="connsiteY311" fmla="*/ 88970 h 1087484"/>
                <a:gd name="connsiteX312" fmla="*/ 2152346 w 3024845"/>
                <a:gd name="connsiteY312" fmla="*/ 28441 h 1087484"/>
                <a:gd name="connsiteX313" fmla="*/ 2180720 w 3024845"/>
                <a:gd name="connsiteY313" fmla="*/ 584018 h 1087484"/>
                <a:gd name="connsiteX314" fmla="*/ 2245574 w 3024845"/>
                <a:gd name="connsiteY314" fmla="*/ 584018 h 1087484"/>
                <a:gd name="connsiteX315" fmla="*/ 2245574 w 3024845"/>
                <a:gd name="connsiteY315" fmla="*/ 659680 h 1087484"/>
                <a:gd name="connsiteX316" fmla="*/ 2253681 w 3024845"/>
                <a:gd name="connsiteY316" fmla="*/ 659680 h 1087484"/>
                <a:gd name="connsiteX317" fmla="*/ 2255708 w 3024845"/>
                <a:gd name="connsiteY317" fmla="*/ 653195 h 1087484"/>
                <a:gd name="connsiteX318" fmla="*/ 2261788 w 3024845"/>
                <a:gd name="connsiteY318" fmla="*/ 653195 h 1087484"/>
                <a:gd name="connsiteX319" fmla="*/ 2263815 w 3024845"/>
                <a:gd name="connsiteY319" fmla="*/ 661842 h 1087484"/>
                <a:gd name="connsiteX320" fmla="*/ 2275975 w 3024845"/>
                <a:gd name="connsiteY320" fmla="*/ 661842 h 1087484"/>
                <a:gd name="connsiteX321" fmla="*/ 2275975 w 3024845"/>
                <a:gd name="connsiteY321" fmla="*/ 655356 h 1087484"/>
                <a:gd name="connsiteX322" fmla="*/ 2298268 w 3024845"/>
                <a:gd name="connsiteY322" fmla="*/ 655356 h 1087484"/>
                <a:gd name="connsiteX323" fmla="*/ 2298268 w 3024845"/>
                <a:gd name="connsiteY323" fmla="*/ 661842 h 1087484"/>
                <a:gd name="connsiteX324" fmla="*/ 2318535 w 3024845"/>
                <a:gd name="connsiteY324" fmla="*/ 661842 h 1087484"/>
                <a:gd name="connsiteX325" fmla="*/ 2318535 w 3024845"/>
                <a:gd name="connsiteY325" fmla="*/ 707239 h 1087484"/>
                <a:gd name="connsiteX326" fmla="*/ 2332722 w 3024845"/>
                <a:gd name="connsiteY326" fmla="*/ 707239 h 1087484"/>
                <a:gd name="connsiteX327" fmla="*/ 2332722 w 3024845"/>
                <a:gd name="connsiteY327" fmla="*/ 694268 h 1087484"/>
                <a:gd name="connsiteX328" fmla="*/ 2348936 w 3024845"/>
                <a:gd name="connsiteY328" fmla="*/ 694268 h 1087484"/>
                <a:gd name="connsiteX329" fmla="*/ 2348936 w 3024845"/>
                <a:gd name="connsiteY329" fmla="*/ 514841 h 1087484"/>
                <a:gd name="connsiteX330" fmla="*/ 2355016 w 3024845"/>
                <a:gd name="connsiteY330" fmla="*/ 508355 h 1087484"/>
                <a:gd name="connsiteX331" fmla="*/ 2427977 w 3024845"/>
                <a:gd name="connsiteY331" fmla="*/ 508355 h 1087484"/>
                <a:gd name="connsiteX332" fmla="*/ 2427977 w 3024845"/>
                <a:gd name="connsiteY332" fmla="*/ 517003 h 1087484"/>
                <a:gd name="connsiteX333" fmla="*/ 2438110 w 3024845"/>
                <a:gd name="connsiteY333" fmla="*/ 517003 h 1087484"/>
                <a:gd name="connsiteX334" fmla="*/ 2438110 w 3024845"/>
                <a:gd name="connsiteY334" fmla="*/ 631577 h 1087484"/>
                <a:gd name="connsiteX335" fmla="*/ 2460404 w 3024845"/>
                <a:gd name="connsiteY335" fmla="*/ 631577 h 1087484"/>
                <a:gd name="connsiteX336" fmla="*/ 2460404 w 3024845"/>
                <a:gd name="connsiteY336" fmla="*/ 564562 h 1087484"/>
                <a:gd name="connsiteX337" fmla="*/ 2486751 w 3024845"/>
                <a:gd name="connsiteY337" fmla="*/ 564562 h 1087484"/>
                <a:gd name="connsiteX338" fmla="*/ 2490804 w 3024845"/>
                <a:gd name="connsiteY338" fmla="*/ 560238 h 1087484"/>
                <a:gd name="connsiteX339" fmla="*/ 2498911 w 3024845"/>
                <a:gd name="connsiteY339" fmla="*/ 560238 h 1087484"/>
                <a:gd name="connsiteX340" fmla="*/ 2502964 w 3024845"/>
                <a:gd name="connsiteY340" fmla="*/ 564562 h 1087484"/>
                <a:gd name="connsiteX341" fmla="*/ 2525258 w 3024845"/>
                <a:gd name="connsiteY341" fmla="*/ 564562 h 1087484"/>
                <a:gd name="connsiteX342" fmla="*/ 2525258 w 3024845"/>
                <a:gd name="connsiteY342" fmla="*/ 447826 h 1087484"/>
                <a:gd name="connsiteX343" fmla="*/ 2582005 w 3024845"/>
                <a:gd name="connsiteY343" fmla="*/ 437017 h 1087484"/>
                <a:gd name="connsiteX344" fmla="*/ 2582005 w 3024845"/>
                <a:gd name="connsiteY344" fmla="*/ 438098 h 1087484"/>
                <a:gd name="connsiteX345" fmla="*/ 2582005 w 3024845"/>
                <a:gd name="connsiteY345" fmla="*/ 445664 h 1087484"/>
                <a:gd name="connsiteX346" fmla="*/ 2608352 w 3024845"/>
                <a:gd name="connsiteY346" fmla="*/ 445664 h 1087484"/>
                <a:gd name="connsiteX347" fmla="*/ 2608352 w 3024845"/>
                <a:gd name="connsiteY347" fmla="*/ 700754 h 1087484"/>
                <a:gd name="connsiteX348" fmla="*/ 2630646 w 3024845"/>
                <a:gd name="connsiteY348" fmla="*/ 700754 h 1087484"/>
                <a:gd name="connsiteX349" fmla="*/ 2630646 w 3024845"/>
                <a:gd name="connsiteY349" fmla="*/ 696430 h 1087484"/>
                <a:gd name="connsiteX350" fmla="*/ 2642806 w 3024845"/>
                <a:gd name="connsiteY350" fmla="*/ 696430 h 1087484"/>
                <a:gd name="connsiteX351" fmla="*/ 2642806 w 3024845"/>
                <a:gd name="connsiteY351" fmla="*/ 700754 h 1087484"/>
                <a:gd name="connsiteX352" fmla="*/ 2667126 w 3024845"/>
                <a:gd name="connsiteY352" fmla="*/ 700754 h 1087484"/>
                <a:gd name="connsiteX353" fmla="*/ 2667126 w 3024845"/>
                <a:gd name="connsiteY353" fmla="*/ 687783 h 1087484"/>
                <a:gd name="connsiteX354" fmla="*/ 2695500 w 3024845"/>
                <a:gd name="connsiteY354" fmla="*/ 687783 h 1087484"/>
                <a:gd name="connsiteX355" fmla="*/ 2707660 w 3024845"/>
                <a:gd name="connsiteY355" fmla="*/ 683459 h 1087484"/>
                <a:gd name="connsiteX356" fmla="*/ 2727927 w 3024845"/>
                <a:gd name="connsiteY356" fmla="*/ 687783 h 1087484"/>
                <a:gd name="connsiteX357" fmla="*/ 2727927 w 3024845"/>
                <a:gd name="connsiteY357" fmla="*/ 670489 h 1087484"/>
                <a:gd name="connsiteX358" fmla="*/ 2736034 w 3024845"/>
                <a:gd name="connsiteY358" fmla="*/ 670489 h 1087484"/>
                <a:gd name="connsiteX359" fmla="*/ 2736034 w 3024845"/>
                <a:gd name="connsiteY359" fmla="*/ 657518 h 1087484"/>
                <a:gd name="connsiteX360" fmla="*/ 2792781 w 3024845"/>
                <a:gd name="connsiteY360" fmla="*/ 657518 h 1087484"/>
                <a:gd name="connsiteX361" fmla="*/ 2792781 w 3024845"/>
                <a:gd name="connsiteY361" fmla="*/ 627253 h 1087484"/>
                <a:gd name="connsiteX362" fmla="*/ 2811021 w 3024845"/>
                <a:gd name="connsiteY362" fmla="*/ 627253 h 1087484"/>
                <a:gd name="connsiteX363" fmla="*/ 2811021 w 3024845"/>
                <a:gd name="connsiteY363" fmla="*/ 620768 h 1087484"/>
                <a:gd name="connsiteX364" fmla="*/ 2823181 w 3024845"/>
                <a:gd name="connsiteY364" fmla="*/ 620768 h 1087484"/>
                <a:gd name="connsiteX365" fmla="*/ 2823181 w 3024845"/>
                <a:gd name="connsiteY365" fmla="*/ 627253 h 1087484"/>
                <a:gd name="connsiteX366" fmla="*/ 2839395 w 3024845"/>
                <a:gd name="connsiteY366" fmla="*/ 627253 h 1087484"/>
                <a:gd name="connsiteX367" fmla="*/ 2839395 w 3024845"/>
                <a:gd name="connsiteY367" fmla="*/ 676974 h 1087484"/>
                <a:gd name="connsiteX368" fmla="*/ 2871822 w 3024845"/>
                <a:gd name="connsiteY368" fmla="*/ 676974 h 1087484"/>
                <a:gd name="connsiteX369" fmla="*/ 2871822 w 3024845"/>
                <a:gd name="connsiteY369" fmla="*/ 651033 h 1087484"/>
                <a:gd name="connsiteX370" fmla="*/ 2910329 w 3024845"/>
                <a:gd name="connsiteY370" fmla="*/ 651033 h 1087484"/>
                <a:gd name="connsiteX371" fmla="*/ 2910329 w 3024845"/>
                <a:gd name="connsiteY371" fmla="*/ 620768 h 1087484"/>
                <a:gd name="connsiteX372" fmla="*/ 2958970 w 3024845"/>
                <a:gd name="connsiteY372" fmla="*/ 620768 h 1087484"/>
                <a:gd name="connsiteX373" fmla="*/ 2958970 w 3024845"/>
                <a:gd name="connsiteY373" fmla="*/ 731924 h 1087484"/>
                <a:gd name="connsiteX374" fmla="*/ 2958970 w 3024845"/>
                <a:gd name="connsiteY374" fmla="*/ 745703 h 1087484"/>
                <a:gd name="connsiteX375" fmla="*/ 3024845 w 3024845"/>
                <a:gd name="connsiteY375" fmla="*/ 745703 h 1087484"/>
                <a:gd name="connsiteX376" fmla="*/ 3024845 w 3024845"/>
                <a:gd name="connsiteY376" fmla="*/ 1087484 h 1087484"/>
                <a:gd name="connsiteX377" fmla="*/ 2054 w 3024845"/>
                <a:gd name="connsiteY377" fmla="*/ 1085151 h 1087484"/>
                <a:gd name="connsiteX378" fmla="*/ 0 w 3024845"/>
                <a:gd name="connsiteY378" fmla="*/ 651033 h 1087484"/>
                <a:gd name="connsiteX379" fmla="*/ 20267 w 3024845"/>
                <a:gd name="connsiteY379" fmla="*/ 651033 h 1087484"/>
                <a:gd name="connsiteX380" fmla="*/ 20774 w 3024845"/>
                <a:gd name="connsiteY380" fmla="*/ 649952 h 1087484"/>
                <a:gd name="connsiteX381" fmla="*/ 24320 w 3024845"/>
                <a:gd name="connsiteY381" fmla="*/ 642386 h 1087484"/>
                <a:gd name="connsiteX382" fmla="*/ 26094 w 3024845"/>
                <a:gd name="connsiteY382" fmla="*/ 642656 h 1087484"/>
                <a:gd name="connsiteX383" fmla="*/ 38507 w 3024845"/>
                <a:gd name="connsiteY383" fmla="*/ 644547 h 1087484"/>
                <a:gd name="connsiteX384" fmla="*/ 39014 w 3024845"/>
                <a:gd name="connsiteY384" fmla="*/ 645899 h 1087484"/>
                <a:gd name="connsiteX385" fmla="*/ 42560 w 3024845"/>
                <a:gd name="connsiteY385" fmla="*/ 655356 h 1087484"/>
                <a:gd name="connsiteX386" fmla="*/ 68907 w 3024845"/>
                <a:gd name="connsiteY386" fmla="*/ 657518 h 1087484"/>
                <a:gd name="connsiteX387" fmla="*/ 68907 w 3024845"/>
                <a:gd name="connsiteY387" fmla="*/ 534297 h 1087484"/>
                <a:gd name="connsiteX388" fmla="*/ 70934 w 3024845"/>
                <a:gd name="connsiteY388" fmla="*/ 534297 h 1087484"/>
                <a:gd name="connsiteX389" fmla="*/ 85121 w 3024845"/>
                <a:gd name="connsiteY389" fmla="*/ 534297 h 1087484"/>
                <a:gd name="connsiteX390" fmla="*/ 85121 w 3024845"/>
                <a:gd name="connsiteY390" fmla="*/ 398105 h 1087484"/>
                <a:gd name="connsiteX391" fmla="*/ 86894 w 3024845"/>
                <a:gd name="connsiteY391" fmla="*/ 398105 h 1087484"/>
                <a:gd name="connsiteX392" fmla="*/ 99308 w 3024845"/>
                <a:gd name="connsiteY392" fmla="*/ 398105 h 1087484"/>
                <a:gd name="connsiteX393" fmla="*/ 99308 w 3024845"/>
                <a:gd name="connsiteY393" fmla="*/ 283531 h 1087484"/>
                <a:gd name="connsiteX394" fmla="*/ 103361 w 3024845"/>
                <a:gd name="connsiteY394" fmla="*/ 255427 h 1087484"/>
                <a:gd name="connsiteX395" fmla="*/ 105388 w 3024845"/>
                <a:gd name="connsiteY395" fmla="*/ 255427 h 1087484"/>
                <a:gd name="connsiteX396" fmla="*/ 119575 w 3024845"/>
                <a:gd name="connsiteY396" fmla="*/ 255427 h 1087484"/>
                <a:gd name="connsiteX0" fmla="*/ 119575 w 3024845"/>
                <a:gd name="connsiteY0" fmla="*/ 200101 h 1032158"/>
                <a:gd name="connsiteX1" fmla="*/ 200642 w 3024845"/>
                <a:gd name="connsiteY1" fmla="*/ 197940 h 1032158"/>
                <a:gd name="connsiteX2" fmla="*/ 202669 w 3024845"/>
                <a:gd name="connsiteY2" fmla="*/ 197940 h 1032158"/>
                <a:gd name="connsiteX3" fmla="*/ 216856 w 3024845"/>
                <a:gd name="connsiteY3" fmla="*/ 197940 h 1032158"/>
                <a:gd name="connsiteX4" fmla="*/ 216856 w 3024845"/>
                <a:gd name="connsiteY4" fmla="*/ 221719 h 1032158"/>
                <a:gd name="connsiteX5" fmla="*/ 217363 w 3024845"/>
                <a:gd name="connsiteY5" fmla="*/ 222530 h 1032158"/>
                <a:gd name="connsiteX6" fmla="*/ 220909 w 3024845"/>
                <a:gd name="connsiteY6" fmla="*/ 228205 h 1032158"/>
                <a:gd name="connsiteX7" fmla="*/ 220909 w 3024845"/>
                <a:gd name="connsiteY7" fmla="*/ 342779 h 1032158"/>
                <a:gd name="connsiteX8" fmla="*/ 223189 w 3024845"/>
                <a:gd name="connsiteY8" fmla="*/ 342779 h 1032158"/>
                <a:gd name="connsiteX9" fmla="*/ 239150 w 3024845"/>
                <a:gd name="connsiteY9" fmla="*/ 342779 h 1032158"/>
                <a:gd name="connsiteX10" fmla="*/ 239150 w 3024845"/>
                <a:gd name="connsiteY10" fmla="*/ 483294 h 1032158"/>
                <a:gd name="connsiteX11" fmla="*/ 240670 w 3024845"/>
                <a:gd name="connsiteY11" fmla="*/ 483024 h 1032158"/>
                <a:gd name="connsiteX12" fmla="*/ 251310 w 3024845"/>
                <a:gd name="connsiteY12" fmla="*/ 481133 h 1032158"/>
                <a:gd name="connsiteX13" fmla="*/ 249283 w 3024845"/>
                <a:gd name="connsiteY13" fmla="*/ 569765 h 1032158"/>
                <a:gd name="connsiteX14" fmla="*/ 250803 w 3024845"/>
                <a:gd name="connsiteY14" fmla="*/ 570036 h 1032158"/>
                <a:gd name="connsiteX15" fmla="*/ 261443 w 3024845"/>
                <a:gd name="connsiteY15" fmla="*/ 571927 h 1032158"/>
                <a:gd name="connsiteX16" fmla="*/ 261696 w 3024845"/>
                <a:gd name="connsiteY16" fmla="*/ 572738 h 1032158"/>
                <a:gd name="connsiteX17" fmla="*/ 263470 w 3024845"/>
                <a:gd name="connsiteY17" fmla="*/ 578413 h 1032158"/>
                <a:gd name="connsiteX18" fmla="*/ 264230 w 3024845"/>
                <a:gd name="connsiteY18" fmla="*/ 575981 h 1032158"/>
                <a:gd name="connsiteX19" fmla="*/ 269550 w 3024845"/>
                <a:gd name="connsiteY19" fmla="*/ 558957 h 1032158"/>
                <a:gd name="connsiteX20" fmla="*/ 271323 w 3024845"/>
                <a:gd name="connsiteY20" fmla="*/ 558957 h 1032158"/>
                <a:gd name="connsiteX21" fmla="*/ 283737 w 3024845"/>
                <a:gd name="connsiteY21" fmla="*/ 558957 h 1032158"/>
                <a:gd name="connsiteX22" fmla="*/ 283737 w 3024845"/>
                <a:gd name="connsiteY22" fmla="*/ 591383 h 1032158"/>
                <a:gd name="connsiteX23" fmla="*/ 284750 w 3024845"/>
                <a:gd name="connsiteY23" fmla="*/ 591924 h 1032158"/>
                <a:gd name="connsiteX24" fmla="*/ 291844 w 3024845"/>
                <a:gd name="connsiteY24" fmla="*/ 595707 h 1032158"/>
                <a:gd name="connsiteX25" fmla="*/ 291844 w 3024845"/>
                <a:gd name="connsiteY25" fmla="*/ 597058 h 1032158"/>
                <a:gd name="connsiteX26" fmla="*/ 291844 w 3024845"/>
                <a:gd name="connsiteY26" fmla="*/ 606516 h 1032158"/>
                <a:gd name="connsiteX27" fmla="*/ 336431 w 3024845"/>
                <a:gd name="connsiteY27" fmla="*/ 606516 h 1032158"/>
                <a:gd name="connsiteX28" fmla="*/ 336431 w 3024845"/>
                <a:gd name="connsiteY28" fmla="*/ 607597 h 1032158"/>
                <a:gd name="connsiteX29" fmla="*/ 336431 w 3024845"/>
                <a:gd name="connsiteY29" fmla="*/ 615163 h 1032158"/>
                <a:gd name="connsiteX30" fmla="*/ 338457 w 3024845"/>
                <a:gd name="connsiteY30" fmla="*/ 615163 h 1032158"/>
                <a:gd name="connsiteX31" fmla="*/ 352644 w 3024845"/>
                <a:gd name="connsiteY31" fmla="*/ 615163 h 1032158"/>
                <a:gd name="connsiteX32" fmla="*/ 352644 w 3024845"/>
                <a:gd name="connsiteY32" fmla="*/ 584898 h 1032158"/>
                <a:gd name="connsiteX33" fmla="*/ 397231 w 3024845"/>
                <a:gd name="connsiteY33" fmla="*/ 584898 h 1032158"/>
                <a:gd name="connsiteX34" fmla="*/ 397231 w 3024845"/>
                <a:gd name="connsiteY34" fmla="*/ 583547 h 1032158"/>
                <a:gd name="connsiteX35" fmla="*/ 397231 w 3024845"/>
                <a:gd name="connsiteY35" fmla="*/ 574089 h 1032158"/>
                <a:gd name="connsiteX36" fmla="*/ 398245 w 3024845"/>
                <a:gd name="connsiteY36" fmla="*/ 574089 h 1032158"/>
                <a:gd name="connsiteX37" fmla="*/ 405338 w 3024845"/>
                <a:gd name="connsiteY37" fmla="*/ 574089 h 1032158"/>
                <a:gd name="connsiteX38" fmla="*/ 405338 w 3024845"/>
                <a:gd name="connsiteY38" fmla="*/ 572198 h 1032158"/>
                <a:gd name="connsiteX39" fmla="*/ 405338 w 3024845"/>
                <a:gd name="connsiteY39" fmla="*/ 558957 h 1032158"/>
                <a:gd name="connsiteX40" fmla="*/ 406098 w 3024845"/>
                <a:gd name="connsiteY40" fmla="*/ 558957 h 1032158"/>
                <a:gd name="connsiteX41" fmla="*/ 411418 w 3024845"/>
                <a:gd name="connsiteY41" fmla="*/ 558957 h 1032158"/>
                <a:gd name="connsiteX42" fmla="*/ 411418 w 3024845"/>
                <a:gd name="connsiteY42" fmla="*/ 557876 h 1032158"/>
                <a:gd name="connsiteX43" fmla="*/ 411418 w 3024845"/>
                <a:gd name="connsiteY43" fmla="*/ 550309 h 1032158"/>
                <a:gd name="connsiteX44" fmla="*/ 413445 w 3024845"/>
                <a:gd name="connsiteY44" fmla="*/ 550309 h 1032158"/>
                <a:gd name="connsiteX45" fmla="*/ 427632 w 3024845"/>
                <a:gd name="connsiteY45" fmla="*/ 550309 h 1032158"/>
                <a:gd name="connsiteX46" fmla="*/ 427632 w 3024845"/>
                <a:gd name="connsiteY46" fmla="*/ 551390 h 1032158"/>
                <a:gd name="connsiteX47" fmla="*/ 427632 w 3024845"/>
                <a:gd name="connsiteY47" fmla="*/ 558957 h 1032158"/>
                <a:gd name="connsiteX48" fmla="*/ 449925 w 3024845"/>
                <a:gd name="connsiteY48" fmla="*/ 558957 h 1032158"/>
                <a:gd name="connsiteX49" fmla="*/ 449925 w 3024845"/>
                <a:gd name="connsiteY49" fmla="*/ 557065 h 1032158"/>
                <a:gd name="connsiteX50" fmla="*/ 449925 w 3024845"/>
                <a:gd name="connsiteY50" fmla="*/ 543824 h 1032158"/>
                <a:gd name="connsiteX51" fmla="*/ 451699 w 3024845"/>
                <a:gd name="connsiteY51" fmla="*/ 543824 h 1032158"/>
                <a:gd name="connsiteX52" fmla="*/ 464112 w 3024845"/>
                <a:gd name="connsiteY52" fmla="*/ 543824 h 1032158"/>
                <a:gd name="connsiteX53" fmla="*/ 464112 w 3024845"/>
                <a:gd name="connsiteY53" fmla="*/ 567604 h 1032158"/>
                <a:gd name="connsiteX54" fmla="*/ 465126 w 3024845"/>
                <a:gd name="connsiteY54" fmla="*/ 567604 h 1032158"/>
                <a:gd name="connsiteX55" fmla="*/ 472219 w 3024845"/>
                <a:gd name="connsiteY55" fmla="*/ 567604 h 1032158"/>
                <a:gd name="connsiteX56" fmla="*/ 472219 w 3024845"/>
                <a:gd name="connsiteY56" fmla="*/ 566523 h 1032158"/>
                <a:gd name="connsiteX57" fmla="*/ 472219 w 3024845"/>
                <a:gd name="connsiteY57" fmla="*/ 558957 h 1032158"/>
                <a:gd name="connsiteX58" fmla="*/ 473992 w 3024845"/>
                <a:gd name="connsiteY58" fmla="*/ 558957 h 1032158"/>
                <a:gd name="connsiteX59" fmla="*/ 486406 w 3024845"/>
                <a:gd name="connsiteY59" fmla="*/ 558957 h 1032158"/>
                <a:gd name="connsiteX60" fmla="*/ 486406 w 3024845"/>
                <a:gd name="connsiteY60" fmla="*/ 584898 h 1032158"/>
                <a:gd name="connsiteX61" fmla="*/ 488433 w 3024845"/>
                <a:gd name="connsiteY61" fmla="*/ 584898 h 1032158"/>
                <a:gd name="connsiteX62" fmla="*/ 502619 w 3024845"/>
                <a:gd name="connsiteY62" fmla="*/ 584898 h 1032158"/>
                <a:gd name="connsiteX63" fmla="*/ 502619 w 3024845"/>
                <a:gd name="connsiteY63" fmla="*/ 586519 h 1032158"/>
                <a:gd name="connsiteX64" fmla="*/ 502619 w 3024845"/>
                <a:gd name="connsiteY64" fmla="*/ 597869 h 1032158"/>
                <a:gd name="connsiteX65" fmla="*/ 503379 w 3024845"/>
                <a:gd name="connsiteY65" fmla="*/ 597869 h 1032158"/>
                <a:gd name="connsiteX66" fmla="*/ 508700 w 3024845"/>
                <a:gd name="connsiteY66" fmla="*/ 597869 h 1032158"/>
                <a:gd name="connsiteX67" fmla="*/ 508700 w 3024845"/>
                <a:gd name="connsiteY67" fmla="*/ 597058 h 1032158"/>
                <a:gd name="connsiteX68" fmla="*/ 508700 w 3024845"/>
                <a:gd name="connsiteY68" fmla="*/ 591383 h 1032158"/>
                <a:gd name="connsiteX69" fmla="*/ 539100 w 3024845"/>
                <a:gd name="connsiteY69" fmla="*/ 591383 h 1032158"/>
                <a:gd name="connsiteX70" fmla="*/ 539100 w 3024845"/>
                <a:gd name="connsiteY70" fmla="*/ 615163 h 1032158"/>
                <a:gd name="connsiteX71" fmla="*/ 540113 w 3024845"/>
                <a:gd name="connsiteY71" fmla="*/ 615163 h 1032158"/>
                <a:gd name="connsiteX72" fmla="*/ 547207 w 3024845"/>
                <a:gd name="connsiteY72" fmla="*/ 615163 h 1032158"/>
                <a:gd name="connsiteX73" fmla="*/ 547207 w 3024845"/>
                <a:gd name="connsiteY73" fmla="*/ 616244 h 1032158"/>
                <a:gd name="connsiteX74" fmla="*/ 547207 w 3024845"/>
                <a:gd name="connsiteY74" fmla="*/ 623810 h 1032158"/>
                <a:gd name="connsiteX75" fmla="*/ 547967 w 3024845"/>
                <a:gd name="connsiteY75" fmla="*/ 623810 h 1032158"/>
                <a:gd name="connsiteX76" fmla="*/ 553287 w 3024845"/>
                <a:gd name="connsiteY76" fmla="*/ 623810 h 1032158"/>
                <a:gd name="connsiteX77" fmla="*/ 553287 w 3024845"/>
                <a:gd name="connsiteY77" fmla="*/ 621648 h 1032158"/>
                <a:gd name="connsiteX78" fmla="*/ 553287 w 3024845"/>
                <a:gd name="connsiteY78" fmla="*/ 606516 h 1032158"/>
                <a:gd name="connsiteX79" fmla="*/ 554300 w 3024845"/>
                <a:gd name="connsiteY79" fmla="*/ 606516 h 1032158"/>
                <a:gd name="connsiteX80" fmla="*/ 561394 w 3024845"/>
                <a:gd name="connsiteY80" fmla="*/ 606516 h 1032158"/>
                <a:gd name="connsiteX81" fmla="*/ 561394 w 3024845"/>
                <a:gd name="connsiteY81" fmla="*/ 607597 h 1032158"/>
                <a:gd name="connsiteX82" fmla="*/ 561394 w 3024845"/>
                <a:gd name="connsiteY82" fmla="*/ 615163 h 1032158"/>
                <a:gd name="connsiteX83" fmla="*/ 566714 w 3024845"/>
                <a:gd name="connsiteY83" fmla="*/ 613170 h 1032158"/>
                <a:gd name="connsiteX84" fmla="*/ 567474 w 3024845"/>
                <a:gd name="connsiteY84" fmla="*/ 612190 h 1032158"/>
                <a:gd name="connsiteX85" fmla="*/ 567474 w 3024845"/>
                <a:gd name="connsiteY85" fmla="*/ 606516 h 1032158"/>
                <a:gd name="connsiteX86" fmla="*/ 605981 w 3024845"/>
                <a:gd name="connsiteY86" fmla="*/ 606516 h 1032158"/>
                <a:gd name="connsiteX87" fmla="*/ 605981 w 3024845"/>
                <a:gd name="connsiteY87" fmla="*/ 630295 h 1032158"/>
                <a:gd name="connsiteX88" fmla="*/ 608007 w 3024845"/>
                <a:gd name="connsiteY88" fmla="*/ 630295 h 1032158"/>
                <a:gd name="connsiteX89" fmla="*/ 622194 w 3024845"/>
                <a:gd name="connsiteY89" fmla="*/ 630295 h 1032158"/>
                <a:gd name="connsiteX90" fmla="*/ 622194 w 3024845"/>
                <a:gd name="connsiteY90" fmla="*/ 631376 h 1032158"/>
                <a:gd name="connsiteX91" fmla="*/ 622194 w 3024845"/>
                <a:gd name="connsiteY91" fmla="*/ 638942 h 1032158"/>
                <a:gd name="connsiteX92" fmla="*/ 623968 w 3024845"/>
                <a:gd name="connsiteY92" fmla="*/ 638942 h 1032158"/>
                <a:gd name="connsiteX93" fmla="*/ 636381 w 3024845"/>
                <a:gd name="connsiteY93" fmla="*/ 638942 h 1032158"/>
                <a:gd name="connsiteX94" fmla="*/ 636381 w 3024845"/>
                <a:gd name="connsiteY94" fmla="*/ 615163 h 1032158"/>
                <a:gd name="connsiteX95" fmla="*/ 637394 w 3024845"/>
                <a:gd name="connsiteY95" fmla="*/ 615163 h 1032158"/>
                <a:gd name="connsiteX96" fmla="*/ 644488 w 3024845"/>
                <a:gd name="connsiteY96" fmla="*/ 615163 h 1032158"/>
                <a:gd name="connsiteX97" fmla="*/ 644488 w 3024845"/>
                <a:gd name="connsiteY97" fmla="*/ 582736 h 1032158"/>
                <a:gd name="connsiteX98" fmla="*/ 645501 w 3024845"/>
                <a:gd name="connsiteY98" fmla="*/ 582736 h 1032158"/>
                <a:gd name="connsiteX99" fmla="*/ 652595 w 3024845"/>
                <a:gd name="connsiteY99" fmla="*/ 582736 h 1032158"/>
                <a:gd name="connsiteX100" fmla="*/ 652595 w 3024845"/>
                <a:gd name="connsiteY100" fmla="*/ 580845 h 1032158"/>
                <a:gd name="connsiteX101" fmla="*/ 652595 w 3024845"/>
                <a:gd name="connsiteY101" fmla="*/ 567604 h 1032158"/>
                <a:gd name="connsiteX102" fmla="*/ 651328 w 3024845"/>
                <a:gd name="connsiteY102" fmla="*/ 565982 h 1032158"/>
                <a:gd name="connsiteX103" fmla="*/ 656648 w 3024845"/>
                <a:gd name="connsiteY103" fmla="*/ 554633 h 1032158"/>
                <a:gd name="connsiteX104" fmla="*/ 664755 w 3024845"/>
                <a:gd name="connsiteY104" fmla="*/ 582736 h 1032158"/>
                <a:gd name="connsiteX105" fmla="*/ 665515 w 3024845"/>
                <a:gd name="connsiteY105" fmla="*/ 582736 h 1032158"/>
                <a:gd name="connsiteX106" fmla="*/ 670835 w 3024845"/>
                <a:gd name="connsiteY106" fmla="*/ 582736 h 1032158"/>
                <a:gd name="connsiteX107" fmla="*/ 670835 w 3024845"/>
                <a:gd name="connsiteY107" fmla="*/ 476809 h 1032158"/>
                <a:gd name="connsiteX108" fmla="*/ 672355 w 3024845"/>
                <a:gd name="connsiteY108" fmla="*/ 476809 h 1032158"/>
                <a:gd name="connsiteX109" fmla="*/ 682995 w 3024845"/>
                <a:gd name="connsiteY109" fmla="*/ 476809 h 1032158"/>
                <a:gd name="connsiteX110" fmla="*/ 682995 w 3024845"/>
                <a:gd name="connsiteY110" fmla="*/ 429250 h 1032158"/>
                <a:gd name="connsiteX111" fmla="*/ 709342 w 3024845"/>
                <a:gd name="connsiteY111" fmla="*/ 429250 h 1032158"/>
                <a:gd name="connsiteX112" fmla="*/ 709342 w 3024845"/>
                <a:gd name="connsiteY112" fmla="*/ 407632 h 1032158"/>
                <a:gd name="connsiteX113" fmla="*/ 743796 w 3024845"/>
                <a:gd name="connsiteY113" fmla="*/ 407632 h 1032158"/>
                <a:gd name="connsiteX114" fmla="*/ 743796 w 3024845"/>
                <a:gd name="connsiteY114" fmla="*/ 410064 h 1032158"/>
                <a:gd name="connsiteX115" fmla="*/ 743796 w 3024845"/>
                <a:gd name="connsiteY115" fmla="*/ 427088 h 1032158"/>
                <a:gd name="connsiteX116" fmla="*/ 746076 w 3024845"/>
                <a:gd name="connsiteY116" fmla="*/ 427088 h 1032158"/>
                <a:gd name="connsiteX117" fmla="*/ 762036 w 3024845"/>
                <a:gd name="connsiteY117" fmla="*/ 427088 h 1032158"/>
                <a:gd name="connsiteX118" fmla="*/ 762036 w 3024845"/>
                <a:gd name="connsiteY118" fmla="*/ 474647 h 1032158"/>
                <a:gd name="connsiteX119" fmla="*/ 763049 w 3024845"/>
                <a:gd name="connsiteY119" fmla="*/ 474647 h 1032158"/>
                <a:gd name="connsiteX120" fmla="*/ 770143 w 3024845"/>
                <a:gd name="connsiteY120" fmla="*/ 474647 h 1032158"/>
                <a:gd name="connsiteX121" fmla="*/ 784330 w 3024845"/>
                <a:gd name="connsiteY121" fmla="*/ 478971 h 1032158"/>
                <a:gd name="connsiteX122" fmla="*/ 784330 w 3024845"/>
                <a:gd name="connsiteY122" fmla="*/ 517883 h 1032158"/>
                <a:gd name="connsiteX123" fmla="*/ 785343 w 3024845"/>
                <a:gd name="connsiteY123" fmla="*/ 517883 h 1032158"/>
                <a:gd name="connsiteX124" fmla="*/ 792436 w 3024845"/>
                <a:gd name="connsiteY124" fmla="*/ 517883 h 1032158"/>
                <a:gd name="connsiteX125" fmla="*/ 792436 w 3024845"/>
                <a:gd name="connsiteY125" fmla="*/ 519504 h 1032158"/>
                <a:gd name="connsiteX126" fmla="*/ 792436 w 3024845"/>
                <a:gd name="connsiteY126" fmla="*/ 530853 h 1032158"/>
                <a:gd name="connsiteX127" fmla="*/ 794463 w 3024845"/>
                <a:gd name="connsiteY127" fmla="*/ 530853 h 1032158"/>
                <a:gd name="connsiteX128" fmla="*/ 808650 w 3024845"/>
                <a:gd name="connsiteY128" fmla="*/ 530853 h 1032158"/>
                <a:gd name="connsiteX129" fmla="*/ 814730 w 3024845"/>
                <a:gd name="connsiteY129" fmla="*/ 537339 h 1032158"/>
                <a:gd name="connsiteX130" fmla="*/ 814730 w 3024845"/>
                <a:gd name="connsiteY130" fmla="*/ 558957 h 1032158"/>
                <a:gd name="connsiteX131" fmla="*/ 817010 w 3024845"/>
                <a:gd name="connsiteY131" fmla="*/ 558957 h 1032158"/>
                <a:gd name="connsiteX132" fmla="*/ 832970 w 3024845"/>
                <a:gd name="connsiteY132" fmla="*/ 558957 h 1032158"/>
                <a:gd name="connsiteX133" fmla="*/ 832970 w 3024845"/>
                <a:gd name="connsiteY133" fmla="*/ 560037 h 1032158"/>
                <a:gd name="connsiteX134" fmla="*/ 832970 w 3024845"/>
                <a:gd name="connsiteY134" fmla="*/ 567604 h 1032158"/>
                <a:gd name="connsiteX135" fmla="*/ 834237 w 3024845"/>
                <a:gd name="connsiteY135" fmla="*/ 567604 h 1032158"/>
                <a:gd name="connsiteX136" fmla="*/ 843104 w 3024845"/>
                <a:gd name="connsiteY136" fmla="*/ 567604 h 1032158"/>
                <a:gd name="connsiteX137" fmla="*/ 843104 w 3024845"/>
                <a:gd name="connsiteY137" fmla="*/ 569765 h 1032158"/>
                <a:gd name="connsiteX138" fmla="*/ 843104 w 3024845"/>
                <a:gd name="connsiteY138" fmla="*/ 584898 h 1032158"/>
                <a:gd name="connsiteX139" fmla="*/ 847157 w 3024845"/>
                <a:gd name="connsiteY139" fmla="*/ 583006 h 1032158"/>
                <a:gd name="connsiteX140" fmla="*/ 847157 w 3024845"/>
                <a:gd name="connsiteY140" fmla="*/ 569765 h 1032158"/>
                <a:gd name="connsiteX141" fmla="*/ 848170 w 3024845"/>
                <a:gd name="connsiteY141" fmla="*/ 569765 h 1032158"/>
                <a:gd name="connsiteX142" fmla="*/ 855264 w 3024845"/>
                <a:gd name="connsiteY142" fmla="*/ 569765 h 1032158"/>
                <a:gd name="connsiteX143" fmla="*/ 855264 w 3024845"/>
                <a:gd name="connsiteY143" fmla="*/ 571387 h 1032158"/>
                <a:gd name="connsiteX144" fmla="*/ 855264 w 3024845"/>
                <a:gd name="connsiteY144" fmla="*/ 582736 h 1032158"/>
                <a:gd name="connsiteX145" fmla="*/ 856024 w 3024845"/>
                <a:gd name="connsiteY145" fmla="*/ 582736 h 1032158"/>
                <a:gd name="connsiteX146" fmla="*/ 861344 w 3024845"/>
                <a:gd name="connsiteY146" fmla="*/ 582736 h 1032158"/>
                <a:gd name="connsiteX147" fmla="*/ 909984 w 3024845"/>
                <a:gd name="connsiteY147" fmla="*/ 578413 h 1032158"/>
                <a:gd name="connsiteX148" fmla="*/ 909984 w 3024845"/>
                <a:gd name="connsiteY148" fmla="*/ 579764 h 1032158"/>
                <a:gd name="connsiteX149" fmla="*/ 909984 w 3024845"/>
                <a:gd name="connsiteY149" fmla="*/ 589221 h 1032158"/>
                <a:gd name="connsiteX150" fmla="*/ 910744 w 3024845"/>
                <a:gd name="connsiteY150" fmla="*/ 589221 h 1032158"/>
                <a:gd name="connsiteX151" fmla="*/ 916065 w 3024845"/>
                <a:gd name="connsiteY151" fmla="*/ 589221 h 1032158"/>
                <a:gd name="connsiteX152" fmla="*/ 916065 w 3024845"/>
                <a:gd name="connsiteY152" fmla="*/ 591383 h 1032158"/>
                <a:gd name="connsiteX153" fmla="*/ 916065 w 3024845"/>
                <a:gd name="connsiteY153" fmla="*/ 606516 h 1032158"/>
                <a:gd name="connsiteX154" fmla="*/ 918091 w 3024845"/>
                <a:gd name="connsiteY154" fmla="*/ 605165 h 1032158"/>
                <a:gd name="connsiteX155" fmla="*/ 932278 w 3024845"/>
                <a:gd name="connsiteY155" fmla="*/ 595707 h 1032158"/>
                <a:gd name="connsiteX156" fmla="*/ 938358 w 3024845"/>
                <a:gd name="connsiteY156" fmla="*/ 554633 h 1032158"/>
                <a:gd name="connsiteX157" fmla="*/ 939118 w 3024845"/>
                <a:gd name="connsiteY157" fmla="*/ 554363 h 1032158"/>
                <a:gd name="connsiteX158" fmla="*/ 944438 w 3024845"/>
                <a:gd name="connsiteY158" fmla="*/ 552471 h 1032158"/>
                <a:gd name="connsiteX159" fmla="*/ 946465 w 3024845"/>
                <a:gd name="connsiteY159" fmla="*/ 483294 h 1032158"/>
                <a:gd name="connsiteX160" fmla="*/ 948492 w 3024845"/>
                <a:gd name="connsiteY160" fmla="*/ 552471 h 1032158"/>
                <a:gd name="connsiteX161" fmla="*/ 949252 w 3024845"/>
                <a:gd name="connsiteY161" fmla="*/ 552741 h 1032158"/>
                <a:gd name="connsiteX162" fmla="*/ 954572 w 3024845"/>
                <a:gd name="connsiteY162" fmla="*/ 554633 h 1032158"/>
                <a:gd name="connsiteX163" fmla="*/ 954572 w 3024845"/>
                <a:gd name="connsiteY163" fmla="*/ 468162 h 1032158"/>
                <a:gd name="connsiteX164" fmla="*/ 958625 w 3024845"/>
                <a:gd name="connsiteY164" fmla="*/ 435735 h 1032158"/>
                <a:gd name="connsiteX165" fmla="*/ 997132 w 3024845"/>
                <a:gd name="connsiteY165" fmla="*/ 435735 h 1032158"/>
                <a:gd name="connsiteX166" fmla="*/ 997132 w 3024845"/>
                <a:gd name="connsiteY166" fmla="*/ 468162 h 1032158"/>
                <a:gd name="connsiteX167" fmla="*/ 997892 w 3024845"/>
                <a:gd name="connsiteY167" fmla="*/ 468162 h 1032158"/>
                <a:gd name="connsiteX168" fmla="*/ 1003212 w 3024845"/>
                <a:gd name="connsiteY168" fmla="*/ 468162 h 1032158"/>
                <a:gd name="connsiteX169" fmla="*/ 1003212 w 3024845"/>
                <a:gd name="connsiteY169" fmla="*/ 386014 h 1032158"/>
                <a:gd name="connsiteX170" fmla="*/ 1004986 w 3024845"/>
                <a:gd name="connsiteY170" fmla="*/ 386014 h 1032158"/>
                <a:gd name="connsiteX171" fmla="*/ 1017399 w 3024845"/>
                <a:gd name="connsiteY171" fmla="*/ 386014 h 1032158"/>
                <a:gd name="connsiteX172" fmla="*/ 1017399 w 3024845"/>
                <a:gd name="connsiteY172" fmla="*/ 384123 h 1032158"/>
                <a:gd name="connsiteX173" fmla="*/ 1017399 w 3024845"/>
                <a:gd name="connsiteY173" fmla="*/ 370882 h 1032158"/>
                <a:gd name="connsiteX174" fmla="*/ 1039693 w 3024845"/>
                <a:gd name="connsiteY174" fmla="*/ 370882 h 1032158"/>
                <a:gd name="connsiteX175" fmla="*/ 1039693 w 3024845"/>
                <a:gd name="connsiteY175" fmla="*/ 369801 h 1032158"/>
                <a:gd name="connsiteX176" fmla="*/ 1039693 w 3024845"/>
                <a:gd name="connsiteY176" fmla="*/ 362235 h 1032158"/>
                <a:gd name="connsiteX177" fmla="*/ 1041466 w 3024845"/>
                <a:gd name="connsiteY177" fmla="*/ 362235 h 1032158"/>
                <a:gd name="connsiteX178" fmla="*/ 1053880 w 3024845"/>
                <a:gd name="connsiteY178" fmla="*/ 362235 h 1032158"/>
                <a:gd name="connsiteX179" fmla="*/ 1053880 w 3024845"/>
                <a:gd name="connsiteY179" fmla="*/ 363316 h 1032158"/>
                <a:gd name="connsiteX180" fmla="*/ 1053880 w 3024845"/>
                <a:gd name="connsiteY180" fmla="*/ 370882 h 1032158"/>
                <a:gd name="connsiteX181" fmla="*/ 1054640 w 3024845"/>
                <a:gd name="connsiteY181" fmla="*/ 370882 h 1032158"/>
                <a:gd name="connsiteX182" fmla="*/ 1059960 w 3024845"/>
                <a:gd name="connsiteY182" fmla="*/ 370882 h 1032158"/>
                <a:gd name="connsiteX183" fmla="*/ 1070093 w 3024845"/>
                <a:gd name="connsiteY183" fmla="*/ 366558 h 1032158"/>
                <a:gd name="connsiteX184" fmla="*/ 1074146 w 3024845"/>
                <a:gd name="connsiteY184" fmla="*/ 369801 h 1032158"/>
                <a:gd name="connsiteX185" fmla="*/ 1074146 w 3024845"/>
                <a:gd name="connsiteY185" fmla="*/ 362235 h 1032158"/>
                <a:gd name="connsiteX186" fmla="*/ 1076426 w 3024845"/>
                <a:gd name="connsiteY186" fmla="*/ 362235 h 1032158"/>
                <a:gd name="connsiteX187" fmla="*/ 1092387 w 3024845"/>
                <a:gd name="connsiteY187" fmla="*/ 362235 h 1032158"/>
                <a:gd name="connsiteX188" fmla="*/ 1092387 w 3024845"/>
                <a:gd name="connsiteY188" fmla="*/ 363316 h 1032158"/>
                <a:gd name="connsiteX189" fmla="*/ 1092387 w 3024845"/>
                <a:gd name="connsiteY189" fmla="*/ 370882 h 1032158"/>
                <a:gd name="connsiteX190" fmla="*/ 1122787 w 3024845"/>
                <a:gd name="connsiteY190" fmla="*/ 370882 h 1032158"/>
                <a:gd name="connsiteX191" fmla="*/ 1122787 w 3024845"/>
                <a:gd name="connsiteY191" fmla="*/ 372503 h 1032158"/>
                <a:gd name="connsiteX192" fmla="*/ 1122787 w 3024845"/>
                <a:gd name="connsiteY192" fmla="*/ 383853 h 1032158"/>
                <a:gd name="connsiteX193" fmla="*/ 1149134 w 3024845"/>
                <a:gd name="connsiteY193" fmla="*/ 383853 h 1032158"/>
                <a:gd name="connsiteX194" fmla="*/ 1149134 w 3024845"/>
                <a:gd name="connsiteY194" fmla="*/ 414117 h 1032158"/>
                <a:gd name="connsiteX195" fmla="*/ 1149894 w 3024845"/>
                <a:gd name="connsiteY195" fmla="*/ 414117 h 1032158"/>
                <a:gd name="connsiteX196" fmla="*/ 1155214 w 3024845"/>
                <a:gd name="connsiteY196" fmla="*/ 414117 h 1032158"/>
                <a:gd name="connsiteX197" fmla="*/ 1155214 w 3024845"/>
                <a:gd name="connsiteY197" fmla="*/ 415198 h 1032158"/>
                <a:gd name="connsiteX198" fmla="*/ 1155214 w 3024845"/>
                <a:gd name="connsiteY198" fmla="*/ 422765 h 1032158"/>
                <a:gd name="connsiteX199" fmla="*/ 1159268 w 3024845"/>
                <a:gd name="connsiteY199" fmla="*/ 453029 h 1032158"/>
                <a:gd name="connsiteX200" fmla="*/ 1160028 w 3024845"/>
                <a:gd name="connsiteY200" fmla="*/ 453029 h 1032158"/>
                <a:gd name="connsiteX201" fmla="*/ 1165348 w 3024845"/>
                <a:gd name="connsiteY201" fmla="*/ 453029 h 1032158"/>
                <a:gd name="connsiteX202" fmla="*/ 1165348 w 3024845"/>
                <a:gd name="connsiteY202" fmla="*/ 453840 h 1032158"/>
                <a:gd name="connsiteX203" fmla="*/ 1165348 w 3024845"/>
                <a:gd name="connsiteY203" fmla="*/ 459515 h 1032158"/>
                <a:gd name="connsiteX204" fmla="*/ 1166361 w 3024845"/>
                <a:gd name="connsiteY204" fmla="*/ 459515 h 1032158"/>
                <a:gd name="connsiteX205" fmla="*/ 1173454 w 3024845"/>
                <a:gd name="connsiteY205" fmla="*/ 459515 h 1032158"/>
                <a:gd name="connsiteX206" fmla="*/ 1173454 w 3024845"/>
                <a:gd name="connsiteY206" fmla="*/ 489780 h 1032158"/>
                <a:gd name="connsiteX207" fmla="*/ 1175481 w 3024845"/>
                <a:gd name="connsiteY207" fmla="*/ 489780 h 1032158"/>
                <a:gd name="connsiteX208" fmla="*/ 1189668 w 3024845"/>
                <a:gd name="connsiteY208" fmla="*/ 489780 h 1032158"/>
                <a:gd name="connsiteX209" fmla="*/ 1189668 w 3024845"/>
                <a:gd name="connsiteY209" fmla="*/ 513559 h 1032158"/>
                <a:gd name="connsiteX210" fmla="*/ 1191695 w 3024845"/>
                <a:gd name="connsiteY210" fmla="*/ 515180 h 1032158"/>
                <a:gd name="connsiteX211" fmla="*/ 1191695 w 3024845"/>
                <a:gd name="connsiteY211" fmla="*/ 526530 h 1032158"/>
                <a:gd name="connsiteX212" fmla="*/ 1192455 w 3024845"/>
                <a:gd name="connsiteY212" fmla="*/ 526530 h 1032158"/>
                <a:gd name="connsiteX213" fmla="*/ 1197775 w 3024845"/>
                <a:gd name="connsiteY213" fmla="*/ 526530 h 1032158"/>
                <a:gd name="connsiteX214" fmla="*/ 1197775 w 3024845"/>
                <a:gd name="connsiteY214" fmla="*/ 550309 h 1032158"/>
                <a:gd name="connsiteX215" fmla="*/ 1199041 w 3024845"/>
                <a:gd name="connsiteY215" fmla="*/ 550309 h 1032158"/>
                <a:gd name="connsiteX216" fmla="*/ 1207908 w 3024845"/>
                <a:gd name="connsiteY216" fmla="*/ 550309 h 1032158"/>
                <a:gd name="connsiteX217" fmla="*/ 1209935 w 3024845"/>
                <a:gd name="connsiteY217" fmla="*/ 554363 h 1032158"/>
                <a:gd name="connsiteX218" fmla="*/ 1209935 w 3024845"/>
                <a:gd name="connsiteY218" fmla="*/ 567604 h 1032158"/>
                <a:gd name="connsiteX219" fmla="*/ 1211455 w 3024845"/>
                <a:gd name="connsiteY219" fmla="*/ 565712 h 1032158"/>
                <a:gd name="connsiteX220" fmla="*/ 1222095 w 3024845"/>
                <a:gd name="connsiteY220" fmla="*/ 552471 h 1032158"/>
                <a:gd name="connsiteX221" fmla="*/ 1250469 w 3024845"/>
                <a:gd name="connsiteY221" fmla="*/ 552471 h 1032158"/>
                <a:gd name="connsiteX222" fmla="*/ 1250469 w 3024845"/>
                <a:gd name="connsiteY222" fmla="*/ 638942 h 1032158"/>
                <a:gd name="connsiteX223" fmla="*/ 1251229 w 3024845"/>
                <a:gd name="connsiteY223" fmla="*/ 638942 h 1032158"/>
                <a:gd name="connsiteX224" fmla="*/ 1256549 w 3024845"/>
                <a:gd name="connsiteY224" fmla="*/ 638942 h 1032158"/>
                <a:gd name="connsiteX225" fmla="*/ 1257309 w 3024845"/>
                <a:gd name="connsiteY225" fmla="*/ 637591 h 1032158"/>
                <a:gd name="connsiteX226" fmla="*/ 1262629 w 3024845"/>
                <a:gd name="connsiteY226" fmla="*/ 628133 h 1032158"/>
                <a:gd name="connsiteX227" fmla="*/ 1262629 w 3024845"/>
                <a:gd name="connsiteY227" fmla="*/ 630025 h 1032158"/>
                <a:gd name="connsiteX228" fmla="*/ 1262629 w 3024845"/>
                <a:gd name="connsiteY228" fmla="*/ 643266 h 1032158"/>
                <a:gd name="connsiteX229" fmla="*/ 1266682 w 3024845"/>
                <a:gd name="connsiteY229" fmla="*/ 597869 h 1032158"/>
                <a:gd name="connsiteX230" fmla="*/ 1267442 w 3024845"/>
                <a:gd name="connsiteY230" fmla="*/ 597869 h 1032158"/>
                <a:gd name="connsiteX231" fmla="*/ 1272762 w 3024845"/>
                <a:gd name="connsiteY231" fmla="*/ 597869 h 1032158"/>
                <a:gd name="connsiteX232" fmla="*/ 1272762 w 3024845"/>
                <a:gd name="connsiteY232" fmla="*/ 533015 h 1032158"/>
                <a:gd name="connsiteX233" fmla="*/ 1273776 w 3024845"/>
                <a:gd name="connsiteY233" fmla="*/ 533015 h 1032158"/>
                <a:gd name="connsiteX234" fmla="*/ 1280869 w 3024845"/>
                <a:gd name="connsiteY234" fmla="*/ 533015 h 1032158"/>
                <a:gd name="connsiteX235" fmla="*/ 1293029 w 3024845"/>
                <a:gd name="connsiteY235" fmla="*/ 489780 h 1032158"/>
                <a:gd name="connsiteX236" fmla="*/ 1294296 w 3024845"/>
                <a:gd name="connsiteY236" fmla="*/ 489780 h 1032158"/>
                <a:gd name="connsiteX237" fmla="*/ 1303163 w 3024845"/>
                <a:gd name="connsiteY237" fmla="*/ 489780 h 1032158"/>
                <a:gd name="connsiteX238" fmla="*/ 1313296 w 3024845"/>
                <a:gd name="connsiteY238" fmla="*/ 533015 h 1032158"/>
                <a:gd name="connsiteX239" fmla="*/ 1314309 w 3024845"/>
                <a:gd name="connsiteY239" fmla="*/ 533015 h 1032158"/>
                <a:gd name="connsiteX240" fmla="*/ 1321403 w 3024845"/>
                <a:gd name="connsiteY240" fmla="*/ 533015 h 1032158"/>
                <a:gd name="connsiteX241" fmla="*/ 1321403 w 3024845"/>
                <a:gd name="connsiteY241" fmla="*/ 571927 h 1032158"/>
                <a:gd name="connsiteX242" fmla="*/ 1323176 w 3024845"/>
                <a:gd name="connsiteY242" fmla="*/ 571927 h 1032158"/>
                <a:gd name="connsiteX243" fmla="*/ 1335590 w 3024845"/>
                <a:gd name="connsiteY243" fmla="*/ 571927 h 1032158"/>
                <a:gd name="connsiteX244" fmla="*/ 1335590 w 3024845"/>
                <a:gd name="connsiteY244" fmla="*/ 574089 h 1032158"/>
                <a:gd name="connsiteX245" fmla="*/ 1335590 w 3024845"/>
                <a:gd name="connsiteY245" fmla="*/ 589221 h 1032158"/>
                <a:gd name="connsiteX246" fmla="*/ 1339643 w 3024845"/>
                <a:gd name="connsiteY246" fmla="*/ 587060 h 1032158"/>
                <a:gd name="connsiteX247" fmla="*/ 1339643 w 3024845"/>
                <a:gd name="connsiteY247" fmla="*/ 571927 h 1032158"/>
                <a:gd name="connsiteX248" fmla="*/ 1341163 w 3024845"/>
                <a:gd name="connsiteY248" fmla="*/ 571927 h 1032158"/>
                <a:gd name="connsiteX249" fmla="*/ 1351803 w 3024845"/>
                <a:gd name="connsiteY249" fmla="*/ 571927 h 1032158"/>
                <a:gd name="connsiteX250" fmla="*/ 1351803 w 3024845"/>
                <a:gd name="connsiteY250" fmla="*/ 573548 h 1032158"/>
                <a:gd name="connsiteX251" fmla="*/ 1351803 w 3024845"/>
                <a:gd name="connsiteY251" fmla="*/ 584898 h 1032158"/>
                <a:gd name="connsiteX252" fmla="*/ 1382204 w 3024845"/>
                <a:gd name="connsiteY252" fmla="*/ 584898 h 1032158"/>
                <a:gd name="connsiteX253" fmla="*/ 1382204 w 3024845"/>
                <a:gd name="connsiteY253" fmla="*/ 548148 h 1032158"/>
                <a:gd name="connsiteX254" fmla="*/ 1383470 w 3024845"/>
                <a:gd name="connsiteY254" fmla="*/ 548148 h 1032158"/>
                <a:gd name="connsiteX255" fmla="*/ 1392337 w 3024845"/>
                <a:gd name="connsiteY255" fmla="*/ 548148 h 1032158"/>
                <a:gd name="connsiteX256" fmla="*/ 1392337 w 3024845"/>
                <a:gd name="connsiteY256" fmla="*/ 569765 h 1032158"/>
                <a:gd name="connsiteX257" fmla="*/ 1394364 w 3024845"/>
                <a:gd name="connsiteY257" fmla="*/ 537339 h 1032158"/>
                <a:gd name="connsiteX258" fmla="*/ 1416657 w 3024845"/>
                <a:gd name="connsiteY258" fmla="*/ 537339 h 1032158"/>
                <a:gd name="connsiteX259" fmla="*/ 1416657 w 3024845"/>
                <a:gd name="connsiteY259" fmla="*/ 535717 h 1032158"/>
                <a:gd name="connsiteX260" fmla="*/ 1416657 w 3024845"/>
                <a:gd name="connsiteY260" fmla="*/ 524368 h 1032158"/>
                <a:gd name="connsiteX261" fmla="*/ 1417417 w 3024845"/>
                <a:gd name="connsiteY261" fmla="*/ 524368 h 1032158"/>
                <a:gd name="connsiteX262" fmla="*/ 1422737 w 3024845"/>
                <a:gd name="connsiteY262" fmla="*/ 524368 h 1032158"/>
                <a:gd name="connsiteX263" fmla="*/ 1422737 w 3024845"/>
                <a:gd name="connsiteY263" fmla="*/ 522477 h 1032158"/>
                <a:gd name="connsiteX264" fmla="*/ 1422737 w 3024845"/>
                <a:gd name="connsiteY264" fmla="*/ 509236 h 1032158"/>
                <a:gd name="connsiteX265" fmla="*/ 1426791 w 3024845"/>
                <a:gd name="connsiteY265" fmla="*/ 515721 h 1032158"/>
                <a:gd name="connsiteX266" fmla="*/ 1429071 w 3024845"/>
                <a:gd name="connsiteY266" fmla="*/ 515721 h 1032158"/>
                <a:gd name="connsiteX267" fmla="*/ 1445031 w 3024845"/>
                <a:gd name="connsiteY267" fmla="*/ 515721 h 1032158"/>
                <a:gd name="connsiteX268" fmla="*/ 1445031 w 3024845"/>
                <a:gd name="connsiteY268" fmla="*/ 514910 h 1032158"/>
                <a:gd name="connsiteX269" fmla="*/ 1445031 w 3024845"/>
                <a:gd name="connsiteY269" fmla="*/ 509236 h 1032158"/>
                <a:gd name="connsiteX270" fmla="*/ 1445791 w 3024845"/>
                <a:gd name="connsiteY270" fmla="*/ 509236 h 1032158"/>
                <a:gd name="connsiteX271" fmla="*/ 1451111 w 3024845"/>
                <a:gd name="connsiteY271" fmla="*/ 509236 h 1032158"/>
                <a:gd name="connsiteX272" fmla="*/ 1451111 w 3024845"/>
                <a:gd name="connsiteY272" fmla="*/ 510587 h 1032158"/>
                <a:gd name="connsiteX273" fmla="*/ 1451111 w 3024845"/>
                <a:gd name="connsiteY273" fmla="*/ 520045 h 1032158"/>
                <a:gd name="connsiteX274" fmla="*/ 1489618 w 3024845"/>
                <a:gd name="connsiteY274" fmla="*/ 520045 h 1032158"/>
                <a:gd name="connsiteX275" fmla="*/ 1489618 w 3024845"/>
                <a:gd name="connsiteY275" fmla="*/ 658398 h 1032158"/>
                <a:gd name="connsiteX276" fmla="*/ 1491138 w 3024845"/>
                <a:gd name="connsiteY276" fmla="*/ 658398 h 1032158"/>
                <a:gd name="connsiteX277" fmla="*/ 1501778 w 3024845"/>
                <a:gd name="connsiteY277" fmla="*/ 658398 h 1032158"/>
                <a:gd name="connsiteX278" fmla="*/ 1501778 w 3024845"/>
                <a:gd name="connsiteY278" fmla="*/ 645428 h 1032158"/>
                <a:gd name="connsiteX279" fmla="*/ 1505832 w 3024845"/>
                <a:gd name="connsiteY279" fmla="*/ 645428 h 1032158"/>
                <a:gd name="connsiteX280" fmla="*/ 1505832 w 3024845"/>
                <a:gd name="connsiteY280" fmla="*/ 658398 h 1032158"/>
                <a:gd name="connsiteX281" fmla="*/ 1536232 w 3024845"/>
                <a:gd name="connsiteY281" fmla="*/ 658398 h 1032158"/>
                <a:gd name="connsiteX282" fmla="*/ 1536232 w 3024845"/>
                <a:gd name="connsiteY282" fmla="*/ 628133 h 1032158"/>
                <a:gd name="connsiteX283" fmla="*/ 1548392 w 3024845"/>
                <a:gd name="connsiteY283" fmla="*/ 628133 h 1032158"/>
                <a:gd name="connsiteX284" fmla="*/ 1560552 w 3024845"/>
                <a:gd name="connsiteY284" fmla="*/ 625972 h 1032158"/>
                <a:gd name="connsiteX285" fmla="*/ 1564606 w 3024845"/>
                <a:gd name="connsiteY285" fmla="*/ 628133 h 1032158"/>
                <a:gd name="connsiteX286" fmla="*/ 1574739 w 3024845"/>
                <a:gd name="connsiteY286" fmla="*/ 628133 h 1032158"/>
                <a:gd name="connsiteX287" fmla="*/ 1574739 w 3024845"/>
                <a:gd name="connsiteY287" fmla="*/ 658398 h 1032158"/>
                <a:gd name="connsiteX288" fmla="*/ 1582846 w 3024845"/>
                <a:gd name="connsiteY288" fmla="*/ 658398 h 1032158"/>
                <a:gd name="connsiteX289" fmla="*/ 1582846 w 3024845"/>
                <a:gd name="connsiteY289" fmla="*/ 675693 h 1032158"/>
                <a:gd name="connsiteX290" fmla="*/ 1592182 w 3024845"/>
                <a:gd name="connsiteY290" fmla="*/ 676598 h 1032158"/>
                <a:gd name="connsiteX291" fmla="*/ 1605140 w 3024845"/>
                <a:gd name="connsiteY291" fmla="*/ 676598 h 1032158"/>
                <a:gd name="connsiteX292" fmla="*/ 1605140 w 3024845"/>
                <a:gd name="connsiteY292" fmla="*/ 660560 h 1032158"/>
                <a:gd name="connsiteX293" fmla="*/ 1673096 w 3024845"/>
                <a:gd name="connsiteY293" fmla="*/ 660560 h 1032158"/>
                <a:gd name="connsiteX294" fmla="*/ 1673096 w 3024845"/>
                <a:gd name="connsiteY294" fmla="*/ 575307 h 1032158"/>
                <a:gd name="connsiteX295" fmla="*/ 1745104 w 3024845"/>
                <a:gd name="connsiteY295" fmla="*/ 575307 h 1032158"/>
                <a:gd name="connsiteX296" fmla="*/ 1745104 w 3024845"/>
                <a:gd name="connsiteY296" fmla="*/ 654075 h 1032158"/>
                <a:gd name="connsiteX297" fmla="*/ 1747008 w 3024845"/>
                <a:gd name="connsiteY297" fmla="*/ 654075 h 1032158"/>
                <a:gd name="connsiteX298" fmla="*/ 1748250 w 3024845"/>
                <a:gd name="connsiteY298" fmla="*/ 676598 h 1032158"/>
                <a:gd name="connsiteX299" fmla="*/ 1757926 w 3024845"/>
                <a:gd name="connsiteY299" fmla="*/ 676598 h 1032158"/>
                <a:gd name="connsiteX300" fmla="*/ 1759168 w 3024845"/>
                <a:gd name="connsiteY300" fmla="*/ 654075 h 1032158"/>
                <a:gd name="connsiteX301" fmla="*/ 1765248 w 3024845"/>
                <a:gd name="connsiteY301" fmla="*/ 654075 h 1032158"/>
                <a:gd name="connsiteX302" fmla="*/ 1766490 w 3024845"/>
                <a:gd name="connsiteY302" fmla="*/ 676598 h 1032158"/>
                <a:gd name="connsiteX303" fmla="*/ 1817112 w 3024845"/>
                <a:gd name="connsiteY303" fmla="*/ 676598 h 1032158"/>
                <a:gd name="connsiteX304" fmla="*/ 1817112 w 3024845"/>
                <a:gd name="connsiteY304" fmla="*/ 513570 h 1032158"/>
                <a:gd name="connsiteX305" fmla="*/ 2014439 w 3024845"/>
                <a:gd name="connsiteY305" fmla="*/ 513570 h 1032158"/>
                <a:gd name="connsiteX306" fmla="*/ 2014439 w 3024845"/>
                <a:gd name="connsiteY306" fmla="*/ 676598 h 1032158"/>
                <a:gd name="connsiteX307" fmla="*/ 2033136 w 3024845"/>
                <a:gd name="connsiteY307" fmla="*/ 676598 h 1032158"/>
                <a:gd name="connsiteX308" fmla="*/ 2033136 w 3024845"/>
                <a:gd name="connsiteY308" fmla="*/ 593905 h 1032158"/>
                <a:gd name="connsiteX309" fmla="*/ 2128256 w 3024845"/>
                <a:gd name="connsiteY309" fmla="*/ 593905 h 1032158"/>
                <a:gd name="connsiteX310" fmla="*/ 2146266 w 3024845"/>
                <a:gd name="connsiteY310" fmla="*/ 104983 h 1032158"/>
                <a:gd name="connsiteX311" fmla="*/ 2150320 w 3024845"/>
                <a:gd name="connsiteY311" fmla="*/ 33644 h 1032158"/>
                <a:gd name="connsiteX312" fmla="*/ 2180720 w 3024845"/>
                <a:gd name="connsiteY312" fmla="*/ 528692 h 1032158"/>
                <a:gd name="connsiteX313" fmla="*/ 2245574 w 3024845"/>
                <a:gd name="connsiteY313" fmla="*/ 528692 h 1032158"/>
                <a:gd name="connsiteX314" fmla="*/ 2245574 w 3024845"/>
                <a:gd name="connsiteY314" fmla="*/ 604354 h 1032158"/>
                <a:gd name="connsiteX315" fmla="*/ 2253681 w 3024845"/>
                <a:gd name="connsiteY315" fmla="*/ 604354 h 1032158"/>
                <a:gd name="connsiteX316" fmla="*/ 2255708 w 3024845"/>
                <a:gd name="connsiteY316" fmla="*/ 597869 h 1032158"/>
                <a:gd name="connsiteX317" fmla="*/ 2261788 w 3024845"/>
                <a:gd name="connsiteY317" fmla="*/ 597869 h 1032158"/>
                <a:gd name="connsiteX318" fmla="*/ 2263815 w 3024845"/>
                <a:gd name="connsiteY318" fmla="*/ 606516 h 1032158"/>
                <a:gd name="connsiteX319" fmla="*/ 2275975 w 3024845"/>
                <a:gd name="connsiteY319" fmla="*/ 606516 h 1032158"/>
                <a:gd name="connsiteX320" fmla="*/ 2275975 w 3024845"/>
                <a:gd name="connsiteY320" fmla="*/ 600030 h 1032158"/>
                <a:gd name="connsiteX321" fmla="*/ 2298268 w 3024845"/>
                <a:gd name="connsiteY321" fmla="*/ 600030 h 1032158"/>
                <a:gd name="connsiteX322" fmla="*/ 2298268 w 3024845"/>
                <a:gd name="connsiteY322" fmla="*/ 606516 h 1032158"/>
                <a:gd name="connsiteX323" fmla="*/ 2318535 w 3024845"/>
                <a:gd name="connsiteY323" fmla="*/ 606516 h 1032158"/>
                <a:gd name="connsiteX324" fmla="*/ 2318535 w 3024845"/>
                <a:gd name="connsiteY324" fmla="*/ 651913 h 1032158"/>
                <a:gd name="connsiteX325" fmla="*/ 2332722 w 3024845"/>
                <a:gd name="connsiteY325" fmla="*/ 651913 h 1032158"/>
                <a:gd name="connsiteX326" fmla="*/ 2332722 w 3024845"/>
                <a:gd name="connsiteY326" fmla="*/ 638942 h 1032158"/>
                <a:gd name="connsiteX327" fmla="*/ 2348936 w 3024845"/>
                <a:gd name="connsiteY327" fmla="*/ 638942 h 1032158"/>
                <a:gd name="connsiteX328" fmla="*/ 2348936 w 3024845"/>
                <a:gd name="connsiteY328" fmla="*/ 459515 h 1032158"/>
                <a:gd name="connsiteX329" fmla="*/ 2355016 w 3024845"/>
                <a:gd name="connsiteY329" fmla="*/ 453029 h 1032158"/>
                <a:gd name="connsiteX330" fmla="*/ 2427977 w 3024845"/>
                <a:gd name="connsiteY330" fmla="*/ 453029 h 1032158"/>
                <a:gd name="connsiteX331" fmla="*/ 2427977 w 3024845"/>
                <a:gd name="connsiteY331" fmla="*/ 461677 h 1032158"/>
                <a:gd name="connsiteX332" fmla="*/ 2438110 w 3024845"/>
                <a:gd name="connsiteY332" fmla="*/ 461677 h 1032158"/>
                <a:gd name="connsiteX333" fmla="*/ 2438110 w 3024845"/>
                <a:gd name="connsiteY333" fmla="*/ 576251 h 1032158"/>
                <a:gd name="connsiteX334" fmla="*/ 2460404 w 3024845"/>
                <a:gd name="connsiteY334" fmla="*/ 576251 h 1032158"/>
                <a:gd name="connsiteX335" fmla="*/ 2460404 w 3024845"/>
                <a:gd name="connsiteY335" fmla="*/ 509236 h 1032158"/>
                <a:gd name="connsiteX336" fmla="*/ 2486751 w 3024845"/>
                <a:gd name="connsiteY336" fmla="*/ 509236 h 1032158"/>
                <a:gd name="connsiteX337" fmla="*/ 2490804 w 3024845"/>
                <a:gd name="connsiteY337" fmla="*/ 504912 h 1032158"/>
                <a:gd name="connsiteX338" fmla="*/ 2498911 w 3024845"/>
                <a:gd name="connsiteY338" fmla="*/ 504912 h 1032158"/>
                <a:gd name="connsiteX339" fmla="*/ 2502964 w 3024845"/>
                <a:gd name="connsiteY339" fmla="*/ 509236 h 1032158"/>
                <a:gd name="connsiteX340" fmla="*/ 2525258 w 3024845"/>
                <a:gd name="connsiteY340" fmla="*/ 509236 h 1032158"/>
                <a:gd name="connsiteX341" fmla="*/ 2525258 w 3024845"/>
                <a:gd name="connsiteY341" fmla="*/ 392500 h 1032158"/>
                <a:gd name="connsiteX342" fmla="*/ 2582005 w 3024845"/>
                <a:gd name="connsiteY342" fmla="*/ 381691 h 1032158"/>
                <a:gd name="connsiteX343" fmla="*/ 2582005 w 3024845"/>
                <a:gd name="connsiteY343" fmla="*/ 382772 h 1032158"/>
                <a:gd name="connsiteX344" fmla="*/ 2582005 w 3024845"/>
                <a:gd name="connsiteY344" fmla="*/ 390338 h 1032158"/>
                <a:gd name="connsiteX345" fmla="*/ 2608352 w 3024845"/>
                <a:gd name="connsiteY345" fmla="*/ 390338 h 1032158"/>
                <a:gd name="connsiteX346" fmla="*/ 2608352 w 3024845"/>
                <a:gd name="connsiteY346" fmla="*/ 645428 h 1032158"/>
                <a:gd name="connsiteX347" fmla="*/ 2630646 w 3024845"/>
                <a:gd name="connsiteY347" fmla="*/ 645428 h 1032158"/>
                <a:gd name="connsiteX348" fmla="*/ 2630646 w 3024845"/>
                <a:gd name="connsiteY348" fmla="*/ 641104 h 1032158"/>
                <a:gd name="connsiteX349" fmla="*/ 2642806 w 3024845"/>
                <a:gd name="connsiteY349" fmla="*/ 641104 h 1032158"/>
                <a:gd name="connsiteX350" fmla="*/ 2642806 w 3024845"/>
                <a:gd name="connsiteY350" fmla="*/ 645428 h 1032158"/>
                <a:gd name="connsiteX351" fmla="*/ 2667126 w 3024845"/>
                <a:gd name="connsiteY351" fmla="*/ 645428 h 1032158"/>
                <a:gd name="connsiteX352" fmla="*/ 2667126 w 3024845"/>
                <a:gd name="connsiteY352" fmla="*/ 632457 h 1032158"/>
                <a:gd name="connsiteX353" fmla="*/ 2695500 w 3024845"/>
                <a:gd name="connsiteY353" fmla="*/ 632457 h 1032158"/>
                <a:gd name="connsiteX354" fmla="*/ 2707660 w 3024845"/>
                <a:gd name="connsiteY354" fmla="*/ 628133 h 1032158"/>
                <a:gd name="connsiteX355" fmla="*/ 2727927 w 3024845"/>
                <a:gd name="connsiteY355" fmla="*/ 632457 h 1032158"/>
                <a:gd name="connsiteX356" fmla="*/ 2727927 w 3024845"/>
                <a:gd name="connsiteY356" fmla="*/ 615163 h 1032158"/>
                <a:gd name="connsiteX357" fmla="*/ 2736034 w 3024845"/>
                <a:gd name="connsiteY357" fmla="*/ 615163 h 1032158"/>
                <a:gd name="connsiteX358" fmla="*/ 2736034 w 3024845"/>
                <a:gd name="connsiteY358" fmla="*/ 602192 h 1032158"/>
                <a:gd name="connsiteX359" fmla="*/ 2792781 w 3024845"/>
                <a:gd name="connsiteY359" fmla="*/ 602192 h 1032158"/>
                <a:gd name="connsiteX360" fmla="*/ 2792781 w 3024845"/>
                <a:gd name="connsiteY360" fmla="*/ 571927 h 1032158"/>
                <a:gd name="connsiteX361" fmla="*/ 2811021 w 3024845"/>
                <a:gd name="connsiteY361" fmla="*/ 571927 h 1032158"/>
                <a:gd name="connsiteX362" fmla="*/ 2811021 w 3024845"/>
                <a:gd name="connsiteY362" fmla="*/ 565442 h 1032158"/>
                <a:gd name="connsiteX363" fmla="*/ 2823181 w 3024845"/>
                <a:gd name="connsiteY363" fmla="*/ 565442 h 1032158"/>
                <a:gd name="connsiteX364" fmla="*/ 2823181 w 3024845"/>
                <a:gd name="connsiteY364" fmla="*/ 571927 h 1032158"/>
                <a:gd name="connsiteX365" fmla="*/ 2839395 w 3024845"/>
                <a:gd name="connsiteY365" fmla="*/ 571927 h 1032158"/>
                <a:gd name="connsiteX366" fmla="*/ 2839395 w 3024845"/>
                <a:gd name="connsiteY366" fmla="*/ 621648 h 1032158"/>
                <a:gd name="connsiteX367" fmla="*/ 2871822 w 3024845"/>
                <a:gd name="connsiteY367" fmla="*/ 621648 h 1032158"/>
                <a:gd name="connsiteX368" fmla="*/ 2871822 w 3024845"/>
                <a:gd name="connsiteY368" fmla="*/ 595707 h 1032158"/>
                <a:gd name="connsiteX369" fmla="*/ 2910329 w 3024845"/>
                <a:gd name="connsiteY369" fmla="*/ 595707 h 1032158"/>
                <a:gd name="connsiteX370" fmla="*/ 2910329 w 3024845"/>
                <a:gd name="connsiteY370" fmla="*/ 565442 h 1032158"/>
                <a:gd name="connsiteX371" fmla="*/ 2958970 w 3024845"/>
                <a:gd name="connsiteY371" fmla="*/ 565442 h 1032158"/>
                <a:gd name="connsiteX372" fmla="*/ 2958970 w 3024845"/>
                <a:gd name="connsiteY372" fmla="*/ 676598 h 1032158"/>
                <a:gd name="connsiteX373" fmla="*/ 2958970 w 3024845"/>
                <a:gd name="connsiteY373" fmla="*/ 690377 h 1032158"/>
                <a:gd name="connsiteX374" fmla="*/ 3024845 w 3024845"/>
                <a:gd name="connsiteY374" fmla="*/ 690377 h 1032158"/>
                <a:gd name="connsiteX375" fmla="*/ 3024845 w 3024845"/>
                <a:gd name="connsiteY375" fmla="*/ 1032158 h 1032158"/>
                <a:gd name="connsiteX376" fmla="*/ 2054 w 3024845"/>
                <a:gd name="connsiteY376" fmla="*/ 1029825 h 1032158"/>
                <a:gd name="connsiteX377" fmla="*/ 0 w 3024845"/>
                <a:gd name="connsiteY377" fmla="*/ 595707 h 1032158"/>
                <a:gd name="connsiteX378" fmla="*/ 20267 w 3024845"/>
                <a:gd name="connsiteY378" fmla="*/ 595707 h 1032158"/>
                <a:gd name="connsiteX379" fmla="*/ 20774 w 3024845"/>
                <a:gd name="connsiteY379" fmla="*/ 594626 h 1032158"/>
                <a:gd name="connsiteX380" fmla="*/ 24320 w 3024845"/>
                <a:gd name="connsiteY380" fmla="*/ 587060 h 1032158"/>
                <a:gd name="connsiteX381" fmla="*/ 26094 w 3024845"/>
                <a:gd name="connsiteY381" fmla="*/ 587330 h 1032158"/>
                <a:gd name="connsiteX382" fmla="*/ 38507 w 3024845"/>
                <a:gd name="connsiteY382" fmla="*/ 589221 h 1032158"/>
                <a:gd name="connsiteX383" fmla="*/ 39014 w 3024845"/>
                <a:gd name="connsiteY383" fmla="*/ 590573 h 1032158"/>
                <a:gd name="connsiteX384" fmla="*/ 42560 w 3024845"/>
                <a:gd name="connsiteY384" fmla="*/ 600030 h 1032158"/>
                <a:gd name="connsiteX385" fmla="*/ 68907 w 3024845"/>
                <a:gd name="connsiteY385" fmla="*/ 602192 h 1032158"/>
                <a:gd name="connsiteX386" fmla="*/ 68907 w 3024845"/>
                <a:gd name="connsiteY386" fmla="*/ 478971 h 1032158"/>
                <a:gd name="connsiteX387" fmla="*/ 70934 w 3024845"/>
                <a:gd name="connsiteY387" fmla="*/ 478971 h 1032158"/>
                <a:gd name="connsiteX388" fmla="*/ 85121 w 3024845"/>
                <a:gd name="connsiteY388" fmla="*/ 478971 h 1032158"/>
                <a:gd name="connsiteX389" fmla="*/ 85121 w 3024845"/>
                <a:gd name="connsiteY389" fmla="*/ 342779 h 1032158"/>
                <a:gd name="connsiteX390" fmla="*/ 86894 w 3024845"/>
                <a:gd name="connsiteY390" fmla="*/ 342779 h 1032158"/>
                <a:gd name="connsiteX391" fmla="*/ 99308 w 3024845"/>
                <a:gd name="connsiteY391" fmla="*/ 342779 h 1032158"/>
                <a:gd name="connsiteX392" fmla="*/ 99308 w 3024845"/>
                <a:gd name="connsiteY392" fmla="*/ 228205 h 1032158"/>
                <a:gd name="connsiteX393" fmla="*/ 103361 w 3024845"/>
                <a:gd name="connsiteY393" fmla="*/ 200101 h 1032158"/>
                <a:gd name="connsiteX394" fmla="*/ 105388 w 3024845"/>
                <a:gd name="connsiteY394" fmla="*/ 200101 h 1032158"/>
                <a:gd name="connsiteX395" fmla="*/ 119575 w 3024845"/>
                <a:gd name="connsiteY395" fmla="*/ 200101 h 1032158"/>
                <a:gd name="connsiteX0" fmla="*/ 119575 w 3024845"/>
                <a:gd name="connsiteY0" fmla="*/ 95357 h 927414"/>
                <a:gd name="connsiteX1" fmla="*/ 200642 w 3024845"/>
                <a:gd name="connsiteY1" fmla="*/ 93196 h 927414"/>
                <a:gd name="connsiteX2" fmla="*/ 202669 w 3024845"/>
                <a:gd name="connsiteY2" fmla="*/ 93196 h 927414"/>
                <a:gd name="connsiteX3" fmla="*/ 216856 w 3024845"/>
                <a:gd name="connsiteY3" fmla="*/ 93196 h 927414"/>
                <a:gd name="connsiteX4" fmla="*/ 216856 w 3024845"/>
                <a:gd name="connsiteY4" fmla="*/ 116975 h 927414"/>
                <a:gd name="connsiteX5" fmla="*/ 217363 w 3024845"/>
                <a:gd name="connsiteY5" fmla="*/ 117786 h 927414"/>
                <a:gd name="connsiteX6" fmla="*/ 220909 w 3024845"/>
                <a:gd name="connsiteY6" fmla="*/ 123461 h 927414"/>
                <a:gd name="connsiteX7" fmla="*/ 220909 w 3024845"/>
                <a:gd name="connsiteY7" fmla="*/ 238035 h 927414"/>
                <a:gd name="connsiteX8" fmla="*/ 223189 w 3024845"/>
                <a:gd name="connsiteY8" fmla="*/ 238035 h 927414"/>
                <a:gd name="connsiteX9" fmla="*/ 239150 w 3024845"/>
                <a:gd name="connsiteY9" fmla="*/ 238035 h 927414"/>
                <a:gd name="connsiteX10" fmla="*/ 239150 w 3024845"/>
                <a:gd name="connsiteY10" fmla="*/ 378550 h 927414"/>
                <a:gd name="connsiteX11" fmla="*/ 240670 w 3024845"/>
                <a:gd name="connsiteY11" fmla="*/ 378280 h 927414"/>
                <a:gd name="connsiteX12" fmla="*/ 251310 w 3024845"/>
                <a:gd name="connsiteY12" fmla="*/ 376389 h 927414"/>
                <a:gd name="connsiteX13" fmla="*/ 249283 w 3024845"/>
                <a:gd name="connsiteY13" fmla="*/ 465021 h 927414"/>
                <a:gd name="connsiteX14" fmla="*/ 250803 w 3024845"/>
                <a:gd name="connsiteY14" fmla="*/ 465292 h 927414"/>
                <a:gd name="connsiteX15" fmla="*/ 261443 w 3024845"/>
                <a:gd name="connsiteY15" fmla="*/ 467183 h 927414"/>
                <a:gd name="connsiteX16" fmla="*/ 261696 w 3024845"/>
                <a:gd name="connsiteY16" fmla="*/ 467994 h 927414"/>
                <a:gd name="connsiteX17" fmla="*/ 263470 w 3024845"/>
                <a:gd name="connsiteY17" fmla="*/ 473669 h 927414"/>
                <a:gd name="connsiteX18" fmla="*/ 264230 w 3024845"/>
                <a:gd name="connsiteY18" fmla="*/ 471237 h 927414"/>
                <a:gd name="connsiteX19" fmla="*/ 269550 w 3024845"/>
                <a:gd name="connsiteY19" fmla="*/ 454213 h 927414"/>
                <a:gd name="connsiteX20" fmla="*/ 271323 w 3024845"/>
                <a:gd name="connsiteY20" fmla="*/ 454213 h 927414"/>
                <a:gd name="connsiteX21" fmla="*/ 283737 w 3024845"/>
                <a:gd name="connsiteY21" fmla="*/ 454213 h 927414"/>
                <a:gd name="connsiteX22" fmla="*/ 283737 w 3024845"/>
                <a:gd name="connsiteY22" fmla="*/ 486639 h 927414"/>
                <a:gd name="connsiteX23" fmla="*/ 284750 w 3024845"/>
                <a:gd name="connsiteY23" fmla="*/ 487180 h 927414"/>
                <a:gd name="connsiteX24" fmla="*/ 291844 w 3024845"/>
                <a:gd name="connsiteY24" fmla="*/ 490963 h 927414"/>
                <a:gd name="connsiteX25" fmla="*/ 291844 w 3024845"/>
                <a:gd name="connsiteY25" fmla="*/ 492314 h 927414"/>
                <a:gd name="connsiteX26" fmla="*/ 291844 w 3024845"/>
                <a:gd name="connsiteY26" fmla="*/ 501772 h 927414"/>
                <a:gd name="connsiteX27" fmla="*/ 336431 w 3024845"/>
                <a:gd name="connsiteY27" fmla="*/ 501772 h 927414"/>
                <a:gd name="connsiteX28" fmla="*/ 336431 w 3024845"/>
                <a:gd name="connsiteY28" fmla="*/ 502853 h 927414"/>
                <a:gd name="connsiteX29" fmla="*/ 336431 w 3024845"/>
                <a:gd name="connsiteY29" fmla="*/ 510419 h 927414"/>
                <a:gd name="connsiteX30" fmla="*/ 338457 w 3024845"/>
                <a:gd name="connsiteY30" fmla="*/ 510419 h 927414"/>
                <a:gd name="connsiteX31" fmla="*/ 352644 w 3024845"/>
                <a:gd name="connsiteY31" fmla="*/ 510419 h 927414"/>
                <a:gd name="connsiteX32" fmla="*/ 352644 w 3024845"/>
                <a:gd name="connsiteY32" fmla="*/ 480154 h 927414"/>
                <a:gd name="connsiteX33" fmla="*/ 397231 w 3024845"/>
                <a:gd name="connsiteY33" fmla="*/ 480154 h 927414"/>
                <a:gd name="connsiteX34" fmla="*/ 397231 w 3024845"/>
                <a:gd name="connsiteY34" fmla="*/ 478803 h 927414"/>
                <a:gd name="connsiteX35" fmla="*/ 397231 w 3024845"/>
                <a:gd name="connsiteY35" fmla="*/ 469345 h 927414"/>
                <a:gd name="connsiteX36" fmla="*/ 398245 w 3024845"/>
                <a:gd name="connsiteY36" fmla="*/ 469345 h 927414"/>
                <a:gd name="connsiteX37" fmla="*/ 405338 w 3024845"/>
                <a:gd name="connsiteY37" fmla="*/ 469345 h 927414"/>
                <a:gd name="connsiteX38" fmla="*/ 405338 w 3024845"/>
                <a:gd name="connsiteY38" fmla="*/ 467454 h 927414"/>
                <a:gd name="connsiteX39" fmla="*/ 405338 w 3024845"/>
                <a:gd name="connsiteY39" fmla="*/ 454213 h 927414"/>
                <a:gd name="connsiteX40" fmla="*/ 406098 w 3024845"/>
                <a:gd name="connsiteY40" fmla="*/ 454213 h 927414"/>
                <a:gd name="connsiteX41" fmla="*/ 411418 w 3024845"/>
                <a:gd name="connsiteY41" fmla="*/ 454213 h 927414"/>
                <a:gd name="connsiteX42" fmla="*/ 411418 w 3024845"/>
                <a:gd name="connsiteY42" fmla="*/ 453132 h 927414"/>
                <a:gd name="connsiteX43" fmla="*/ 411418 w 3024845"/>
                <a:gd name="connsiteY43" fmla="*/ 445565 h 927414"/>
                <a:gd name="connsiteX44" fmla="*/ 413445 w 3024845"/>
                <a:gd name="connsiteY44" fmla="*/ 445565 h 927414"/>
                <a:gd name="connsiteX45" fmla="*/ 427632 w 3024845"/>
                <a:gd name="connsiteY45" fmla="*/ 445565 h 927414"/>
                <a:gd name="connsiteX46" fmla="*/ 427632 w 3024845"/>
                <a:gd name="connsiteY46" fmla="*/ 446646 h 927414"/>
                <a:gd name="connsiteX47" fmla="*/ 427632 w 3024845"/>
                <a:gd name="connsiteY47" fmla="*/ 454213 h 927414"/>
                <a:gd name="connsiteX48" fmla="*/ 449925 w 3024845"/>
                <a:gd name="connsiteY48" fmla="*/ 454213 h 927414"/>
                <a:gd name="connsiteX49" fmla="*/ 449925 w 3024845"/>
                <a:gd name="connsiteY49" fmla="*/ 452321 h 927414"/>
                <a:gd name="connsiteX50" fmla="*/ 449925 w 3024845"/>
                <a:gd name="connsiteY50" fmla="*/ 439080 h 927414"/>
                <a:gd name="connsiteX51" fmla="*/ 451699 w 3024845"/>
                <a:gd name="connsiteY51" fmla="*/ 439080 h 927414"/>
                <a:gd name="connsiteX52" fmla="*/ 464112 w 3024845"/>
                <a:gd name="connsiteY52" fmla="*/ 439080 h 927414"/>
                <a:gd name="connsiteX53" fmla="*/ 464112 w 3024845"/>
                <a:gd name="connsiteY53" fmla="*/ 462860 h 927414"/>
                <a:gd name="connsiteX54" fmla="*/ 465126 w 3024845"/>
                <a:gd name="connsiteY54" fmla="*/ 462860 h 927414"/>
                <a:gd name="connsiteX55" fmla="*/ 472219 w 3024845"/>
                <a:gd name="connsiteY55" fmla="*/ 462860 h 927414"/>
                <a:gd name="connsiteX56" fmla="*/ 472219 w 3024845"/>
                <a:gd name="connsiteY56" fmla="*/ 461779 h 927414"/>
                <a:gd name="connsiteX57" fmla="*/ 472219 w 3024845"/>
                <a:gd name="connsiteY57" fmla="*/ 454213 h 927414"/>
                <a:gd name="connsiteX58" fmla="*/ 473992 w 3024845"/>
                <a:gd name="connsiteY58" fmla="*/ 454213 h 927414"/>
                <a:gd name="connsiteX59" fmla="*/ 486406 w 3024845"/>
                <a:gd name="connsiteY59" fmla="*/ 454213 h 927414"/>
                <a:gd name="connsiteX60" fmla="*/ 486406 w 3024845"/>
                <a:gd name="connsiteY60" fmla="*/ 480154 h 927414"/>
                <a:gd name="connsiteX61" fmla="*/ 488433 w 3024845"/>
                <a:gd name="connsiteY61" fmla="*/ 480154 h 927414"/>
                <a:gd name="connsiteX62" fmla="*/ 502619 w 3024845"/>
                <a:gd name="connsiteY62" fmla="*/ 480154 h 927414"/>
                <a:gd name="connsiteX63" fmla="*/ 502619 w 3024845"/>
                <a:gd name="connsiteY63" fmla="*/ 481775 h 927414"/>
                <a:gd name="connsiteX64" fmla="*/ 502619 w 3024845"/>
                <a:gd name="connsiteY64" fmla="*/ 493125 h 927414"/>
                <a:gd name="connsiteX65" fmla="*/ 503379 w 3024845"/>
                <a:gd name="connsiteY65" fmla="*/ 493125 h 927414"/>
                <a:gd name="connsiteX66" fmla="*/ 508700 w 3024845"/>
                <a:gd name="connsiteY66" fmla="*/ 493125 h 927414"/>
                <a:gd name="connsiteX67" fmla="*/ 508700 w 3024845"/>
                <a:gd name="connsiteY67" fmla="*/ 492314 h 927414"/>
                <a:gd name="connsiteX68" fmla="*/ 508700 w 3024845"/>
                <a:gd name="connsiteY68" fmla="*/ 486639 h 927414"/>
                <a:gd name="connsiteX69" fmla="*/ 539100 w 3024845"/>
                <a:gd name="connsiteY69" fmla="*/ 486639 h 927414"/>
                <a:gd name="connsiteX70" fmla="*/ 539100 w 3024845"/>
                <a:gd name="connsiteY70" fmla="*/ 510419 h 927414"/>
                <a:gd name="connsiteX71" fmla="*/ 540113 w 3024845"/>
                <a:gd name="connsiteY71" fmla="*/ 510419 h 927414"/>
                <a:gd name="connsiteX72" fmla="*/ 547207 w 3024845"/>
                <a:gd name="connsiteY72" fmla="*/ 510419 h 927414"/>
                <a:gd name="connsiteX73" fmla="*/ 547207 w 3024845"/>
                <a:gd name="connsiteY73" fmla="*/ 511500 h 927414"/>
                <a:gd name="connsiteX74" fmla="*/ 547207 w 3024845"/>
                <a:gd name="connsiteY74" fmla="*/ 519066 h 927414"/>
                <a:gd name="connsiteX75" fmla="*/ 547967 w 3024845"/>
                <a:gd name="connsiteY75" fmla="*/ 519066 h 927414"/>
                <a:gd name="connsiteX76" fmla="*/ 553287 w 3024845"/>
                <a:gd name="connsiteY76" fmla="*/ 519066 h 927414"/>
                <a:gd name="connsiteX77" fmla="*/ 553287 w 3024845"/>
                <a:gd name="connsiteY77" fmla="*/ 516904 h 927414"/>
                <a:gd name="connsiteX78" fmla="*/ 553287 w 3024845"/>
                <a:gd name="connsiteY78" fmla="*/ 501772 h 927414"/>
                <a:gd name="connsiteX79" fmla="*/ 554300 w 3024845"/>
                <a:gd name="connsiteY79" fmla="*/ 501772 h 927414"/>
                <a:gd name="connsiteX80" fmla="*/ 561394 w 3024845"/>
                <a:gd name="connsiteY80" fmla="*/ 501772 h 927414"/>
                <a:gd name="connsiteX81" fmla="*/ 561394 w 3024845"/>
                <a:gd name="connsiteY81" fmla="*/ 502853 h 927414"/>
                <a:gd name="connsiteX82" fmla="*/ 561394 w 3024845"/>
                <a:gd name="connsiteY82" fmla="*/ 510419 h 927414"/>
                <a:gd name="connsiteX83" fmla="*/ 566714 w 3024845"/>
                <a:gd name="connsiteY83" fmla="*/ 508426 h 927414"/>
                <a:gd name="connsiteX84" fmla="*/ 567474 w 3024845"/>
                <a:gd name="connsiteY84" fmla="*/ 507446 h 927414"/>
                <a:gd name="connsiteX85" fmla="*/ 567474 w 3024845"/>
                <a:gd name="connsiteY85" fmla="*/ 501772 h 927414"/>
                <a:gd name="connsiteX86" fmla="*/ 605981 w 3024845"/>
                <a:gd name="connsiteY86" fmla="*/ 501772 h 927414"/>
                <a:gd name="connsiteX87" fmla="*/ 605981 w 3024845"/>
                <a:gd name="connsiteY87" fmla="*/ 525551 h 927414"/>
                <a:gd name="connsiteX88" fmla="*/ 608007 w 3024845"/>
                <a:gd name="connsiteY88" fmla="*/ 525551 h 927414"/>
                <a:gd name="connsiteX89" fmla="*/ 622194 w 3024845"/>
                <a:gd name="connsiteY89" fmla="*/ 525551 h 927414"/>
                <a:gd name="connsiteX90" fmla="*/ 622194 w 3024845"/>
                <a:gd name="connsiteY90" fmla="*/ 526632 h 927414"/>
                <a:gd name="connsiteX91" fmla="*/ 622194 w 3024845"/>
                <a:gd name="connsiteY91" fmla="*/ 534198 h 927414"/>
                <a:gd name="connsiteX92" fmla="*/ 623968 w 3024845"/>
                <a:gd name="connsiteY92" fmla="*/ 534198 h 927414"/>
                <a:gd name="connsiteX93" fmla="*/ 636381 w 3024845"/>
                <a:gd name="connsiteY93" fmla="*/ 534198 h 927414"/>
                <a:gd name="connsiteX94" fmla="*/ 636381 w 3024845"/>
                <a:gd name="connsiteY94" fmla="*/ 510419 h 927414"/>
                <a:gd name="connsiteX95" fmla="*/ 637394 w 3024845"/>
                <a:gd name="connsiteY95" fmla="*/ 510419 h 927414"/>
                <a:gd name="connsiteX96" fmla="*/ 644488 w 3024845"/>
                <a:gd name="connsiteY96" fmla="*/ 510419 h 927414"/>
                <a:gd name="connsiteX97" fmla="*/ 644488 w 3024845"/>
                <a:gd name="connsiteY97" fmla="*/ 477992 h 927414"/>
                <a:gd name="connsiteX98" fmla="*/ 645501 w 3024845"/>
                <a:gd name="connsiteY98" fmla="*/ 477992 h 927414"/>
                <a:gd name="connsiteX99" fmla="*/ 652595 w 3024845"/>
                <a:gd name="connsiteY99" fmla="*/ 477992 h 927414"/>
                <a:gd name="connsiteX100" fmla="*/ 652595 w 3024845"/>
                <a:gd name="connsiteY100" fmla="*/ 476101 h 927414"/>
                <a:gd name="connsiteX101" fmla="*/ 652595 w 3024845"/>
                <a:gd name="connsiteY101" fmla="*/ 462860 h 927414"/>
                <a:gd name="connsiteX102" fmla="*/ 651328 w 3024845"/>
                <a:gd name="connsiteY102" fmla="*/ 461238 h 927414"/>
                <a:gd name="connsiteX103" fmla="*/ 656648 w 3024845"/>
                <a:gd name="connsiteY103" fmla="*/ 449889 h 927414"/>
                <a:gd name="connsiteX104" fmla="*/ 664755 w 3024845"/>
                <a:gd name="connsiteY104" fmla="*/ 477992 h 927414"/>
                <a:gd name="connsiteX105" fmla="*/ 665515 w 3024845"/>
                <a:gd name="connsiteY105" fmla="*/ 477992 h 927414"/>
                <a:gd name="connsiteX106" fmla="*/ 670835 w 3024845"/>
                <a:gd name="connsiteY106" fmla="*/ 477992 h 927414"/>
                <a:gd name="connsiteX107" fmla="*/ 670835 w 3024845"/>
                <a:gd name="connsiteY107" fmla="*/ 372065 h 927414"/>
                <a:gd name="connsiteX108" fmla="*/ 672355 w 3024845"/>
                <a:gd name="connsiteY108" fmla="*/ 372065 h 927414"/>
                <a:gd name="connsiteX109" fmla="*/ 682995 w 3024845"/>
                <a:gd name="connsiteY109" fmla="*/ 372065 h 927414"/>
                <a:gd name="connsiteX110" fmla="*/ 682995 w 3024845"/>
                <a:gd name="connsiteY110" fmla="*/ 324506 h 927414"/>
                <a:gd name="connsiteX111" fmla="*/ 709342 w 3024845"/>
                <a:gd name="connsiteY111" fmla="*/ 324506 h 927414"/>
                <a:gd name="connsiteX112" fmla="*/ 709342 w 3024845"/>
                <a:gd name="connsiteY112" fmla="*/ 302888 h 927414"/>
                <a:gd name="connsiteX113" fmla="*/ 743796 w 3024845"/>
                <a:gd name="connsiteY113" fmla="*/ 302888 h 927414"/>
                <a:gd name="connsiteX114" fmla="*/ 743796 w 3024845"/>
                <a:gd name="connsiteY114" fmla="*/ 305320 h 927414"/>
                <a:gd name="connsiteX115" fmla="*/ 743796 w 3024845"/>
                <a:gd name="connsiteY115" fmla="*/ 322344 h 927414"/>
                <a:gd name="connsiteX116" fmla="*/ 746076 w 3024845"/>
                <a:gd name="connsiteY116" fmla="*/ 322344 h 927414"/>
                <a:gd name="connsiteX117" fmla="*/ 762036 w 3024845"/>
                <a:gd name="connsiteY117" fmla="*/ 322344 h 927414"/>
                <a:gd name="connsiteX118" fmla="*/ 762036 w 3024845"/>
                <a:gd name="connsiteY118" fmla="*/ 369903 h 927414"/>
                <a:gd name="connsiteX119" fmla="*/ 763049 w 3024845"/>
                <a:gd name="connsiteY119" fmla="*/ 369903 h 927414"/>
                <a:gd name="connsiteX120" fmla="*/ 770143 w 3024845"/>
                <a:gd name="connsiteY120" fmla="*/ 369903 h 927414"/>
                <a:gd name="connsiteX121" fmla="*/ 784330 w 3024845"/>
                <a:gd name="connsiteY121" fmla="*/ 374227 h 927414"/>
                <a:gd name="connsiteX122" fmla="*/ 784330 w 3024845"/>
                <a:gd name="connsiteY122" fmla="*/ 413139 h 927414"/>
                <a:gd name="connsiteX123" fmla="*/ 785343 w 3024845"/>
                <a:gd name="connsiteY123" fmla="*/ 413139 h 927414"/>
                <a:gd name="connsiteX124" fmla="*/ 792436 w 3024845"/>
                <a:gd name="connsiteY124" fmla="*/ 413139 h 927414"/>
                <a:gd name="connsiteX125" fmla="*/ 792436 w 3024845"/>
                <a:gd name="connsiteY125" fmla="*/ 414760 h 927414"/>
                <a:gd name="connsiteX126" fmla="*/ 792436 w 3024845"/>
                <a:gd name="connsiteY126" fmla="*/ 426109 h 927414"/>
                <a:gd name="connsiteX127" fmla="*/ 794463 w 3024845"/>
                <a:gd name="connsiteY127" fmla="*/ 426109 h 927414"/>
                <a:gd name="connsiteX128" fmla="*/ 808650 w 3024845"/>
                <a:gd name="connsiteY128" fmla="*/ 426109 h 927414"/>
                <a:gd name="connsiteX129" fmla="*/ 814730 w 3024845"/>
                <a:gd name="connsiteY129" fmla="*/ 432595 h 927414"/>
                <a:gd name="connsiteX130" fmla="*/ 814730 w 3024845"/>
                <a:gd name="connsiteY130" fmla="*/ 454213 h 927414"/>
                <a:gd name="connsiteX131" fmla="*/ 817010 w 3024845"/>
                <a:gd name="connsiteY131" fmla="*/ 454213 h 927414"/>
                <a:gd name="connsiteX132" fmla="*/ 832970 w 3024845"/>
                <a:gd name="connsiteY132" fmla="*/ 454213 h 927414"/>
                <a:gd name="connsiteX133" fmla="*/ 832970 w 3024845"/>
                <a:gd name="connsiteY133" fmla="*/ 455293 h 927414"/>
                <a:gd name="connsiteX134" fmla="*/ 832970 w 3024845"/>
                <a:gd name="connsiteY134" fmla="*/ 462860 h 927414"/>
                <a:gd name="connsiteX135" fmla="*/ 834237 w 3024845"/>
                <a:gd name="connsiteY135" fmla="*/ 462860 h 927414"/>
                <a:gd name="connsiteX136" fmla="*/ 843104 w 3024845"/>
                <a:gd name="connsiteY136" fmla="*/ 462860 h 927414"/>
                <a:gd name="connsiteX137" fmla="*/ 843104 w 3024845"/>
                <a:gd name="connsiteY137" fmla="*/ 465021 h 927414"/>
                <a:gd name="connsiteX138" fmla="*/ 843104 w 3024845"/>
                <a:gd name="connsiteY138" fmla="*/ 480154 h 927414"/>
                <a:gd name="connsiteX139" fmla="*/ 847157 w 3024845"/>
                <a:gd name="connsiteY139" fmla="*/ 478262 h 927414"/>
                <a:gd name="connsiteX140" fmla="*/ 847157 w 3024845"/>
                <a:gd name="connsiteY140" fmla="*/ 465021 h 927414"/>
                <a:gd name="connsiteX141" fmla="*/ 848170 w 3024845"/>
                <a:gd name="connsiteY141" fmla="*/ 465021 h 927414"/>
                <a:gd name="connsiteX142" fmla="*/ 855264 w 3024845"/>
                <a:gd name="connsiteY142" fmla="*/ 465021 h 927414"/>
                <a:gd name="connsiteX143" fmla="*/ 855264 w 3024845"/>
                <a:gd name="connsiteY143" fmla="*/ 466643 h 927414"/>
                <a:gd name="connsiteX144" fmla="*/ 855264 w 3024845"/>
                <a:gd name="connsiteY144" fmla="*/ 477992 h 927414"/>
                <a:gd name="connsiteX145" fmla="*/ 856024 w 3024845"/>
                <a:gd name="connsiteY145" fmla="*/ 477992 h 927414"/>
                <a:gd name="connsiteX146" fmla="*/ 861344 w 3024845"/>
                <a:gd name="connsiteY146" fmla="*/ 477992 h 927414"/>
                <a:gd name="connsiteX147" fmla="*/ 909984 w 3024845"/>
                <a:gd name="connsiteY147" fmla="*/ 473669 h 927414"/>
                <a:gd name="connsiteX148" fmla="*/ 909984 w 3024845"/>
                <a:gd name="connsiteY148" fmla="*/ 475020 h 927414"/>
                <a:gd name="connsiteX149" fmla="*/ 909984 w 3024845"/>
                <a:gd name="connsiteY149" fmla="*/ 484477 h 927414"/>
                <a:gd name="connsiteX150" fmla="*/ 910744 w 3024845"/>
                <a:gd name="connsiteY150" fmla="*/ 484477 h 927414"/>
                <a:gd name="connsiteX151" fmla="*/ 916065 w 3024845"/>
                <a:gd name="connsiteY151" fmla="*/ 484477 h 927414"/>
                <a:gd name="connsiteX152" fmla="*/ 916065 w 3024845"/>
                <a:gd name="connsiteY152" fmla="*/ 486639 h 927414"/>
                <a:gd name="connsiteX153" fmla="*/ 916065 w 3024845"/>
                <a:gd name="connsiteY153" fmla="*/ 501772 h 927414"/>
                <a:gd name="connsiteX154" fmla="*/ 918091 w 3024845"/>
                <a:gd name="connsiteY154" fmla="*/ 500421 h 927414"/>
                <a:gd name="connsiteX155" fmla="*/ 932278 w 3024845"/>
                <a:gd name="connsiteY155" fmla="*/ 490963 h 927414"/>
                <a:gd name="connsiteX156" fmla="*/ 938358 w 3024845"/>
                <a:gd name="connsiteY156" fmla="*/ 449889 h 927414"/>
                <a:gd name="connsiteX157" fmla="*/ 939118 w 3024845"/>
                <a:gd name="connsiteY157" fmla="*/ 449619 h 927414"/>
                <a:gd name="connsiteX158" fmla="*/ 944438 w 3024845"/>
                <a:gd name="connsiteY158" fmla="*/ 447727 h 927414"/>
                <a:gd name="connsiteX159" fmla="*/ 946465 w 3024845"/>
                <a:gd name="connsiteY159" fmla="*/ 378550 h 927414"/>
                <a:gd name="connsiteX160" fmla="*/ 948492 w 3024845"/>
                <a:gd name="connsiteY160" fmla="*/ 447727 h 927414"/>
                <a:gd name="connsiteX161" fmla="*/ 949252 w 3024845"/>
                <a:gd name="connsiteY161" fmla="*/ 447997 h 927414"/>
                <a:gd name="connsiteX162" fmla="*/ 954572 w 3024845"/>
                <a:gd name="connsiteY162" fmla="*/ 449889 h 927414"/>
                <a:gd name="connsiteX163" fmla="*/ 954572 w 3024845"/>
                <a:gd name="connsiteY163" fmla="*/ 363418 h 927414"/>
                <a:gd name="connsiteX164" fmla="*/ 958625 w 3024845"/>
                <a:gd name="connsiteY164" fmla="*/ 330991 h 927414"/>
                <a:gd name="connsiteX165" fmla="*/ 997132 w 3024845"/>
                <a:gd name="connsiteY165" fmla="*/ 330991 h 927414"/>
                <a:gd name="connsiteX166" fmla="*/ 997132 w 3024845"/>
                <a:gd name="connsiteY166" fmla="*/ 363418 h 927414"/>
                <a:gd name="connsiteX167" fmla="*/ 997892 w 3024845"/>
                <a:gd name="connsiteY167" fmla="*/ 363418 h 927414"/>
                <a:gd name="connsiteX168" fmla="*/ 1003212 w 3024845"/>
                <a:gd name="connsiteY168" fmla="*/ 363418 h 927414"/>
                <a:gd name="connsiteX169" fmla="*/ 1003212 w 3024845"/>
                <a:gd name="connsiteY169" fmla="*/ 281270 h 927414"/>
                <a:gd name="connsiteX170" fmla="*/ 1004986 w 3024845"/>
                <a:gd name="connsiteY170" fmla="*/ 281270 h 927414"/>
                <a:gd name="connsiteX171" fmla="*/ 1017399 w 3024845"/>
                <a:gd name="connsiteY171" fmla="*/ 281270 h 927414"/>
                <a:gd name="connsiteX172" fmla="*/ 1017399 w 3024845"/>
                <a:gd name="connsiteY172" fmla="*/ 279379 h 927414"/>
                <a:gd name="connsiteX173" fmla="*/ 1017399 w 3024845"/>
                <a:gd name="connsiteY173" fmla="*/ 266138 h 927414"/>
                <a:gd name="connsiteX174" fmla="*/ 1039693 w 3024845"/>
                <a:gd name="connsiteY174" fmla="*/ 266138 h 927414"/>
                <a:gd name="connsiteX175" fmla="*/ 1039693 w 3024845"/>
                <a:gd name="connsiteY175" fmla="*/ 265057 h 927414"/>
                <a:gd name="connsiteX176" fmla="*/ 1039693 w 3024845"/>
                <a:gd name="connsiteY176" fmla="*/ 257491 h 927414"/>
                <a:gd name="connsiteX177" fmla="*/ 1041466 w 3024845"/>
                <a:gd name="connsiteY177" fmla="*/ 257491 h 927414"/>
                <a:gd name="connsiteX178" fmla="*/ 1053880 w 3024845"/>
                <a:gd name="connsiteY178" fmla="*/ 257491 h 927414"/>
                <a:gd name="connsiteX179" fmla="*/ 1053880 w 3024845"/>
                <a:gd name="connsiteY179" fmla="*/ 258572 h 927414"/>
                <a:gd name="connsiteX180" fmla="*/ 1053880 w 3024845"/>
                <a:gd name="connsiteY180" fmla="*/ 266138 h 927414"/>
                <a:gd name="connsiteX181" fmla="*/ 1054640 w 3024845"/>
                <a:gd name="connsiteY181" fmla="*/ 266138 h 927414"/>
                <a:gd name="connsiteX182" fmla="*/ 1059960 w 3024845"/>
                <a:gd name="connsiteY182" fmla="*/ 266138 h 927414"/>
                <a:gd name="connsiteX183" fmla="*/ 1070093 w 3024845"/>
                <a:gd name="connsiteY183" fmla="*/ 261814 h 927414"/>
                <a:gd name="connsiteX184" fmla="*/ 1074146 w 3024845"/>
                <a:gd name="connsiteY184" fmla="*/ 265057 h 927414"/>
                <a:gd name="connsiteX185" fmla="*/ 1074146 w 3024845"/>
                <a:gd name="connsiteY185" fmla="*/ 257491 h 927414"/>
                <a:gd name="connsiteX186" fmla="*/ 1076426 w 3024845"/>
                <a:gd name="connsiteY186" fmla="*/ 257491 h 927414"/>
                <a:gd name="connsiteX187" fmla="*/ 1092387 w 3024845"/>
                <a:gd name="connsiteY187" fmla="*/ 257491 h 927414"/>
                <a:gd name="connsiteX188" fmla="*/ 1092387 w 3024845"/>
                <a:gd name="connsiteY188" fmla="*/ 258572 h 927414"/>
                <a:gd name="connsiteX189" fmla="*/ 1092387 w 3024845"/>
                <a:gd name="connsiteY189" fmla="*/ 266138 h 927414"/>
                <a:gd name="connsiteX190" fmla="*/ 1122787 w 3024845"/>
                <a:gd name="connsiteY190" fmla="*/ 266138 h 927414"/>
                <a:gd name="connsiteX191" fmla="*/ 1122787 w 3024845"/>
                <a:gd name="connsiteY191" fmla="*/ 267759 h 927414"/>
                <a:gd name="connsiteX192" fmla="*/ 1122787 w 3024845"/>
                <a:gd name="connsiteY192" fmla="*/ 279109 h 927414"/>
                <a:gd name="connsiteX193" fmla="*/ 1149134 w 3024845"/>
                <a:gd name="connsiteY193" fmla="*/ 279109 h 927414"/>
                <a:gd name="connsiteX194" fmla="*/ 1149134 w 3024845"/>
                <a:gd name="connsiteY194" fmla="*/ 309373 h 927414"/>
                <a:gd name="connsiteX195" fmla="*/ 1149894 w 3024845"/>
                <a:gd name="connsiteY195" fmla="*/ 309373 h 927414"/>
                <a:gd name="connsiteX196" fmla="*/ 1155214 w 3024845"/>
                <a:gd name="connsiteY196" fmla="*/ 309373 h 927414"/>
                <a:gd name="connsiteX197" fmla="*/ 1155214 w 3024845"/>
                <a:gd name="connsiteY197" fmla="*/ 310454 h 927414"/>
                <a:gd name="connsiteX198" fmla="*/ 1155214 w 3024845"/>
                <a:gd name="connsiteY198" fmla="*/ 318021 h 927414"/>
                <a:gd name="connsiteX199" fmla="*/ 1159268 w 3024845"/>
                <a:gd name="connsiteY199" fmla="*/ 348285 h 927414"/>
                <a:gd name="connsiteX200" fmla="*/ 1160028 w 3024845"/>
                <a:gd name="connsiteY200" fmla="*/ 348285 h 927414"/>
                <a:gd name="connsiteX201" fmla="*/ 1165348 w 3024845"/>
                <a:gd name="connsiteY201" fmla="*/ 348285 h 927414"/>
                <a:gd name="connsiteX202" fmla="*/ 1165348 w 3024845"/>
                <a:gd name="connsiteY202" fmla="*/ 349096 h 927414"/>
                <a:gd name="connsiteX203" fmla="*/ 1165348 w 3024845"/>
                <a:gd name="connsiteY203" fmla="*/ 354771 h 927414"/>
                <a:gd name="connsiteX204" fmla="*/ 1166361 w 3024845"/>
                <a:gd name="connsiteY204" fmla="*/ 354771 h 927414"/>
                <a:gd name="connsiteX205" fmla="*/ 1173454 w 3024845"/>
                <a:gd name="connsiteY205" fmla="*/ 354771 h 927414"/>
                <a:gd name="connsiteX206" fmla="*/ 1173454 w 3024845"/>
                <a:gd name="connsiteY206" fmla="*/ 385036 h 927414"/>
                <a:gd name="connsiteX207" fmla="*/ 1175481 w 3024845"/>
                <a:gd name="connsiteY207" fmla="*/ 385036 h 927414"/>
                <a:gd name="connsiteX208" fmla="*/ 1189668 w 3024845"/>
                <a:gd name="connsiteY208" fmla="*/ 385036 h 927414"/>
                <a:gd name="connsiteX209" fmla="*/ 1189668 w 3024845"/>
                <a:gd name="connsiteY209" fmla="*/ 408815 h 927414"/>
                <a:gd name="connsiteX210" fmla="*/ 1191695 w 3024845"/>
                <a:gd name="connsiteY210" fmla="*/ 410436 h 927414"/>
                <a:gd name="connsiteX211" fmla="*/ 1191695 w 3024845"/>
                <a:gd name="connsiteY211" fmla="*/ 421786 h 927414"/>
                <a:gd name="connsiteX212" fmla="*/ 1192455 w 3024845"/>
                <a:gd name="connsiteY212" fmla="*/ 421786 h 927414"/>
                <a:gd name="connsiteX213" fmla="*/ 1197775 w 3024845"/>
                <a:gd name="connsiteY213" fmla="*/ 421786 h 927414"/>
                <a:gd name="connsiteX214" fmla="*/ 1197775 w 3024845"/>
                <a:gd name="connsiteY214" fmla="*/ 445565 h 927414"/>
                <a:gd name="connsiteX215" fmla="*/ 1199041 w 3024845"/>
                <a:gd name="connsiteY215" fmla="*/ 445565 h 927414"/>
                <a:gd name="connsiteX216" fmla="*/ 1207908 w 3024845"/>
                <a:gd name="connsiteY216" fmla="*/ 445565 h 927414"/>
                <a:gd name="connsiteX217" fmla="*/ 1209935 w 3024845"/>
                <a:gd name="connsiteY217" fmla="*/ 449619 h 927414"/>
                <a:gd name="connsiteX218" fmla="*/ 1209935 w 3024845"/>
                <a:gd name="connsiteY218" fmla="*/ 462860 h 927414"/>
                <a:gd name="connsiteX219" fmla="*/ 1211455 w 3024845"/>
                <a:gd name="connsiteY219" fmla="*/ 460968 h 927414"/>
                <a:gd name="connsiteX220" fmla="*/ 1222095 w 3024845"/>
                <a:gd name="connsiteY220" fmla="*/ 447727 h 927414"/>
                <a:gd name="connsiteX221" fmla="*/ 1250469 w 3024845"/>
                <a:gd name="connsiteY221" fmla="*/ 447727 h 927414"/>
                <a:gd name="connsiteX222" fmla="*/ 1250469 w 3024845"/>
                <a:gd name="connsiteY222" fmla="*/ 534198 h 927414"/>
                <a:gd name="connsiteX223" fmla="*/ 1251229 w 3024845"/>
                <a:gd name="connsiteY223" fmla="*/ 534198 h 927414"/>
                <a:gd name="connsiteX224" fmla="*/ 1256549 w 3024845"/>
                <a:gd name="connsiteY224" fmla="*/ 534198 h 927414"/>
                <a:gd name="connsiteX225" fmla="*/ 1257309 w 3024845"/>
                <a:gd name="connsiteY225" fmla="*/ 532847 h 927414"/>
                <a:gd name="connsiteX226" fmla="*/ 1262629 w 3024845"/>
                <a:gd name="connsiteY226" fmla="*/ 523389 h 927414"/>
                <a:gd name="connsiteX227" fmla="*/ 1262629 w 3024845"/>
                <a:gd name="connsiteY227" fmla="*/ 525281 h 927414"/>
                <a:gd name="connsiteX228" fmla="*/ 1262629 w 3024845"/>
                <a:gd name="connsiteY228" fmla="*/ 538522 h 927414"/>
                <a:gd name="connsiteX229" fmla="*/ 1266682 w 3024845"/>
                <a:gd name="connsiteY229" fmla="*/ 493125 h 927414"/>
                <a:gd name="connsiteX230" fmla="*/ 1267442 w 3024845"/>
                <a:gd name="connsiteY230" fmla="*/ 493125 h 927414"/>
                <a:gd name="connsiteX231" fmla="*/ 1272762 w 3024845"/>
                <a:gd name="connsiteY231" fmla="*/ 493125 h 927414"/>
                <a:gd name="connsiteX232" fmla="*/ 1272762 w 3024845"/>
                <a:gd name="connsiteY232" fmla="*/ 428271 h 927414"/>
                <a:gd name="connsiteX233" fmla="*/ 1273776 w 3024845"/>
                <a:gd name="connsiteY233" fmla="*/ 428271 h 927414"/>
                <a:gd name="connsiteX234" fmla="*/ 1280869 w 3024845"/>
                <a:gd name="connsiteY234" fmla="*/ 428271 h 927414"/>
                <a:gd name="connsiteX235" fmla="*/ 1293029 w 3024845"/>
                <a:gd name="connsiteY235" fmla="*/ 385036 h 927414"/>
                <a:gd name="connsiteX236" fmla="*/ 1294296 w 3024845"/>
                <a:gd name="connsiteY236" fmla="*/ 385036 h 927414"/>
                <a:gd name="connsiteX237" fmla="*/ 1303163 w 3024845"/>
                <a:gd name="connsiteY237" fmla="*/ 385036 h 927414"/>
                <a:gd name="connsiteX238" fmla="*/ 1313296 w 3024845"/>
                <a:gd name="connsiteY238" fmla="*/ 428271 h 927414"/>
                <a:gd name="connsiteX239" fmla="*/ 1314309 w 3024845"/>
                <a:gd name="connsiteY239" fmla="*/ 428271 h 927414"/>
                <a:gd name="connsiteX240" fmla="*/ 1321403 w 3024845"/>
                <a:gd name="connsiteY240" fmla="*/ 428271 h 927414"/>
                <a:gd name="connsiteX241" fmla="*/ 1321403 w 3024845"/>
                <a:gd name="connsiteY241" fmla="*/ 467183 h 927414"/>
                <a:gd name="connsiteX242" fmla="*/ 1323176 w 3024845"/>
                <a:gd name="connsiteY242" fmla="*/ 467183 h 927414"/>
                <a:gd name="connsiteX243" fmla="*/ 1335590 w 3024845"/>
                <a:gd name="connsiteY243" fmla="*/ 467183 h 927414"/>
                <a:gd name="connsiteX244" fmla="*/ 1335590 w 3024845"/>
                <a:gd name="connsiteY244" fmla="*/ 469345 h 927414"/>
                <a:gd name="connsiteX245" fmla="*/ 1335590 w 3024845"/>
                <a:gd name="connsiteY245" fmla="*/ 484477 h 927414"/>
                <a:gd name="connsiteX246" fmla="*/ 1339643 w 3024845"/>
                <a:gd name="connsiteY246" fmla="*/ 482316 h 927414"/>
                <a:gd name="connsiteX247" fmla="*/ 1339643 w 3024845"/>
                <a:gd name="connsiteY247" fmla="*/ 467183 h 927414"/>
                <a:gd name="connsiteX248" fmla="*/ 1341163 w 3024845"/>
                <a:gd name="connsiteY248" fmla="*/ 467183 h 927414"/>
                <a:gd name="connsiteX249" fmla="*/ 1351803 w 3024845"/>
                <a:gd name="connsiteY249" fmla="*/ 467183 h 927414"/>
                <a:gd name="connsiteX250" fmla="*/ 1351803 w 3024845"/>
                <a:gd name="connsiteY250" fmla="*/ 468804 h 927414"/>
                <a:gd name="connsiteX251" fmla="*/ 1351803 w 3024845"/>
                <a:gd name="connsiteY251" fmla="*/ 480154 h 927414"/>
                <a:gd name="connsiteX252" fmla="*/ 1382204 w 3024845"/>
                <a:gd name="connsiteY252" fmla="*/ 480154 h 927414"/>
                <a:gd name="connsiteX253" fmla="*/ 1382204 w 3024845"/>
                <a:gd name="connsiteY253" fmla="*/ 443404 h 927414"/>
                <a:gd name="connsiteX254" fmla="*/ 1383470 w 3024845"/>
                <a:gd name="connsiteY254" fmla="*/ 443404 h 927414"/>
                <a:gd name="connsiteX255" fmla="*/ 1392337 w 3024845"/>
                <a:gd name="connsiteY255" fmla="*/ 443404 h 927414"/>
                <a:gd name="connsiteX256" fmla="*/ 1392337 w 3024845"/>
                <a:gd name="connsiteY256" fmla="*/ 465021 h 927414"/>
                <a:gd name="connsiteX257" fmla="*/ 1394364 w 3024845"/>
                <a:gd name="connsiteY257" fmla="*/ 432595 h 927414"/>
                <a:gd name="connsiteX258" fmla="*/ 1416657 w 3024845"/>
                <a:gd name="connsiteY258" fmla="*/ 432595 h 927414"/>
                <a:gd name="connsiteX259" fmla="*/ 1416657 w 3024845"/>
                <a:gd name="connsiteY259" fmla="*/ 430973 h 927414"/>
                <a:gd name="connsiteX260" fmla="*/ 1416657 w 3024845"/>
                <a:gd name="connsiteY260" fmla="*/ 419624 h 927414"/>
                <a:gd name="connsiteX261" fmla="*/ 1417417 w 3024845"/>
                <a:gd name="connsiteY261" fmla="*/ 419624 h 927414"/>
                <a:gd name="connsiteX262" fmla="*/ 1422737 w 3024845"/>
                <a:gd name="connsiteY262" fmla="*/ 419624 h 927414"/>
                <a:gd name="connsiteX263" fmla="*/ 1422737 w 3024845"/>
                <a:gd name="connsiteY263" fmla="*/ 417733 h 927414"/>
                <a:gd name="connsiteX264" fmla="*/ 1422737 w 3024845"/>
                <a:gd name="connsiteY264" fmla="*/ 404492 h 927414"/>
                <a:gd name="connsiteX265" fmla="*/ 1426791 w 3024845"/>
                <a:gd name="connsiteY265" fmla="*/ 410977 h 927414"/>
                <a:gd name="connsiteX266" fmla="*/ 1429071 w 3024845"/>
                <a:gd name="connsiteY266" fmla="*/ 410977 h 927414"/>
                <a:gd name="connsiteX267" fmla="*/ 1445031 w 3024845"/>
                <a:gd name="connsiteY267" fmla="*/ 410977 h 927414"/>
                <a:gd name="connsiteX268" fmla="*/ 1445031 w 3024845"/>
                <a:gd name="connsiteY268" fmla="*/ 410166 h 927414"/>
                <a:gd name="connsiteX269" fmla="*/ 1445031 w 3024845"/>
                <a:gd name="connsiteY269" fmla="*/ 404492 h 927414"/>
                <a:gd name="connsiteX270" fmla="*/ 1445791 w 3024845"/>
                <a:gd name="connsiteY270" fmla="*/ 404492 h 927414"/>
                <a:gd name="connsiteX271" fmla="*/ 1451111 w 3024845"/>
                <a:gd name="connsiteY271" fmla="*/ 404492 h 927414"/>
                <a:gd name="connsiteX272" fmla="*/ 1451111 w 3024845"/>
                <a:gd name="connsiteY272" fmla="*/ 405843 h 927414"/>
                <a:gd name="connsiteX273" fmla="*/ 1451111 w 3024845"/>
                <a:gd name="connsiteY273" fmla="*/ 415301 h 927414"/>
                <a:gd name="connsiteX274" fmla="*/ 1489618 w 3024845"/>
                <a:gd name="connsiteY274" fmla="*/ 415301 h 927414"/>
                <a:gd name="connsiteX275" fmla="*/ 1489618 w 3024845"/>
                <a:gd name="connsiteY275" fmla="*/ 553654 h 927414"/>
                <a:gd name="connsiteX276" fmla="*/ 1491138 w 3024845"/>
                <a:gd name="connsiteY276" fmla="*/ 553654 h 927414"/>
                <a:gd name="connsiteX277" fmla="*/ 1501778 w 3024845"/>
                <a:gd name="connsiteY277" fmla="*/ 553654 h 927414"/>
                <a:gd name="connsiteX278" fmla="*/ 1501778 w 3024845"/>
                <a:gd name="connsiteY278" fmla="*/ 540684 h 927414"/>
                <a:gd name="connsiteX279" fmla="*/ 1505832 w 3024845"/>
                <a:gd name="connsiteY279" fmla="*/ 540684 h 927414"/>
                <a:gd name="connsiteX280" fmla="*/ 1505832 w 3024845"/>
                <a:gd name="connsiteY280" fmla="*/ 553654 h 927414"/>
                <a:gd name="connsiteX281" fmla="*/ 1536232 w 3024845"/>
                <a:gd name="connsiteY281" fmla="*/ 553654 h 927414"/>
                <a:gd name="connsiteX282" fmla="*/ 1536232 w 3024845"/>
                <a:gd name="connsiteY282" fmla="*/ 523389 h 927414"/>
                <a:gd name="connsiteX283" fmla="*/ 1548392 w 3024845"/>
                <a:gd name="connsiteY283" fmla="*/ 523389 h 927414"/>
                <a:gd name="connsiteX284" fmla="*/ 1560552 w 3024845"/>
                <a:gd name="connsiteY284" fmla="*/ 521228 h 927414"/>
                <a:gd name="connsiteX285" fmla="*/ 1564606 w 3024845"/>
                <a:gd name="connsiteY285" fmla="*/ 523389 h 927414"/>
                <a:gd name="connsiteX286" fmla="*/ 1574739 w 3024845"/>
                <a:gd name="connsiteY286" fmla="*/ 523389 h 927414"/>
                <a:gd name="connsiteX287" fmla="*/ 1574739 w 3024845"/>
                <a:gd name="connsiteY287" fmla="*/ 553654 h 927414"/>
                <a:gd name="connsiteX288" fmla="*/ 1582846 w 3024845"/>
                <a:gd name="connsiteY288" fmla="*/ 553654 h 927414"/>
                <a:gd name="connsiteX289" fmla="*/ 1582846 w 3024845"/>
                <a:gd name="connsiteY289" fmla="*/ 570949 h 927414"/>
                <a:gd name="connsiteX290" fmla="*/ 1592182 w 3024845"/>
                <a:gd name="connsiteY290" fmla="*/ 571854 h 927414"/>
                <a:gd name="connsiteX291" fmla="*/ 1605140 w 3024845"/>
                <a:gd name="connsiteY291" fmla="*/ 571854 h 927414"/>
                <a:gd name="connsiteX292" fmla="*/ 1605140 w 3024845"/>
                <a:gd name="connsiteY292" fmla="*/ 555816 h 927414"/>
                <a:gd name="connsiteX293" fmla="*/ 1673096 w 3024845"/>
                <a:gd name="connsiteY293" fmla="*/ 555816 h 927414"/>
                <a:gd name="connsiteX294" fmla="*/ 1673096 w 3024845"/>
                <a:gd name="connsiteY294" fmla="*/ 470563 h 927414"/>
                <a:gd name="connsiteX295" fmla="*/ 1745104 w 3024845"/>
                <a:gd name="connsiteY295" fmla="*/ 470563 h 927414"/>
                <a:gd name="connsiteX296" fmla="*/ 1745104 w 3024845"/>
                <a:gd name="connsiteY296" fmla="*/ 549331 h 927414"/>
                <a:gd name="connsiteX297" fmla="*/ 1747008 w 3024845"/>
                <a:gd name="connsiteY297" fmla="*/ 549331 h 927414"/>
                <a:gd name="connsiteX298" fmla="*/ 1748250 w 3024845"/>
                <a:gd name="connsiteY298" fmla="*/ 571854 h 927414"/>
                <a:gd name="connsiteX299" fmla="*/ 1757926 w 3024845"/>
                <a:gd name="connsiteY299" fmla="*/ 571854 h 927414"/>
                <a:gd name="connsiteX300" fmla="*/ 1759168 w 3024845"/>
                <a:gd name="connsiteY300" fmla="*/ 549331 h 927414"/>
                <a:gd name="connsiteX301" fmla="*/ 1765248 w 3024845"/>
                <a:gd name="connsiteY301" fmla="*/ 549331 h 927414"/>
                <a:gd name="connsiteX302" fmla="*/ 1766490 w 3024845"/>
                <a:gd name="connsiteY302" fmla="*/ 571854 h 927414"/>
                <a:gd name="connsiteX303" fmla="*/ 1817112 w 3024845"/>
                <a:gd name="connsiteY303" fmla="*/ 571854 h 927414"/>
                <a:gd name="connsiteX304" fmla="*/ 1817112 w 3024845"/>
                <a:gd name="connsiteY304" fmla="*/ 408826 h 927414"/>
                <a:gd name="connsiteX305" fmla="*/ 2014439 w 3024845"/>
                <a:gd name="connsiteY305" fmla="*/ 408826 h 927414"/>
                <a:gd name="connsiteX306" fmla="*/ 2014439 w 3024845"/>
                <a:gd name="connsiteY306" fmla="*/ 571854 h 927414"/>
                <a:gd name="connsiteX307" fmla="*/ 2033136 w 3024845"/>
                <a:gd name="connsiteY307" fmla="*/ 571854 h 927414"/>
                <a:gd name="connsiteX308" fmla="*/ 2033136 w 3024845"/>
                <a:gd name="connsiteY308" fmla="*/ 489161 h 927414"/>
                <a:gd name="connsiteX309" fmla="*/ 2128256 w 3024845"/>
                <a:gd name="connsiteY309" fmla="*/ 489161 h 927414"/>
                <a:gd name="connsiteX310" fmla="*/ 2146266 w 3024845"/>
                <a:gd name="connsiteY310" fmla="*/ 239 h 927414"/>
                <a:gd name="connsiteX311" fmla="*/ 2180720 w 3024845"/>
                <a:gd name="connsiteY311" fmla="*/ 423948 h 927414"/>
                <a:gd name="connsiteX312" fmla="*/ 2245574 w 3024845"/>
                <a:gd name="connsiteY312" fmla="*/ 423948 h 927414"/>
                <a:gd name="connsiteX313" fmla="*/ 2245574 w 3024845"/>
                <a:gd name="connsiteY313" fmla="*/ 499610 h 927414"/>
                <a:gd name="connsiteX314" fmla="*/ 2253681 w 3024845"/>
                <a:gd name="connsiteY314" fmla="*/ 499610 h 927414"/>
                <a:gd name="connsiteX315" fmla="*/ 2255708 w 3024845"/>
                <a:gd name="connsiteY315" fmla="*/ 493125 h 927414"/>
                <a:gd name="connsiteX316" fmla="*/ 2261788 w 3024845"/>
                <a:gd name="connsiteY316" fmla="*/ 493125 h 927414"/>
                <a:gd name="connsiteX317" fmla="*/ 2263815 w 3024845"/>
                <a:gd name="connsiteY317" fmla="*/ 501772 h 927414"/>
                <a:gd name="connsiteX318" fmla="*/ 2275975 w 3024845"/>
                <a:gd name="connsiteY318" fmla="*/ 501772 h 927414"/>
                <a:gd name="connsiteX319" fmla="*/ 2275975 w 3024845"/>
                <a:gd name="connsiteY319" fmla="*/ 495286 h 927414"/>
                <a:gd name="connsiteX320" fmla="*/ 2298268 w 3024845"/>
                <a:gd name="connsiteY320" fmla="*/ 495286 h 927414"/>
                <a:gd name="connsiteX321" fmla="*/ 2298268 w 3024845"/>
                <a:gd name="connsiteY321" fmla="*/ 501772 h 927414"/>
                <a:gd name="connsiteX322" fmla="*/ 2318535 w 3024845"/>
                <a:gd name="connsiteY322" fmla="*/ 501772 h 927414"/>
                <a:gd name="connsiteX323" fmla="*/ 2318535 w 3024845"/>
                <a:gd name="connsiteY323" fmla="*/ 547169 h 927414"/>
                <a:gd name="connsiteX324" fmla="*/ 2332722 w 3024845"/>
                <a:gd name="connsiteY324" fmla="*/ 547169 h 927414"/>
                <a:gd name="connsiteX325" fmla="*/ 2332722 w 3024845"/>
                <a:gd name="connsiteY325" fmla="*/ 534198 h 927414"/>
                <a:gd name="connsiteX326" fmla="*/ 2348936 w 3024845"/>
                <a:gd name="connsiteY326" fmla="*/ 534198 h 927414"/>
                <a:gd name="connsiteX327" fmla="*/ 2348936 w 3024845"/>
                <a:gd name="connsiteY327" fmla="*/ 354771 h 927414"/>
                <a:gd name="connsiteX328" fmla="*/ 2355016 w 3024845"/>
                <a:gd name="connsiteY328" fmla="*/ 348285 h 927414"/>
                <a:gd name="connsiteX329" fmla="*/ 2427977 w 3024845"/>
                <a:gd name="connsiteY329" fmla="*/ 348285 h 927414"/>
                <a:gd name="connsiteX330" fmla="*/ 2427977 w 3024845"/>
                <a:gd name="connsiteY330" fmla="*/ 356933 h 927414"/>
                <a:gd name="connsiteX331" fmla="*/ 2438110 w 3024845"/>
                <a:gd name="connsiteY331" fmla="*/ 356933 h 927414"/>
                <a:gd name="connsiteX332" fmla="*/ 2438110 w 3024845"/>
                <a:gd name="connsiteY332" fmla="*/ 471507 h 927414"/>
                <a:gd name="connsiteX333" fmla="*/ 2460404 w 3024845"/>
                <a:gd name="connsiteY333" fmla="*/ 471507 h 927414"/>
                <a:gd name="connsiteX334" fmla="*/ 2460404 w 3024845"/>
                <a:gd name="connsiteY334" fmla="*/ 404492 h 927414"/>
                <a:gd name="connsiteX335" fmla="*/ 2486751 w 3024845"/>
                <a:gd name="connsiteY335" fmla="*/ 404492 h 927414"/>
                <a:gd name="connsiteX336" fmla="*/ 2490804 w 3024845"/>
                <a:gd name="connsiteY336" fmla="*/ 400168 h 927414"/>
                <a:gd name="connsiteX337" fmla="*/ 2498911 w 3024845"/>
                <a:gd name="connsiteY337" fmla="*/ 400168 h 927414"/>
                <a:gd name="connsiteX338" fmla="*/ 2502964 w 3024845"/>
                <a:gd name="connsiteY338" fmla="*/ 404492 h 927414"/>
                <a:gd name="connsiteX339" fmla="*/ 2525258 w 3024845"/>
                <a:gd name="connsiteY339" fmla="*/ 404492 h 927414"/>
                <a:gd name="connsiteX340" fmla="*/ 2525258 w 3024845"/>
                <a:gd name="connsiteY340" fmla="*/ 287756 h 927414"/>
                <a:gd name="connsiteX341" fmla="*/ 2582005 w 3024845"/>
                <a:gd name="connsiteY341" fmla="*/ 276947 h 927414"/>
                <a:gd name="connsiteX342" fmla="*/ 2582005 w 3024845"/>
                <a:gd name="connsiteY342" fmla="*/ 278028 h 927414"/>
                <a:gd name="connsiteX343" fmla="*/ 2582005 w 3024845"/>
                <a:gd name="connsiteY343" fmla="*/ 285594 h 927414"/>
                <a:gd name="connsiteX344" fmla="*/ 2608352 w 3024845"/>
                <a:gd name="connsiteY344" fmla="*/ 285594 h 927414"/>
                <a:gd name="connsiteX345" fmla="*/ 2608352 w 3024845"/>
                <a:gd name="connsiteY345" fmla="*/ 540684 h 927414"/>
                <a:gd name="connsiteX346" fmla="*/ 2630646 w 3024845"/>
                <a:gd name="connsiteY346" fmla="*/ 540684 h 927414"/>
                <a:gd name="connsiteX347" fmla="*/ 2630646 w 3024845"/>
                <a:gd name="connsiteY347" fmla="*/ 536360 h 927414"/>
                <a:gd name="connsiteX348" fmla="*/ 2642806 w 3024845"/>
                <a:gd name="connsiteY348" fmla="*/ 536360 h 927414"/>
                <a:gd name="connsiteX349" fmla="*/ 2642806 w 3024845"/>
                <a:gd name="connsiteY349" fmla="*/ 540684 h 927414"/>
                <a:gd name="connsiteX350" fmla="*/ 2667126 w 3024845"/>
                <a:gd name="connsiteY350" fmla="*/ 540684 h 927414"/>
                <a:gd name="connsiteX351" fmla="*/ 2667126 w 3024845"/>
                <a:gd name="connsiteY351" fmla="*/ 527713 h 927414"/>
                <a:gd name="connsiteX352" fmla="*/ 2695500 w 3024845"/>
                <a:gd name="connsiteY352" fmla="*/ 527713 h 927414"/>
                <a:gd name="connsiteX353" fmla="*/ 2707660 w 3024845"/>
                <a:gd name="connsiteY353" fmla="*/ 523389 h 927414"/>
                <a:gd name="connsiteX354" fmla="*/ 2727927 w 3024845"/>
                <a:gd name="connsiteY354" fmla="*/ 527713 h 927414"/>
                <a:gd name="connsiteX355" fmla="*/ 2727927 w 3024845"/>
                <a:gd name="connsiteY355" fmla="*/ 510419 h 927414"/>
                <a:gd name="connsiteX356" fmla="*/ 2736034 w 3024845"/>
                <a:gd name="connsiteY356" fmla="*/ 510419 h 927414"/>
                <a:gd name="connsiteX357" fmla="*/ 2736034 w 3024845"/>
                <a:gd name="connsiteY357" fmla="*/ 497448 h 927414"/>
                <a:gd name="connsiteX358" fmla="*/ 2792781 w 3024845"/>
                <a:gd name="connsiteY358" fmla="*/ 497448 h 927414"/>
                <a:gd name="connsiteX359" fmla="*/ 2792781 w 3024845"/>
                <a:gd name="connsiteY359" fmla="*/ 467183 h 927414"/>
                <a:gd name="connsiteX360" fmla="*/ 2811021 w 3024845"/>
                <a:gd name="connsiteY360" fmla="*/ 467183 h 927414"/>
                <a:gd name="connsiteX361" fmla="*/ 2811021 w 3024845"/>
                <a:gd name="connsiteY361" fmla="*/ 460698 h 927414"/>
                <a:gd name="connsiteX362" fmla="*/ 2823181 w 3024845"/>
                <a:gd name="connsiteY362" fmla="*/ 460698 h 927414"/>
                <a:gd name="connsiteX363" fmla="*/ 2823181 w 3024845"/>
                <a:gd name="connsiteY363" fmla="*/ 467183 h 927414"/>
                <a:gd name="connsiteX364" fmla="*/ 2839395 w 3024845"/>
                <a:gd name="connsiteY364" fmla="*/ 467183 h 927414"/>
                <a:gd name="connsiteX365" fmla="*/ 2839395 w 3024845"/>
                <a:gd name="connsiteY365" fmla="*/ 516904 h 927414"/>
                <a:gd name="connsiteX366" fmla="*/ 2871822 w 3024845"/>
                <a:gd name="connsiteY366" fmla="*/ 516904 h 927414"/>
                <a:gd name="connsiteX367" fmla="*/ 2871822 w 3024845"/>
                <a:gd name="connsiteY367" fmla="*/ 490963 h 927414"/>
                <a:gd name="connsiteX368" fmla="*/ 2910329 w 3024845"/>
                <a:gd name="connsiteY368" fmla="*/ 490963 h 927414"/>
                <a:gd name="connsiteX369" fmla="*/ 2910329 w 3024845"/>
                <a:gd name="connsiteY369" fmla="*/ 460698 h 927414"/>
                <a:gd name="connsiteX370" fmla="*/ 2958970 w 3024845"/>
                <a:gd name="connsiteY370" fmla="*/ 460698 h 927414"/>
                <a:gd name="connsiteX371" fmla="*/ 2958970 w 3024845"/>
                <a:gd name="connsiteY371" fmla="*/ 571854 h 927414"/>
                <a:gd name="connsiteX372" fmla="*/ 2958970 w 3024845"/>
                <a:gd name="connsiteY372" fmla="*/ 585633 h 927414"/>
                <a:gd name="connsiteX373" fmla="*/ 3024845 w 3024845"/>
                <a:gd name="connsiteY373" fmla="*/ 585633 h 927414"/>
                <a:gd name="connsiteX374" fmla="*/ 3024845 w 3024845"/>
                <a:gd name="connsiteY374" fmla="*/ 927414 h 927414"/>
                <a:gd name="connsiteX375" fmla="*/ 2054 w 3024845"/>
                <a:gd name="connsiteY375" fmla="*/ 925081 h 927414"/>
                <a:gd name="connsiteX376" fmla="*/ 0 w 3024845"/>
                <a:gd name="connsiteY376" fmla="*/ 490963 h 927414"/>
                <a:gd name="connsiteX377" fmla="*/ 20267 w 3024845"/>
                <a:gd name="connsiteY377" fmla="*/ 490963 h 927414"/>
                <a:gd name="connsiteX378" fmla="*/ 20774 w 3024845"/>
                <a:gd name="connsiteY378" fmla="*/ 489882 h 927414"/>
                <a:gd name="connsiteX379" fmla="*/ 24320 w 3024845"/>
                <a:gd name="connsiteY379" fmla="*/ 482316 h 927414"/>
                <a:gd name="connsiteX380" fmla="*/ 26094 w 3024845"/>
                <a:gd name="connsiteY380" fmla="*/ 482586 h 927414"/>
                <a:gd name="connsiteX381" fmla="*/ 38507 w 3024845"/>
                <a:gd name="connsiteY381" fmla="*/ 484477 h 927414"/>
                <a:gd name="connsiteX382" fmla="*/ 39014 w 3024845"/>
                <a:gd name="connsiteY382" fmla="*/ 485829 h 927414"/>
                <a:gd name="connsiteX383" fmla="*/ 42560 w 3024845"/>
                <a:gd name="connsiteY383" fmla="*/ 495286 h 927414"/>
                <a:gd name="connsiteX384" fmla="*/ 68907 w 3024845"/>
                <a:gd name="connsiteY384" fmla="*/ 497448 h 927414"/>
                <a:gd name="connsiteX385" fmla="*/ 68907 w 3024845"/>
                <a:gd name="connsiteY385" fmla="*/ 374227 h 927414"/>
                <a:gd name="connsiteX386" fmla="*/ 70934 w 3024845"/>
                <a:gd name="connsiteY386" fmla="*/ 374227 h 927414"/>
                <a:gd name="connsiteX387" fmla="*/ 85121 w 3024845"/>
                <a:gd name="connsiteY387" fmla="*/ 374227 h 927414"/>
                <a:gd name="connsiteX388" fmla="*/ 85121 w 3024845"/>
                <a:gd name="connsiteY388" fmla="*/ 238035 h 927414"/>
                <a:gd name="connsiteX389" fmla="*/ 86894 w 3024845"/>
                <a:gd name="connsiteY389" fmla="*/ 238035 h 927414"/>
                <a:gd name="connsiteX390" fmla="*/ 99308 w 3024845"/>
                <a:gd name="connsiteY390" fmla="*/ 238035 h 927414"/>
                <a:gd name="connsiteX391" fmla="*/ 99308 w 3024845"/>
                <a:gd name="connsiteY391" fmla="*/ 123461 h 927414"/>
                <a:gd name="connsiteX392" fmla="*/ 103361 w 3024845"/>
                <a:gd name="connsiteY392" fmla="*/ 95357 h 927414"/>
                <a:gd name="connsiteX393" fmla="*/ 105388 w 3024845"/>
                <a:gd name="connsiteY393" fmla="*/ 95357 h 927414"/>
                <a:gd name="connsiteX394" fmla="*/ 119575 w 3024845"/>
                <a:gd name="connsiteY394" fmla="*/ 95357 h 927414"/>
                <a:gd name="connsiteX0" fmla="*/ 119575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16856 w 3024845"/>
                <a:gd name="connsiteY4" fmla="*/ 23779 h 834218"/>
                <a:gd name="connsiteX5" fmla="*/ 217363 w 3024845"/>
                <a:gd name="connsiteY5" fmla="*/ 24590 h 834218"/>
                <a:gd name="connsiteX6" fmla="*/ 220909 w 3024845"/>
                <a:gd name="connsiteY6" fmla="*/ 30265 h 834218"/>
                <a:gd name="connsiteX7" fmla="*/ 220909 w 3024845"/>
                <a:gd name="connsiteY7" fmla="*/ 144839 h 834218"/>
                <a:gd name="connsiteX8" fmla="*/ 223189 w 3024845"/>
                <a:gd name="connsiteY8" fmla="*/ 144839 h 834218"/>
                <a:gd name="connsiteX9" fmla="*/ 239150 w 3024845"/>
                <a:gd name="connsiteY9" fmla="*/ 144839 h 834218"/>
                <a:gd name="connsiteX10" fmla="*/ 239150 w 3024845"/>
                <a:gd name="connsiteY10" fmla="*/ 285354 h 834218"/>
                <a:gd name="connsiteX11" fmla="*/ 240670 w 3024845"/>
                <a:gd name="connsiteY11" fmla="*/ 285084 h 834218"/>
                <a:gd name="connsiteX12" fmla="*/ 251310 w 3024845"/>
                <a:gd name="connsiteY12" fmla="*/ 283193 h 834218"/>
                <a:gd name="connsiteX13" fmla="*/ 249283 w 3024845"/>
                <a:gd name="connsiteY13" fmla="*/ 371825 h 834218"/>
                <a:gd name="connsiteX14" fmla="*/ 250803 w 3024845"/>
                <a:gd name="connsiteY14" fmla="*/ 372096 h 834218"/>
                <a:gd name="connsiteX15" fmla="*/ 261443 w 3024845"/>
                <a:gd name="connsiteY15" fmla="*/ 373987 h 834218"/>
                <a:gd name="connsiteX16" fmla="*/ 261696 w 3024845"/>
                <a:gd name="connsiteY16" fmla="*/ 374798 h 834218"/>
                <a:gd name="connsiteX17" fmla="*/ 263470 w 3024845"/>
                <a:gd name="connsiteY17" fmla="*/ 380473 h 834218"/>
                <a:gd name="connsiteX18" fmla="*/ 264230 w 3024845"/>
                <a:gd name="connsiteY18" fmla="*/ 378041 h 834218"/>
                <a:gd name="connsiteX19" fmla="*/ 269550 w 3024845"/>
                <a:gd name="connsiteY19" fmla="*/ 361017 h 834218"/>
                <a:gd name="connsiteX20" fmla="*/ 271323 w 3024845"/>
                <a:gd name="connsiteY20" fmla="*/ 361017 h 834218"/>
                <a:gd name="connsiteX21" fmla="*/ 283737 w 3024845"/>
                <a:gd name="connsiteY21" fmla="*/ 361017 h 834218"/>
                <a:gd name="connsiteX22" fmla="*/ 283737 w 3024845"/>
                <a:gd name="connsiteY22" fmla="*/ 393443 h 834218"/>
                <a:gd name="connsiteX23" fmla="*/ 284750 w 3024845"/>
                <a:gd name="connsiteY23" fmla="*/ 393984 h 834218"/>
                <a:gd name="connsiteX24" fmla="*/ 291844 w 3024845"/>
                <a:gd name="connsiteY24" fmla="*/ 397767 h 834218"/>
                <a:gd name="connsiteX25" fmla="*/ 291844 w 3024845"/>
                <a:gd name="connsiteY25" fmla="*/ 399118 h 834218"/>
                <a:gd name="connsiteX26" fmla="*/ 291844 w 3024845"/>
                <a:gd name="connsiteY26" fmla="*/ 408576 h 834218"/>
                <a:gd name="connsiteX27" fmla="*/ 336431 w 3024845"/>
                <a:gd name="connsiteY27" fmla="*/ 408576 h 834218"/>
                <a:gd name="connsiteX28" fmla="*/ 336431 w 3024845"/>
                <a:gd name="connsiteY28" fmla="*/ 409657 h 834218"/>
                <a:gd name="connsiteX29" fmla="*/ 336431 w 3024845"/>
                <a:gd name="connsiteY29" fmla="*/ 417223 h 834218"/>
                <a:gd name="connsiteX30" fmla="*/ 338457 w 3024845"/>
                <a:gd name="connsiteY30" fmla="*/ 417223 h 834218"/>
                <a:gd name="connsiteX31" fmla="*/ 352644 w 3024845"/>
                <a:gd name="connsiteY31" fmla="*/ 417223 h 834218"/>
                <a:gd name="connsiteX32" fmla="*/ 352644 w 3024845"/>
                <a:gd name="connsiteY32" fmla="*/ 386958 h 834218"/>
                <a:gd name="connsiteX33" fmla="*/ 397231 w 3024845"/>
                <a:gd name="connsiteY33" fmla="*/ 386958 h 834218"/>
                <a:gd name="connsiteX34" fmla="*/ 397231 w 3024845"/>
                <a:gd name="connsiteY34" fmla="*/ 385607 h 834218"/>
                <a:gd name="connsiteX35" fmla="*/ 397231 w 3024845"/>
                <a:gd name="connsiteY35" fmla="*/ 376149 h 834218"/>
                <a:gd name="connsiteX36" fmla="*/ 398245 w 3024845"/>
                <a:gd name="connsiteY36" fmla="*/ 376149 h 834218"/>
                <a:gd name="connsiteX37" fmla="*/ 405338 w 3024845"/>
                <a:gd name="connsiteY37" fmla="*/ 376149 h 834218"/>
                <a:gd name="connsiteX38" fmla="*/ 405338 w 3024845"/>
                <a:gd name="connsiteY38" fmla="*/ 374258 h 834218"/>
                <a:gd name="connsiteX39" fmla="*/ 405338 w 3024845"/>
                <a:gd name="connsiteY39" fmla="*/ 361017 h 834218"/>
                <a:gd name="connsiteX40" fmla="*/ 406098 w 3024845"/>
                <a:gd name="connsiteY40" fmla="*/ 361017 h 834218"/>
                <a:gd name="connsiteX41" fmla="*/ 411418 w 3024845"/>
                <a:gd name="connsiteY41" fmla="*/ 361017 h 834218"/>
                <a:gd name="connsiteX42" fmla="*/ 411418 w 3024845"/>
                <a:gd name="connsiteY42" fmla="*/ 359936 h 834218"/>
                <a:gd name="connsiteX43" fmla="*/ 411418 w 3024845"/>
                <a:gd name="connsiteY43" fmla="*/ 352369 h 834218"/>
                <a:gd name="connsiteX44" fmla="*/ 413445 w 3024845"/>
                <a:gd name="connsiteY44" fmla="*/ 352369 h 834218"/>
                <a:gd name="connsiteX45" fmla="*/ 427632 w 3024845"/>
                <a:gd name="connsiteY45" fmla="*/ 352369 h 834218"/>
                <a:gd name="connsiteX46" fmla="*/ 427632 w 3024845"/>
                <a:gd name="connsiteY46" fmla="*/ 353450 h 834218"/>
                <a:gd name="connsiteX47" fmla="*/ 427632 w 3024845"/>
                <a:gd name="connsiteY47" fmla="*/ 361017 h 834218"/>
                <a:gd name="connsiteX48" fmla="*/ 449925 w 3024845"/>
                <a:gd name="connsiteY48" fmla="*/ 361017 h 834218"/>
                <a:gd name="connsiteX49" fmla="*/ 449925 w 3024845"/>
                <a:gd name="connsiteY49" fmla="*/ 359125 h 834218"/>
                <a:gd name="connsiteX50" fmla="*/ 449925 w 3024845"/>
                <a:gd name="connsiteY50" fmla="*/ 345884 h 834218"/>
                <a:gd name="connsiteX51" fmla="*/ 451699 w 3024845"/>
                <a:gd name="connsiteY51" fmla="*/ 345884 h 834218"/>
                <a:gd name="connsiteX52" fmla="*/ 464112 w 3024845"/>
                <a:gd name="connsiteY52" fmla="*/ 345884 h 834218"/>
                <a:gd name="connsiteX53" fmla="*/ 464112 w 3024845"/>
                <a:gd name="connsiteY53" fmla="*/ 369664 h 834218"/>
                <a:gd name="connsiteX54" fmla="*/ 465126 w 3024845"/>
                <a:gd name="connsiteY54" fmla="*/ 369664 h 834218"/>
                <a:gd name="connsiteX55" fmla="*/ 472219 w 3024845"/>
                <a:gd name="connsiteY55" fmla="*/ 369664 h 834218"/>
                <a:gd name="connsiteX56" fmla="*/ 472219 w 3024845"/>
                <a:gd name="connsiteY56" fmla="*/ 368583 h 834218"/>
                <a:gd name="connsiteX57" fmla="*/ 472219 w 3024845"/>
                <a:gd name="connsiteY57" fmla="*/ 361017 h 834218"/>
                <a:gd name="connsiteX58" fmla="*/ 473992 w 3024845"/>
                <a:gd name="connsiteY58" fmla="*/ 361017 h 834218"/>
                <a:gd name="connsiteX59" fmla="*/ 486406 w 3024845"/>
                <a:gd name="connsiteY59" fmla="*/ 361017 h 834218"/>
                <a:gd name="connsiteX60" fmla="*/ 486406 w 3024845"/>
                <a:gd name="connsiteY60" fmla="*/ 386958 h 834218"/>
                <a:gd name="connsiteX61" fmla="*/ 488433 w 3024845"/>
                <a:gd name="connsiteY61" fmla="*/ 386958 h 834218"/>
                <a:gd name="connsiteX62" fmla="*/ 502619 w 3024845"/>
                <a:gd name="connsiteY62" fmla="*/ 386958 h 834218"/>
                <a:gd name="connsiteX63" fmla="*/ 502619 w 3024845"/>
                <a:gd name="connsiteY63" fmla="*/ 388579 h 834218"/>
                <a:gd name="connsiteX64" fmla="*/ 502619 w 3024845"/>
                <a:gd name="connsiteY64" fmla="*/ 399929 h 834218"/>
                <a:gd name="connsiteX65" fmla="*/ 503379 w 3024845"/>
                <a:gd name="connsiteY65" fmla="*/ 399929 h 834218"/>
                <a:gd name="connsiteX66" fmla="*/ 508700 w 3024845"/>
                <a:gd name="connsiteY66" fmla="*/ 399929 h 834218"/>
                <a:gd name="connsiteX67" fmla="*/ 508700 w 3024845"/>
                <a:gd name="connsiteY67" fmla="*/ 399118 h 834218"/>
                <a:gd name="connsiteX68" fmla="*/ 508700 w 3024845"/>
                <a:gd name="connsiteY68" fmla="*/ 393443 h 834218"/>
                <a:gd name="connsiteX69" fmla="*/ 539100 w 3024845"/>
                <a:gd name="connsiteY69" fmla="*/ 393443 h 834218"/>
                <a:gd name="connsiteX70" fmla="*/ 539100 w 3024845"/>
                <a:gd name="connsiteY70" fmla="*/ 417223 h 834218"/>
                <a:gd name="connsiteX71" fmla="*/ 540113 w 3024845"/>
                <a:gd name="connsiteY71" fmla="*/ 417223 h 834218"/>
                <a:gd name="connsiteX72" fmla="*/ 547207 w 3024845"/>
                <a:gd name="connsiteY72" fmla="*/ 417223 h 834218"/>
                <a:gd name="connsiteX73" fmla="*/ 547207 w 3024845"/>
                <a:gd name="connsiteY73" fmla="*/ 418304 h 834218"/>
                <a:gd name="connsiteX74" fmla="*/ 547207 w 3024845"/>
                <a:gd name="connsiteY74" fmla="*/ 425870 h 834218"/>
                <a:gd name="connsiteX75" fmla="*/ 547967 w 3024845"/>
                <a:gd name="connsiteY75" fmla="*/ 425870 h 834218"/>
                <a:gd name="connsiteX76" fmla="*/ 553287 w 3024845"/>
                <a:gd name="connsiteY76" fmla="*/ 425870 h 834218"/>
                <a:gd name="connsiteX77" fmla="*/ 553287 w 3024845"/>
                <a:gd name="connsiteY77" fmla="*/ 423708 h 834218"/>
                <a:gd name="connsiteX78" fmla="*/ 553287 w 3024845"/>
                <a:gd name="connsiteY78" fmla="*/ 408576 h 834218"/>
                <a:gd name="connsiteX79" fmla="*/ 554300 w 3024845"/>
                <a:gd name="connsiteY79" fmla="*/ 408576 h 834218"/>
                <a:gd name="connsiteX80" fmla="*/ 561394 w 3024845"/>
                <a:gd name="connsiteY80" fmla="*/ 408576 h 834218"/>
                <a:gd name="connsiteX81" fmla="*/ 561394 w 3024845"/>
                <a:gd name="connsiteY81" fmla="*/ 409657 h 834218"/>
                <a:gd name="connsiteX82" fmla="*/ 561394 w 3024845"/>
                <a:gd name="connsiteY82" fmla="*/ 417223 h 834218"/>
                <a:gd name="connsiteX83" fmla="*/ 566714 w 3024845"/>
                <a:gd name="connsiteY83" fmla="*/ 415230 h 834218"/>
                <a:gd name="connsiteX84" fmla="*/ 567474 w 3024845"/>
                <a:gd name="connsiteY84" fmla="*/ 414250 h 834218"/>
                <a:gd name="connsiteX85" fmla="*/ 567474 w 3024845"/>
                <a:gd name="connsiteY85" fmla="*/ 408576 h 834218"/>
                <a:gd name="connsiteX86" fmla="*/ 605981 w 3024845"/>
                <a:gd name="connsiteY86" fmla="*/ 408576 h 834218"/>
                <a:gd name="connsiteX87" fmla="*/ 605981 w 3024845"/>
                <a:gd name="connsiteY87" fmla="*/ 432355 h 834218"/>
                <a:gd name="connsiteX88" fmla="*/ 608007 w 3024845"/>
                <a:gd name="connsiteY88" fmla="*/ 432355 h 834218"/>
                <a:gd name="connsiteX89" fmla="*/ 622194 w 3024845"/>
                <a:gd name="connsiteY89" fmla="*/ 432355 h 834218"/>
                <a:gd name="connsiteX90" fmla="*/ 622194 w 3024845"/>
                <a:gd name="connsiteY90" fmla="*/ 433436 h 834218"/>
                <a:gd name="connsiteX91" fmla="*/ 622194 w 3024845"/>
                <a:gd name="connsiteY91" fmla="*/ 441002 h 834218"/>
                <a:gd name="connsiteX92" fmla="*/ 623968 w 3024845"/>
                <a:gd name="connsiteY92" fmla="*/ 441002 h 834218"/>
                <a:gd name="connsiteX93" fmla="*/ 636381 w 3024845"/>
                <a:gd name="connsiteY93" fmla="*/ 441002 h 834218"/>
                <a:gd name="connsiteX94" fmla="*/ 636381 w 3024845"/>
                <a:gd name="connsiteY94" fmla="*/ 417223 h 834218"/>
                <a:gd name="connsiteX95" fmla="*/ 637394 w 3024845"/>
                <a:gd name="connsiteY95" fmla="*/ 417223 h 834218"/>
                <a:gd name="connsiteX96" fmla="*/ 644488 w 3024845"/>
                <a:gd name="connsiteY96" fmla="*/ 417223 h 834218"/>
                <a:gd name="connsiteX97" fmla="*/ 644488 w 3024845"/>
                <a:gd name="connsiteY97" fmla="*/ 384796 h 834218"/>
                <a:gd name="connsiteX98" fmla="*/ 645501 w 3024845"/>
                <a:gd name="connsiteY98" fmla="*/ 384796 h 834218"/>
                <a:gd name="connsiteX99" fmla="*/ 652595 w 3024845"/>
                <a:gd name="connsiteY99" fmla="*/ 384796 h 834218"/>
                <a:gd name="connsiteX100" fmla="*/ 652595 w 3024845"/>
                <a:gd name="connsiteY100" fmla="*/ 382905 h 834218"/>
                <a:gd name="connsiteX101" fmla="*/ 652595 w 3024845"/>
                <a:gd name="connsiteY101" fmla="*/ 369664 h 834218"/>
                <a:gd name="connsiteX102" fmla="*/ 651328 w 3024845"/>
                <a:gd name="connsiteY102" fmla="*/ 368042 h 834218"/>
                <a:gd name="connsiteX103" fmla="*/ 656648 w 3024845"/>
                <a:gd name="connsiteY103" fmla="*/ 356693 h 834218"/>
                <a:gd name="connsiteX104" fmla="*/ 664755 w 3024845"/>
                <a:gd name="connsiteY104" fmla="*/ 384796 h 834218"/>
                <a:gd name="connsiteX105" fmla="*/ 665515 w 3024845"/>
                <a:gd name="connsiteY105" fmla="*/ 384796 h 834218"/>
                <a:gd name="connsiteX106" fmla="*/ 670835 w 3024845"/>
                <a:gd name="connsiteY106" fmla="*/ 384796 h 834218"/>
                <a:gd name="connsiteX107" fmla="*/ 670835 w 3024845"/>
                <a:gd name="connsiteY107" fmla="*/ 278869 h 834218"/>
                <a:gd name="connsiteX108" fmla="*/ 672355 w 3024845"/>
                <a:gd name="connsiteY108" fmla="*/ 278869 h 834218"/>
                <a:gd name="connsiteX109" fmla="*/ 682995 w 3024845"/>
                <a:gd name="connsiteY109" fmla="*/ 278869 h 834218"/>
                <a:gd name="connsiteX110" fmla="*/ 682995 w 3024845"/>
                <a:gd name="connsiteY110" fmla="*/ 231310 h 834218"/>
                <a:gd name="connsiteX111" fmla="*/ 709342 w 3024845"/>
                <a:gd name="connsiteY111" fmla="*/ 231310 h 834218"/>
                <a:gd name="connsiteX112" fmla="*/ 709342 w 3024845"/>
                <a:gd name="connsiteY112" fmla="*/ 209692 h 834218"/>
                <a:gd name="connsiteX113" fmla="*/ 743796 w 3024845"/>
                <a:gd name="connsiteY113" fmla="*/ 209692 h 834218"/>
                <a:gd name="connsiteX114" fmla="*/ 743796 w 3024845"/>
                <a:gd name="connsiteY114" fmla="*/ 212124 h 834218"/>
                <a:gd name="connsiteX115" fmla="*/ 743796 w 3024845"/>
                <a:gd name="connsiteY115" fmla="*/ 229148 h 834218"/>
                <a:gd name="connsiteX116" fmla="*/ 746076 w 3024845"/>
                <a:gd name="connsiteY116" fmla="*/ 229148 h 834218"/>
                <a:gd name="connsiteX117" fmla="*/ 762036 w 3024845"/>
                <a:gd name="connsiteY117" fmla="*/ 229148 h 834218"/>
                <a:gd name="connsiteX118" fmla="*/ 762036 w 3024845"/>
                <a:gd name="connsiteY118" fmla="*/ 276707 h 834218"/>
                <a:gd name="connsiteX119" fmla="*/ 763049 w 3024845"/>
                <a:gd name="connsiteY119" fmla="*/ 276707 h 834218"/>
                <a:gd name="connsiteX120" fmla="*/ 770143 w 3024845"/>
                <a:gd name="connsiteY120" fmla="*/ 276707 h 834218"/>
                <a:gd name="connsiteX121" fmla="*/ 784330 w 3024845"/>
                <a:gd name="connsiteY121" fmla="*/ 281031 h 834218"/>
                <a:gd name="connsiteX122" fmla="*/ 784330 w 3024845"/>
                <a:gd name="connsiteY122" fmla="*/ 319943 h 834218"/>
                <a:gd name="connsiteX123" fmla="*/ 785343 w 3024845"/>
                <a:gd name="connsiteY123" fmla="*/ 319943 h 834218"/>
                <a:gd name="connsiteX124" fmla="*/ 792436 w 3024845"/>
                <a:gd name="connsiteY124" fmla="*/ 319943 h 834218"/>
                <a:gd name="connsiteX125" fmla="*/ 792436 w 3024845"/>
                <a:gd name="connsiteY125" fmla="*/ 321564 h 834218"/>
                <a:gd name="connsiteX126" fmla="*/ 792436 w 3024845"/>
                <a:gd name="connsiteY126" fmla="*/ 332913 h 834218"/>
                <a:gd name="connsiteX127" fmla="*/ 794463 w 3024845"/>
                <a:gd name="connsiteY127" fmla="*/ 332913 h 834218"/>
                <a:gd name="connsiteX128" fmla="*/ 808650 w 3024845"/>
                <a:gd name="connsiteY128" fmla="*/ 332913 h 834218"/>
                <a:gd name="connsiteX129" fmla="*/ 814730 w 3024845"/>
                <a:gd name="connsiteY129" fmla="*/ 339399 h 834218"/>
                <a:gd name="connsiteX130" fmla="*/ 814730 w 3024845"/>
                <a:gd name="connsiteY130" fmla="*/ 361017 h 834218"/>
                <a:gd name="connsiteX131" fmla="*/ 817010 w 3024845"/>
                <a:gd name="connsiteY131" fmla="*/ 361017 h 834218"/>
                <a:gd name="connsiteX132" fmla="*/ 832970 w 3024845"/>
                <a:gd name="connsiteY132" fmla="*/ 361017 h 834218"/>
                <a:gd name="connsiteX133" fmla="*/ 832970 w 3024845"/>
                <a:gd name="connsiteY133" fmla="*/ 362097 h 834218"/>
                <a:gd name="connsiteX134" fmla="*/ 832970 w 3024845"/>
                <a:gd name="connsiteY134" fmla="*/ 369664 h 834218"/>
                <a:gd name="connsiteX135" fmla="*/ 834237 w 3024845"/>
                <a:gd name="connsiteY135" fmla="*/ 369664 h 834218"/>
                <a:gd name="connsiteX136" fmla="*/ 843104 w 3024845"/>
                <a:gd name="connsiteY136" fmla="*/ 369664 h 834218"/>
                <a:gd name="connsiteX137" fmla="*/ 843104 w 3024845"/>
                <a:gd name="connsiteY137" fmla="*/ 371825 h 834218"/>
                <a:gd name="connsiteX138" fmla="*/ 843104 w 3024845"/>
                <a:gd name="connsiteY138" fmla="*/ 386958 h 834218"/>
                <a:gd name="connsiteX139" fmla="*/ 847157 w 3024845"/>
                <a:gd name="connsiteY139" fmla="*/ 385066 h 834218"/>
                <a:gd name="connsiteX140" fmla="*/ 847157 w 3024845"/>
                <a:gd name="connsiteY140" fmla="*/ 371825 h 834218"/>
                <a:gd name="connsiteX141" fmla="*/ 848170 w 3024845"/>
                <a:gd name="connsiteY141" fmla="*/ 371825 h 834218"/>
                <a:gd name="connsiteX142" fmla="*/ 855264 w 3024845"/>
                <a:gd name="connsiteY142" fmla="*/ 371825 h 834218"/>
                <a:gd name="connsiteX143" fmla="*/ 855264 w 3024845"/>
                <a:gd name="connsiteY143" fmla="*/ 373447 h 834218"/>
                <a:gd name="connsiteX144" fmla="*/ 855264 w 3024845"/>
                <a:gd name="connsiteY144" fmla="*/ 384796 h 834218"/>
                <a:gd name="connsiteX145" fmla="*/ 856024 w 3024845"/>
                <a:gd name="connsiteY145" fmla="*/ 384796 h 834218"/>
                <a:gd name="connsiteX146" fmla="*/ 861344 w 3024845"/>
                <a:gd name="connsiteY146" fmla="*/ 384796 h 834218"/>
                <a:gd name="connsiteX147" fmla="*/ 909984 w 3024845"/>
                <a:gd name="connsiteY147" fmla="*/ 380473 h 834218"/>
                <a:gd name="connsiteX148" fmla="*/ 909984 w 3024845"/>
                <a:gd name="connsiteY148" fmla="*/ 381824 h 834218"/>
                <a:gd name="connsiteX149" fmla="*/ 909984 w 3024845"/>
                <a:gd name="connsiteY149" fmla="*/ 391281 h 834218"/>
                <a:gd name="connsiteX150" fmla="*/ 910744 w 3024845"/>
                <a:gd name="connsiteY150" fmla="*/ 391281 h 834218"/>
                <a:gd name="connsiteX151" fmla="*/ 916065 w 3024845"/>
                <a:gd name="connsiteY151" fmla="*/ 391281 h 834218"/>
                <a:gd name="connsiteX152" fmla="*/ 916065 w 3024845"/>
                <a:gd name="connsiteY152" fmla="*/ 393443 h 834218"/>
                <a:gd name="connsiteX153" fmla="*/ 916065 w 3024845"/>
                <a:gd name="connsiteY153" fmla="*/ 408576 h 834218"/>
                <a:gd name="connsiteX154" fmla="*/ 918091 w 3024845"/>
                <a:gd name="connsiteY154" fmla="*/ 407225 h 834218"/>
                <a:gd name="connsiteX155" fmla="*/ 932278 w 3024845"/>
                <a:gd name="connsiteY155" fmla="*/ 397767 h 834218"/>
                <a:gd name="connsiteX156" fmla="*/ 938358 w 3024845"/>
                <a:gd name="connsiteY156" fmla="*/ 356693 h 834218"/>
                <a:gd name="connsiteX157" fmla="*/ 939118 w 3024845"/>
                <a:gd name="connsiteY157" fmla="*/ 356423 h 834218"/>
                <a:gd name="connsiteX158" fmla="*/ 944438 w 3024845"/>
                <a:gd name="connsiteY158" fmla="*/ 354531 h 834218"/>
                <a:gd name="connsiteX159" fmla="*/ 946465 w 3024845"/>
                <a:gd name="connsiteY159" fmla="*/ 285354 h 834218"/>
                <a:gd name="connsiteX160" fmla="*/ 948492 w 3024845"/>
                <a:gd name="connsiteY160" fmla="*/ 354531 h 834218"/>
                <a:gd name="connsiteX161" fmla="*/ 949252 w 3024845"/>
                <a:gd name="connsiteY161" fmla="*/ 354801 h 834218"/>
                <a:gd name="connsiteX162" fmla="*/ 954572 w 3024845"/>
                <a:gd name="connsiteY162" fmla="*/ 356693 h 834218"/>
                <a:gd name="connsiteX163" fmla="*/ 954572 w 3024845"/>
                <a:gd name="connsiteY163" fmla="*/ 270222 h 834218"/>
                <a:gd name="connsiteX164" fmla="*/ 958625 w 3024845"/>
                <a:gd name="connsiteY164" fmla="*/ 237795 h 834218"/>
                <a:gd name="connsiteX165" fmla="*/ 997132 w 3024845"/>
                <a:gd name="connsiteY165" fmla="*/ 237795 h 834218"/>
                <a:gd name="connsiteX166" fmla="*/ 997132 w 3024845"/>
                <a:gd name="connsiteY166" fmla="*/ 270222 h 834218"/>
                <a:gd name="connsiteX167" fmla="*/ 997892 w 3024845"/>
                <a:gd name="connsiteY167" fmla="*/ 270222 h 834218"/>
                <a:gd name="connsiteX168" fmla="*/ 1003212 w 3024845"/>
                <a:gd name="connsiteY168" fmla="*/ 270222 h 834218"/>
                <a:gd name="connsiteX169" fmla="*/ 1003212 w 3024845"/>
                <a:gd name="connsiteY169" fmla="*/ 188074 h 834218"/>
                <a:gd name="connsiteX170" fmla="*/ 1004986 w 3024845"/>
                <a:gd name="connsiteY170" fmla="*/ 188074 h 834218"/>
                <a:gd name="connsiteX171" fmla="*/ 1017399 w 3024845"/>
                <a:gd name="connsiteY171" fmla="*/ 188074 h 834218"/>
                <a:gd name="connsiteX172" fmla="*/ 1017399 w 3024845"/>
                <a:gd name="connsiteY172" fmla="*/ 186183 h 834218"/>
                <a:gd name="connsiteX173" fmla="*/ 1017399 w 3024845"/>
                <a:gd name="connsiteY173" fmla="*/ 172942 h 834218"/>
                <a:gd name="connsiteX174" fmla="*/ 1039693 w 3024845"/>
                <a:gd name="connsiteY174" fmla="*/ 172942 h 834218"/>
                <a:gd name="connsiteX175" fmla="*/ 1039693 w 3024845"/>
                <a:gd name="connsiteY175" fmla="*/ 171861 h 834218"/>
                <a:gd name="connsiteX176" fmla="*/ 1039693 w 3024845"/>
                <a:gd name="connsiteY176" fmla="*/ 164295 h 834218"/>
                <a:gd name="connsiteX177" fmla="*/ 1041466 w 3024845"/>
                <a:gd name="connsiteY177" fmla="*/ 164295 h 834218"/>
                <a:gd name="connsiteX178" fmla="*/ 1053880 w 3024845"/>
                <a:gd name="connsiteY178" fmla="*/ 164295 h 834218"/>
                <a:gd name="connsiteX179" fmla="*/ 1053880 w 3024845"/>
                <a:gd name="connsiteY179" fmla="*/ 165376 h 834218"/>
                <a:gd name="connsiteX180" fmla="*/ 1053880 w 3024845"/>
                <a:gd name="connsiteY180" fmla="*/ 172942 h 834218"/>
                <a:gd name="connsiteX181" fmla="*/ 1054640 w 3024845"/>
                <a:gd name="connsiteY181" fmla="*/ 172942 h 834218"/>
                <a:gd name="connsiteX182" fmla="*/ 1059960 w 3024845"/>
                <a:gd name="connsiteY182" fmla="*/ 172942 h 834218"/>
                <a:gd name="connsiteX183" fmla="*/ 1070093 w 3024845"/>
                <a:gd name="connsiteY183" fmla="*/ 168618 h 834218"/>
                <a:gd name="connsiteX184" fmla="*/ 1074146 w 3024845"/>
                <a:gd name="connsiteY184" fmla="*/ 171861 h 834218"/>
                <a:gd name="connsiteX185" fmla="*/ 1074146 w 3024845"/>
                <a:gd name="connsiteY185" fmla="*/ 164295 h 834218"/>
                <a:gd name="connsiteX186" fmla="*/ 1076426 w 3024845"/>
                <a:gd name="connsiteY186" fmla="*/ 164295 h 834218"/>
                <a:gd name="connsiteX187" fmla="*/ 1092387 w 3024845"/>
                <a:gd name="connsiteY187" fmla="*/ 164295 h 834218"/>
                <a:gd name="connsiteX188" fmla="*/ 1092387 w 3024845"/>
                <a:gd name="connsiteY188" fmla="*/ 165376 h 834218"/>
                <a:gd name="connsiteX189" fmla="*/ 1092387 w 3024845"/>
                <a:gd name="connsiteY189" fmla="*/ 172942 h 834218"/>
                <a:gd name="connsiteX190" fmla="*/ 1122787 w 3024845"/>
                <a:gd name="connsiteY190" fmla="*/ 172942 h 834218"/>
                <a:gd name="connsiteX191" fmla="*/ 1122787 w 3024845"/>
                <a:gd name="connsiteY191" fmla="*/ 174563 h 834218"/>
                <a:gd name="connsiteX192" fmla="*/ 1122787 w 3024845"/>
                <a:gd name="connsiteY192" fmla="*/ 185913 h 834218"/>
                <a:gd name="connsiteX193" fmla="*/ 1149134 w 3024845"/>
                <a:gd name="connsiteY193" fmla="*/ 185913 h 834218"/>
                <a:gd name="connsiteX194" fmla="*/ 1149134 w 3024845"/>
                <a:gd name="connsiteY194" fmla="*/ 216177 h 834218"/>
                <a:gd name="connsiteX195" fmla="*/ 1149894 w 3024845"/>
                <a:gd name="connsiteY195" fmla="*/ 216177 h 834218"/>
                <a:gd name="connsiteX196" fmla="*/ 1155214 w 3024845"/>
                <a:gd name="connsiteY196" fmla="*/ 216177 h 834218"/>
                <a:gd name="connsiteX197" fmla="*/ 1155214 w 3024845"/>
                <a:gd name="connsiteY197" fmla="*/ 217258 h 834218"/>
                <a:gd name="connsiteX198" fmla="*/ 1155214 w 3024845"/>
                <a:gd name="connsiteY198" fmla="*/ 224825 h 834218"/>
                <a:gd name="connsiteX199" fmla="*/ 1159268 w 3024845"/>
                <a:gd name="connsiteY199" fmla="*/ 255089 h 834218"/>
                <a:gd name="connsiteX200" fmla="*/ 1160028 w 3024845"/>
                <a:gd name="connsiteY200" fmla="*/ 255089 h 834218"/>
                <a:gd name="connsiteX201" fmla="*/ 1165348 w 3024845"/>
                <a:gd name="connsiteY201" fmla="*/ 255089 h 834218"/>
                <a:gd name="connsiteX202" fmla="*/ 1165348 w 3024845"/>
                <a:gd name="connsiteY202" fmla="*/ 255900 h 834218"/>
                <a:gd name="connsiteX203" fmla="*/ 1165348 w 3024845"/>
                <a:gd name="connsiteY203" fmla="*/ 261575 h 834218"/>
                <a:gd name="connsiteX204" fmla="*/ 1166361 w 3024845"/>
                <a:gd name="connsiteY204" fmla="*/ 261575 h 834218"/>
                <a:gd name="connsiteX205" fmla="*/ 1173454 w 3024845"/>
                <a:gd name="connsiteY205" fmla="*/ 261575 h 834218"/>
                <a:gd name="connsiteX206" fmla="*/ 1173454 w 3024845"/>
                <a:gd name="connsiteY206" fmla="*/ 291840 h 834218"/>
                <a:gd name="connsiteX207" fmla="*/ 1175481 w 3024845"/>
                <a:gd name="connsiteY207" fmla="*/ 291840 h 834218"/>
                <a:gd name="connsiteX208" fmla="*/ 1189668 w 3024845"/>
                <a:gd name="connsiteY208" fmla="*/ 291840 h 834218"/>
                <a:gd name="connsiteX209" fmla="*/ 1189668 w 3024845"/>
                <a:gd name="connsiteY209" fmla="*/ 315619 h 834218"/>
                <a:gd name="connsiteX210" fmla="*/ 1191695 w 3024845"/>
                <a:gd name="connsiteY210" fmla="*/ 317240 h 834218"/>
                <a:gd name="connsiteX211" fmla="*/ 1191695 w 3024845"/>
                <a:gd name="connsiteY211" fmla="*/ 328590 h 834218"/>
                <a:gd name="connsiteX212" fmla="*/ 1192455 w 3024845"/>
                <a:gd name="connsiteY212" fmla="*/ 328590 h 834218"/>
                <a:gd name="connsiteX213" fmla="*/ 1197775 w 3024845"/>
                <a:gd name="connsiteY213" fmla="*/ 328590 h 834218"/>
                <a:gd name="connsiteX214" fmla="*/ 1197775 w 3024845"/>
                <a:gd name="connsiteY214" fmla="*/ 352369 h 834218"/>
                <a:gd name="connsiteX215" fmla="*/ 1199041 w 3024845"/>
                <a:gd name="connsiteY215" fmla="*/ 352369 h 834218"/>
                <a:gd name="connsiteX216" fmla="*/ 1207908 w 3024845"/>
                <a:gd name="connsiteY216" fmla="*/ 352369 h 834218"/>
                <a:gd name="connsiteX217" fmla="*/ 1209935 w 3024845"/>
                <a:gd name="connsiteY217" fmla="*/ 356423 h 834218"/>
                <a:gd name="connsiteX218" fmla="*/ 1209935 w 3024845"/>
                <a:gd name="connsiteY218" fmla="*/ 369664 h 834218"/>
                <a:gd name="connsiteX219" fmla="*/ 1211455 w 3024845"/>
                <a:gd name="connsiteY219" fmla="*/ 367772 h 834218"/>
                <a:gd name="connsiteX220" fmla="*/ 1222095 w 3024845"/>
                <a:gd name="connsiteY220" fmla="*/ 354531 h 834218"/>
                <a:gd name="connsiteX221" fmla="*/ 1250469 w 3024845"/>
                <a:gd name="connsiteY221" fmla="*/ 354531 h 834218"/>
                <a:gd name="connsiteX222" fmla="*/ 1250469 w 3024845"/>
                <a:gd name="connsiteY222" fmla="*/ 441002 h 834218"/>
                <a:gd name="connsiteX223" fmla="*/ 1251229 w 3024845"/>
                <a:gd name="connsiteY223" fmla="*/ 441002 h 834218"/>
                <a:gd name="connsiteX224" fmla="*/ 1256549 w 3024845"/>
                <a:gd name="connsiteY224" fmla="*/ 441002 h 834218"/>
                <a:gd name="connsiteX225" fmla="*/ 1257309 w 3024845"/>
                <a:gd name="connsiteY225" fmla="*/ 439651 h 834218"/>
                <a:gd name="connsiteX226" fmla="*/ 1262629 w 3024845"/>
                <a:gd name="connsiteY226" fmla="*/ 430193 h 834218"/>
                <a:gd name="connsiteX227" fmla="*/ 1262629 w 3024845"/>
                <a:gd name="connsiteY227" fmla="*/ 432085 h 834218"/>
                <a:gd name="connsiteX228" fmla="*/ 1262629 w 3024845"/>
                <a:gd name="connsiteY228" fmla="*/ 445326 h 834218"/>
                <a:gd name="connsiteX229" fmla="*/ 1266682 w 3024845"/>
                <a:gd name="connsiteY229" fmla="*/ 399929 h 834218"/>
                <a:gd name="connsiteX230" fmla="*/ 1267442 w 3024845"/>
                <a:gd name="connsiteY230" fmla="*/ 399929 h 834218"/>
                <a:gd name="connsiteX231" fmla="*/ 1272762 w 3024845"/>
                <a:gd name="connsiteY231" fmla="*/ 399929 h 834218"/>
                <a:gd name="connsiteX232" fmla="*/ 1272762 w 3024845"/>
                <a:gd name="connsiteY232" fmla="*/ 335075 h 834218"/>
                <a:gd name="connsiteX233" fmla="*/ 1273776 w 3024845"/>
                <a:gd name="connsiteY233" fmla="*/ 335075 h 834218"/>
                <a:gd name="connsiteX234" fmla="*/ 1280869 w 3024845"/>
                <a:gd name="connsiteY234" fmla="*/ 335075 h 834218"/>
                <a:gd name="connsiteX235" fmla="*/ 1293029 w 3024845"/>
                <a:gd name="connsiteY235" fmla="*/ 291840 h 834218"/>
                <a:gd name="connsiteX236" fmla="*/ 1294296 w 3024845"/>
                <a:gd name="connsiteY236" fmla="*/ 291840 h 834218"/>
                <a:gd name="connsiteX237" fmla="*/ 1303163 w 3024845"/>
                <a:gd name="connsiteY237" fmla="*/ 291840 h 834218"/>
                <a:gd name="connsiteX238" fmla="*/ 1313296 w 3024845"/>
                <a:gd name="connsiteY238" fmla="*/ 335075 h 834218"/>
                <a:gd name="connsiteX239" fmla="*/ 1314309 w 3024845"/>
                <a:gd name="connsiteY239" fmla="*/ 335075 h 834218"/>
                <a:gd name="connsiteX240" fmla="*/ 1321403 w 3024845"/>
                <a:gd name="connsiteY240" fmla="*/ 335075 h 834218"/>
                <a:gd name="connsiteX241" fmla="*/ 1321403 w 3024845"/>
                <a:gd name="connsiteY241" fmla="*/ 373987 h 834218"/>
                <a:gd name="connsiteX242" fmla="*/ 1323176 w 3024845"/>
                <a:gd name="connsiteY242" fmla="*/ 373987 h 834218"/>
                <a:gd name="connsiteX243" fmla="*/ 1335590 w 3024845"/>
                <a:gd name="connsiteY243" fmla="*/ 373987 h 834218"/>
                <a:gd name="connsiteX244" fmla="*/ 1335590 w 3024845"/>
                <a:gd name="connsiteY244" fmla="*/ 376149 h 834218"/>
                <a:gd name="connsiteX245" fmla="*/ 1335590 w 3024845"/>
                <a:gd name="connsiteY245" fmla="*/ 391281 h 834218"/>
                <a:gd name="connsiteX246" fmla="*/ 1339643 w 3024845"/>
                <a:gd name="connsiteY246" fmla="*/ 389120 h 834218"/>
                <a:gd name="connsiteX247" fmla="*/ 1339643 w 3024845"/>
                <a:gd name="connsiteY247" fmla="*/ 373987 h 834218"/>
                <a:gd name="connsiteX248" fmla="*/ 1341163 w 3024845"/>
                <a:gd name="connsiteY248" fmla="*/ 373987 h 834218"/>
                <a:gd name="connsiteX249" fmla="*/ 1351803 w 3024845"/>
                <a:gd name="connsiteY249" fmla="*/ 373987 h 834218"/>
                <a:gd name="connsiteX250" fmla="*/ 1351803 w 3024845"/>
                <a:gd name="connsiteY250" fmla="*/ 375608 h 834218"/>
                <a:gd name="connsiteX251" fmla="*/ 1351803 w 3024845"/>
                <a:gd name="connsiteY251" fmla="*/ 386958 h 834218"/>
                <a:gd name="connsiteX252" fmla="*/ 1382204 w 3024845"/>
                <a:gd name="connsiteY252" fmla="*/ 386958 h 834218"/>
                <a:gd name="connsiteX253" fmla="*/ 1382204 w 3024845"/>
                <a:gd name="connsiteY253" fmla="*/ 350208 h 834218"/>
                <a:gd name="connsiteX254" fmla="*/ 1383470 w 3024845"/>
                <a:gd name="connsiteY254" fmla="*/ 350208 h 834218"/>
                <a:gd name="connsiteX255" fmla="*/ 1392337 w 3024845"/>
                <a:gd name="connsiteY255" fmla="*/ 350208 h 834218"/>
                <a:gd name="connsiteX256" fmla="*/ 1392337 w 3024845"/>
                <a:gd name="connsiteY256" fmla="*/ 371825 h 834218"/>
                <a:gd name="connsiteX257" fmla="*/ 1394364 w 3024845"/>
                <a:gd name="connsiteY257" fmla="*/ 339399 h 834218"/>
                <a:gd name="connsiteX258" fmla="*/ 1416657 w 3024845"/>
                <a:gd name="connsiteY258" fmla="*/ 339399 h 834218"/>
                <a:gd name="connsiteX259" fmla="*/ 1416657 w 3024845"/>
                <a:gd name="connsiteY259" fmla="*/ 337777 h 834218"/>
                <a:gd name="connsiteX260" fmla="*/ 1416657 w 3024845"/>
                <a:gd name="connsiteY260" fmla="*/ 326428 h 834218"/>
                <a:gd name="connsiteX261" fmla="*/ 1417417 w 3024845"/>
                <a:gd name="connsiteY261" fmla="*/ 326428 h 834218"/>
                <a:gd name="connsiteX262" fmla="*/ 1422737 w 3024845"/>
                <a:gd name="connsiteY262" fmla="*/ 326428 h 834218"/>
                <a:gd name="connsiteX263" fmla="*/ 1422737 w 3024845"/>
                <a:gd name="connsiteY263" fmla="*/ 324537 h 834218"/>
                <a:gd name="connsiteX264" fmla="*/ 1422737 w 3024845"/>
                <a:gd name="connsiteY264" fmla="*/ 311296 h 834218"/>
                <a:gd name="connsiteX265" fmla="*/ 1426791 w 3024845"/>
                <a:gd name="connsiteY265" fmla="*/ 317781 h 834218"/>
                <a:gd name="connsiteX266" fmla="*/ 1429071 w 3024845"/>
                <a:gd name="connsiteY266" fmla="*/ 317781 h 834218"/>
                <a:gd name="connsiteX267" fmla="*/ 1445031 w 3024845"/>
                <a:gd name="connsiteY267" fmla="*/ 317781 h 834218"/>
                <a:gd name="connsiteX268" fmla="*/ 1445031 w 3024845"/>
                <a:gd name="connsiteY268" fmla="*/ 316970 h 834218"/>
                <a:gd name="connsiteX269" fmla="*/ 1445031 w 3024845"/>
                <a:gd name="connsiteY269" fmla="*/ 311296 h 834218"/>
                <a:gd name="connsiteX270" fmla="*/ 1445791 w 3024845"/>
                <a:gd name="connsiteY270" fmla="*/ 311296 h 834218"/>
                <a:gd name="connsiteX271" fmla="*/ 1451111 w 3024845"/>
                <a:gd name="connsiteY271" fmla="*/ 311296 h 834218"/>
                <a:gd name="connsiteX272" fmla="*/ 1451111 w 3024845"/>
                <a:gd name="connsiteY272" fmla="*/ 312647 h 834218"/>
                <a:gd name="connsiteX273" fmla="*/ 1451111 w 3024845"/>
                <a:gd name="connsiteY273" fmla="*/ 322105 h 834218"/>
                <a:gd name="connsiteX274" fmla="*/ 1489618 w 3024845"/>
                <a:gd name="connsiteY274" fmla="*/ 322105 h 834218"/>
                <a:gd name="connsiteX275" fmla="*/ 1489618 w 3024845"/>
                <a:gd name="connsiteY275" fmla="*/ 460458 h 834218"/>
                <a:gd name="connsiteX276" fmla="*/ 1491138 w 3024845"/>
                <a:gd name="connsiteY276" fmla="*/ 460458 h 834218"/>
                <a:gd name="connsiteX277" fmla="*/ 1501778 w 3024845"/>
                <a:gd name="connsiteY277" fmla="*/ 460458 h 834218"/>
                <a:gd name="connsiteX278" fmla="*/ 1501778 w 3024845"/>
                <a:gd name="connsiteY278" fmla="*/ 447488 h 834218"/>
                <a:gd name="connsiteX279" fmla="*/ 1505832 w 3024845"/>
                <a:gd name="connsiteY279" fmla="*/ 447488 h 834218"/>
                <a:gd name="connsiteX280" fmla="*/ 1505832 w 3024845"/>
                <a:gd name="connsiteY280" fmla="*/ 460458 h 834218"/>
                <a:gd name="connsiteX281" fmla="*/ 1536232 w 3024845"/>
                <a:gd name="connsiteY281" fmla="*/ 460458 h 834218"/>
                <a:gd name="connsiteX282" fmla="*/ 1536232 w 3024845"/>
                <a:gd name="connsiteY282" fmla="*/ 430193 h 834218"/>
                <a:gd name="connsiteX283" fmla="*/ 1548392 w 3024845"/>
                <a:gd name="connsiteY283" fmla="*/ 430193 h 834218"/>
                <a:gd name="connsiteX284" fmla="*/ 1560552 w 3024845"/>
                <a:gd name="connsiteY284" fmla="*/ 428032 h 834218"/>
                <a:gd name="connsiteX285" fmla="*/ 1564606 w 3024845"/>
                <a:gd name="connsiteY285" fmla="*/ 430193 h 834218"/>
                <a:gd name="connsiteX286" fmla="*/ 1574739 w 3024845"/>
                <a:gd name="connsiteY286" fmla="*/ 430193 h 834218"/>
                <a:gd name="connsiteX287" fmla="*/ 1574739 w 3024845"/>
                <a:gd name="connsiteY287" fmla="*/ 460458 h 834218"/>
                <a:gd name="connsiteX288" fmla="*/ 1582846 w 3024845"/>
                <a:gd name="connsiteY288" fmla="*/ 460458 h 834218"/>
                <a:gd name="connsiteX289" fmla="*/ 1582846 w 3024845"/>
                <a:gd name="connsiteY289" fmla="*/ 477753 h 834218"/>
                <a:gd name="connsiteX290" fmla="*/ 1592182 w 3024845"/>
                <a:gd name="connsiteY290" fmla="*/ 478658 h 834218"/>
                <a:gd name="connsiteX291" fmla="*/ 1605140 w 3024845"/>
                <a:gd name="connsiteY291" fmla="*/ 478658 h 834218"/>
                <a:gd name="connsiteX292" fmla="*/ 1605140 w 3024845"/>
                <a:gd name="connsiteY292" fmla="*/ 462620 h 834218"/>
                <a:gd name="connsiteX293" fmla="*/ 1673096 w 3024845"/>
                <a:gd name="connsiteY293" fmla="*/ 462620 h 834218"/>
                <a:gd name="connsiteX294" fmla="*/ 1673096 w 3024845"/>
                <a:gd name="connsiteY294" fmla="*/ 377367 h 834218"/>
                <a:gd name="connsiteX295" fmla="*/ 1745104 w 3024845"/>
                <a:gd name="connsiteY295" fmla="*/ 377367 h 834218"/>
                <a:gd name="connsiteX296" fmla="*/ 1745104 w 3024845"/>
                <a:gd name="connsiteY296" fmla="*/ 456135 h 834218"/>
                <a:gd name="connsiteX297" fmla="*/ 1747008 w 3024845"/>
                <a:gd name="connsiteY297" fmla="*/ 456135 h 834218"/>
                <a:gd name="connsiteX298" fmla="*/ 1748250 w 3024845"/>
                <a:gd name="connsiteY298" fmla="*/ 478658 h 834218"/>
                <a:gd name="connsiteX299" fmla="*/ 1757926 w 3024845"/>
                <a:gd name="connsiteY299" fmla="*/ 478658 h 834218"/>
                <a:gd name="connsiteX300" fmla="*/ 1759168 w 3024845"/>
                <a:gd name="connsiteY300" fmla="*/ 456135 h 834218"/>
                <a:gd name="connsiteX301" fmla="*/ 1765248 w 3024845"/>
                <a:gd name="connsiteY301" fmla="*/ 456135 h 834218"/>
                <a:gd name="connsiteX302" fmla="*/ 1766490 w 3024845"/>
                <a:gd name="connsiteY302" fmla="*/ 478658 h 834218"/>
                <a:gd name="connsiteX303" fmla="*/ 1817112 w 3024845"/>
                <a:gd name="connsiteY303" fmla="*/ 478658 h 834218"/>
                <a:gd name="connsiteX304" fmla="*/ 1817112 w 3024845"/>
                <a:gd name="connsiteY304" fmla="*/ 315630 h 834218"/>
                <a:gd name="connsiteX305" fmla="*/ 2014439 w 3024845"/>
                <a:gd name="connsiteY305" fmla="*/ 315630 h 834218"/>
                <a:gd name="connsiteX306" fmla="*/ 2014439 w 3024845"/>
                <a:gd name="connsiteY306" fmla="*/ 478658 h 834218"/>
                <a:gd name="connsiteX307" fmla="*/ 2033136 w 3024845"/>
                <a:gd name="connsiteY307" fmla="*/ 478658 h 834218"/>
                <a:gd name="connsiteX308" fmla="*/ 2033136 w 3024845"/>
                <a:gd name="connsiteY308" fmla="*/ 395965 h 834218"/>
                <a:gd name="connsiteX309" fmla="*/ 2128256 w 3024845"/>
                <a:gd name="connsiteY309" fmla="*/ 395965 h 834218"/>
                <a:gd name="connsiteX310" fmla="*/ 2180720 w 3024845"/>
                <a:gd name="connsiteY310" fmla="*/ 330752 h 834218"/>
                <a:gd name="connsiteX311" fmla="*/ 2245574 w 3024845"/>
                <a:gd name="connsiteY311" fmla="*/ 330752 h 834218"/>
                <a:gd name="connsiteX312" fmla="*/ 2245574 w 3024845"/>
                <a:gd name="connsiteY312" fmla="*/ 406414 h 834218"/>
                <a:gd name="connsiteX313" fmla="*/ 2253681 w 3024845"/>
                <a:gd name="connsiteY313" fmla="*/ 406414 h 834218"/>
                <a:gd name="connsiteX314" fmla="*/ 2255708 w 3024845"/>
                <a:gd name="connsiteY314" fmla="*/ 399929 h 834218"/>
                <a:gd name="connsiteX315" fmla="*/ 2261788 w 3024845"/>
                <a:gd name="connsiteY315" fmla="*/ 399929 h 834218"/>
                <a:gd name="connsiteX316" fmla="*/ 2263815 w 3024845"/>
                <a:gd name="connsiteY316" fmla="*/ 408576 h 834218"/>
                <a:gd name="connsiteX317" fmla="*/ 2275975 w 3024845"/>
                <a:gd name="connsiteY317" fmla="*/ 408576 h 834218"/>
                <a:gd name="connsiteX318" fmla="*/ 2275975 w 3024845"/>
                <a:gd name="connsiteY318" fmla="*/ 402090 h 834218"/>
                <a:gd name="connsiteX319" fmla="*/ 2298268 w 3024845"/>
                <a:gd name="connsiteY319" fmla="*/ 402090 h 834218"/>
                <a:gd name="connsiteX320" fmla="*/ 2298268 w 3024845"/>
                <a:gd name="connsiteY320" fmla="*/ 408576 h 834218"/>
                <a:gd name="connsiteX321" fmla="*/ 2318535 w 3024845"/>
                <a:gd name="connsiteY321" fmla="*/ 408576 h 834218"/>
                <a:gd name="connsiteX322" fmla="*/ 2318535 w 3024845"/>
                <a:gd name="connsiteY322" fmla="*/ 453973 h 834218"/>
                <a:gd name="connsiteX323" fmla="*/ 2332722 w 3024845"/>
                <a:gd name="connsiteY323" fmla="*/ 453973 h 834218"/>
                <a:gd name="connsiteX324" fmla="*/ 2332722 w 3024845"/>
                <a:gd name="connsiteY324" fmla="*/ 441002 h 834218"/>
                <a:gd name="connsiteX325" fmla="*/ 2348936 w 3024845"/>
                <a:gd name="connsiteY325" fmla="*/ 441002 h 834218"/>
                <a:gd name="connsiteX326" fmla="*/ 2348936 w 3024845"/>
                <a:gd name="connsiteY326" fmla="*/ 261575 h 834218"/>
                <a:gd name="connsiteX327" fmla="*/ 2355016 w 3024845"/>
                <a:gd name="connsiteY327" fmla="*/ 255089 h 834218"/>
                <a:gd name="connsiteX328" fmla="*/ 2427977 w 3024845"/>
                <a:gd name="connsiteY328" fmla="*/ 255089 h 834218"/>
                <a:gd name="connsiteX329" fmla="*/ 2427977 w 3024845"/>
                <a:gd name="connsiteY329" fmla="*/ 263737 h 834218"/>
                <a:gd name="connsiteX330" fmla="*/ 2438110 w 3024845"/>
                <a:gd name="connsiteY330" fmla="*/ 263737 h 834218"/>
                <a:gd name="connsiteX331" fmla="*/ 2438110 w 3024845"/>
                <a:gd name="connsiteY331" fmla="*/ 378311 h 834218"/>
                <a:gd name="connsiteX332" fmla="*/ 2460404 w 3024845"/>
                <a:gd name="connsiteY332" fmla="*/ 378311 h 834218"/>
                <a:gd name="connsiteX333" fmla="*/ 2460404 w 3024845"/>
                <a:gd name="connsiteY333" fmla="*/ 311296 h 834218"/>
                <a:gd name="connsiteX334" fmla="*/ 2486751 w 3024845"/>
                <a:gd name="connsiteY334" fmla="*/ 311296 h 834218"/>
                <a:gd name="connsiteX335" fmla="*/ 2490804 w 3024845"/>
                <a:gd name="connsiteY335" fmla="*/ 306972 h 834218"/>
                <a:gd name="connsiteX336" fmla="*/ 2498911 w 3024845"/>
                <a:gd name="connsiteY336" fmla="*/ 306972 h 834218"/>
                <a:gd name="connsiteX337" fmla="*/ 2502964 w 3024845"/>
                <a:gd name="connsiteY337" fmla="*/ 311296 h 834218"/>
                <a:gd name="connsiteX338" fmla="*/ 2525258 w 3024845"/>
                <a:gd name="connsiteY338" fmla="*/ 311296 h 834218"/>
                <a:gd name="connsiteX339" fmla="*/ 2525258 w 3024845"/>
                <a:gd name="connsiteY339" fmla="*/ 194560 h 834218"/>
                <a:gd name="connsiteX340" fmla="*/ 2582005 w 3024845"/>
                <a:gd name="connsiteY340" fmla="*/ 183751 h 834218"/>
                <a:gd name="connsiteX341" fmla="*/ 2582005 w 3024845"/>
                <a:gd name="connsiteY341" fmla="*/ 184832 h 834218"/>
                <a:gd name="connsiteX342" fmla="*/ 2582005 w 3024845"/>
                <a:gd name="connsiteY342" fmla="*/ 192398 h 834218"/>
                <a:gd name="connsiteX343" fmla="*/ 2608352 w 3024845"/>
                <a:gd name="connsiteY343" fmla="*/ 192398 h 834218"/>
                <a:gd name="connsiteX344" fmla="*/ 2608352 w 3024845"/>
                <a:gd name="connsiteY344" fmla="*/ 447488 h 834218"/>
                <a:gd name="connsiteX345" fmla="*/ 2630646 w 3024845"/>
                <a:gd name="connsiteY345" fmla="*/ 447488 h 834218"/>
                <a:gd name="connsiteX346" fmla="*/ 2630646 w 3024845"/>
                <a:gd name="connsiteY346" fmla="*/ 443164 h 834218"/>
                <a:gd name="connsiteX347" fmla="*/ 2642806 w 3024845"/>
                <a:gd name="connsiteY347" fmla="*/ 443164 h 834218"/>
                <a:gd name="connsiteX348" fmla="*/ 2642806 w 3024845"/>
                <a:gd name="connsiteY348" fmla="*/ 447488 h 834218"/>
                <a:gd name="connsiteX349" fmla="*/ 2667126 w 3024845"/>
                <a:gd name="connsiteY349" fmla="*/ 447488 h 834218"/>
                <a:gd name="connsiteX350" fmla="*/ 2667126 w 3024845"/>
                <a:gd name="connsiteY350" fmla="*/ 434517 h 834218"/>
                <a:gd name="connsiteX351" fmla="*/ 2695500 w 3024845"/>
                <a:gd name="connsiteY351" fmla="*/ 434517 h 834218"/>
                <a:gd name="connsiteX352" fmla="*/ 2707660 w 3024845"/>
                <a:gd name="connsiteY352" fmla="*/ 430193 h 834218"/>
                <a:gd name="connsiteX353" fmla="*/ 2727927 w 3024845"/>
                <a:gd name="connsiteY353" fmla="*/ 434517 h 834218"/>
                <a:gd name="connsiteX354" fmla="*/ 2727927 w 3024845"/>
                <a:gd name="connsiteY354" fmla="*/ 417223 h 834218"/>
                <a:gd name="connsiteX355" fmla="*/ 2736034 w 3024845"/>
                <a:gd name="connsiteY355" fmla="*/ 417223 h 834218"/>
                <a:gd name="connsiteX356" fmla="*/ 2736034 w 3024845"/>
                <a:gd name="connsiteY356" fmla="*/ 404252 h 834218"/>
                <a:gd name="connsiteX357" fmla="*/ 2792781 w 3024845"/>
                <a:gd name="connsiteY357" fmla="*/ 404252 h 834218"/>
                <a:gd name="connsiteX358" fmla="*/ 2792781 w 3024845"/>
                <a:gd name="connsiteY358" fmla="*/ 373987 h 834218"/>
                <a:gd name="connsiteX359" fmla="*/ 2811021 w 3024845"/>
                <a:gd name="connsiteY359" fmla="*/ 373987 h 834218"/>
                <a:gd name="connsiteX360" fmla="*/ 2811021 w 3024845"/>
                <a:gd name="connsiteY360" fmla="*/ 367502 h 834218"/>
                <a:gd name="connsiteX361" fmla="*/ 2823181 w 3024845"/>
                <a:gd name="connsiteY361" fmla="*/ 367502 h 834218"/>
                <a:gd name="connsiteX362" fmla="*/ 2823181 w 3024845"/>
                <a:gd name="connsiteY362" fmla="*/ 373987 h 834218"/>
                <a:gd name="connsiteX363" fmla="*/ 2839395 w 3024845"/>
                <a:gd name="connsiteY363" fmla="*/ 373987 h 834218"/>
                <a:gd name="connsiteX364" fmla="*/ 2839395 w 3024845"/>
                <a:gd name="connsiteY364" fmla="*/ 423708 h 834218"/>
                <a:gd name="connsiteX365" fmla="*/ 2871822 w 3024845"/>
                <a:gd name="connsiteY365" fmla="*/ 423708 h 834218"/>
                <a:gd name="connsiteX366" fmla="*/ 2871822 w 3024845"/>
                <a:gd name="connsiteY366" fmla="*/ 397767 h 834218"/>
                <a:gd name="connsiteX367" fmla="*/ 2910329 w 3024845"/>
                <a:gd name="connsiteY367" fmla="*/ 397767 h 834218"/>
                <a:gd name="connsiteX368" fmla="*/ 2910329 w 3024845"/>
                <a:gd name="connsiteY368" fmla="*/ 367502 h 834218"/>
                <a:gd name="connsiteX369" fmla="*/ 2958970 w 3024845"/>
                <a:gd name="connsiteY369" fmla="*/ 367502 h 834218"/>
                <a:gd name="connsiteX370" fmla="*/ 2958970 w 3024845"/>
                <a:gd name="connsiteY370" fmla="*/ 478658 h 834218"/>
                <a:gd name="connsiteX371" fmla="*/ 2958970 w 3024845"/>
                <a:gd name="connsiteY371" fmla="*/ 492437 h 834218"/>
                <a:gd name="connsiteX372" fmla="*/ 3024845 w 3024845"/>
                <a:gd name="connsiteY372" fmla="*/ 492437 h 834218"/>
                <a:gd name="connsiteX373" fmla="*/ 3024845 w 3024845"/>
                <a:gd name="connsiteY373" fmla="*/ 834218 h 834218"/>
                <a:gd name="connsiteX374" fmla="*/ 2054 w 3024845"/>
                <a:gd name="connsiteY374" fmla="*/ 831885 h 834218"/>
                <a:gd name="connsiteX375" fmla="*/ 0 w 3024845"/>
                <a:gd name="connsiteY375" fmla="*/ 397767 h 834218"/>
                <a:gd name="connsiteX376" fmla="*/ 20267 w 3024845"/>
                <a:gd name="connsiteY376" fmla="*/ 397767 h 834218"/>
                <a:gd name="connsiteX377" fmla="*/ 20774 w 3024845"/>
                <a:gd name="connsiteY377" fmla="*/ 396686 h 834218"/>
                <a:gd name="connsiteX378" fmla="*/ 24320 w 3024845"/>
                <a:gd name="connsiteY378" fmla="*/ 389120 h 834218"/>
                <a:gd name="connsiteX379" fmla="*/ 26094 w 3024845"/>
                <a:gd name="connsiteY379" fmla="*/ 389390 h 834218"/>
                <a:gd name="connsiteX380" fmla="*/ 38507 w 3024845"/>
                <a:gd name="connsiteY380" fmla="*/ 391281 h 834218"/>
                <a:gd name="connsiteX381" fmla="*/ 39014 w 3024845"/>
                <a:gd name="connsiteY381" fmla="*/ 392633 h 834218"/>
                <a:gd name="connsiteX382" fmla="*/ 42560 w 3024845"/>
                <a:gd name="connsiteY382" fmla="*/ 402090 h 834218"/>
                <a:gd name="connsiteX383" fmla="*/ 68907 w 3024845"/>
                <a:gd name="connsiteY383" fmla="*/ 404252 h 834218"/>
                <a:gd name="connsiteX384" fmla="*/ 68907 w 3024845"/>
                <a:gd name="connsiteY384" fmla="*/ 281031 h 834218"/>
                <a:gd name="connsiteX385" fmla="*/ 70934 w 3024845"/>
                <a:gd name="connsiteY385" fmla="*/ 281031 h 834218"/>
                <a:gd name="connsiteX386" fmla="*/ 85121 w 3024845"/>
                <a:gd name="connsiteY386" fmla="*/ 281031 h 834218"/>
                <a:gd name="connsiteX387" fmla="*/ 85121 w 3024845"/>
                <a:gd name="connsiteY387" fmla="*/ 144839 h 834218"/>
                <a:gd name="connsiteX388" fmla="*/ 86894 w 3024845"/>
                <a:gd name="connsiteY388" fmla="*/ 144839 h 834218"/>
                <a:gd name="connsiteX389" fmla="*/ 99308 w 3024845"/>
                <a:gd name="connsiteY389" fmla="*/ 144839 h 834218"/>
                <a:gd name="connsiteX390" fmla="*/ 99308 w 3024845"/>
                <a:gd name="connsiteY390" fmla="*/ 30265 h 834218"/>
                <a:gd name="connsiteX391" fmla="*/ 103361 w 3024845"/>
                <a:gd name="connsiteY391" fmla="*/ 2161 h 834218"/>
                <a:gd name="connsiteX392" fmla="*/ 105388 w 3024845"/>
                <a:gd name="connsiteY392" fmla="*/ 2161 h 834218"/>
                <a:gd name="connsiteX393" fmla="*/ 119575 w 3024845"/>
                <a:gd name="connsiteY393" fmla="*/ 2161 h 834218"/>
                <a:gd name="connsiteX0" fmla="*/ 105388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16856 w 3024845"/>
                <a:gd name="connsiteY4" fmla="*/ 23779 h 834218"/>
                <a:gd name="connsiteX5" fmla="*/ 217363 w 3024845"/>
                <a:gd name="connsiteY5" fmla="*/ 24590 h 834218"/>
                <a:gd name="connsiteX6" fmla="*/ 220909 w 3024845"/>
                <a:gd name="connsiteY6" fmla="*/ 30265 h 834218"/>
                <a:gd name="connsiteX7" fmla="*/ 220909 w 3024845"/>
                <a:gd name="connsiteY7" fmla="*/ 144839 h 834218"/>
                <a:gd name="connsiteX8" fmla="*/ 223189 w 3024845"/>
                <a:gd name="connsiteY8" fmla="*/ 144839 h 834218"/>
                <a:gd name="connsiteX9" fmla="*/ 239150 w 3024845"/>
                <a:gd name="connsiteY9" fmla="*/ 144839 h 834218"/>
                <a:gd name="connsiteX10" fmla="*/ 239150 w 3024845"/>
                <a:gd name="connsiteY10" fmla="*/ 285354 h 834218"/>
                <a:gd name="connsiteX11" fmla="*/ 240670 w 3024845"/>
                <a:gd name="connsiteY11" fmla="*/ 285084 h 834218"/>
                <a:gd name="connsiteX12" fmla="*/ 251310 w 3024845"/>
                <a:gd name="connsiteY12" fmla="*/ 283193 h 834218"/>
                <a:gd name="connsiteX13" fmla="*/ 249283 w 3024845"/>
                <a:gd name="connsiteY13" fmla="*/ 371825 h 834218"/>
                <a:gd name="connsiteX14" fmla="*/ 250803 w 3024845"/>
                <a:gd name="connsiteY14" fmla="*/ 372096 h 834218"/>
                <a:gd name="connsiteX15" fmla="*/ 261443 w 3024845"/>
                <a:gd name="connsiteY15" fmla="*/ 373987 h 834218"/>
                <a:gd name="connsiteX16" fmla="*/ 261696 w 3024845"/>
                <a:gd name="connsiteY16" fmla="*/ 374798 h 834218"/>
                <a:gd name="connsiteX17" fmla="*/ 263470 w 3024845"/>
                <a:gd name="connsiteY17" fmla="*/ 380473 h 834218"/>
                <a:gd name="connsiteX18" fmla="*/ 264230 w 3024845"/>
                <a:gd name="connsiteY18" fmla="*/ 378041 h 834218"/>
                <a:gd name="connsiteX19" fmla="*/ 269550 w 3024845"/>
                <a:gd name="connsiteY19" fmla="*/ 361017 h 834218"/>
                <a:gd name="connsiteX20" fmla="*/ 271323 w 3024845"/>
                <a:gd name="connsiteY20" fmla="*/ 361017 h 834218"/>
                <a:gd name="connsiteX21" fmla="*/ 283737 w 3024845"/>
                <a:gd name="connsiteY21" fmla="*/ 361017 h 834218"/>
                <a:gd name="connsiteX22" fmla="*/ 283737 w 3024845"/>
                <a:gd name="connsiteY22" fmla="*/ 393443 h 834218"/>
                <a:gd name="connsiteX23" fmla="*/ 284750 w 3024845"/>
                <a:gd name="connsiteY23" fmla="*/ 393984 h 834218"/>
                <a:gd name="connsiteX24" fmla="*/ 291844 w 3024845"/>
                <a:gd name="connsiteY24" fmla="*/ 397767 h 834218"/>
                <a:gd name="connsiteX25" fmla="*/ 291844 w 3024845"/>
                <a:gd name="connsiteY25" fmla="*/ 399118 h 834218"/>
                <a:gd name="connsiteX26" fmla="*/ 291844 w 3024845"/>
                <a:gd name="connsiteY26" fmla="*/ 408576 h 834218"/>
                <a:gd name="connsiteX27" fmla="*/ 336431 w 3024845"/>
                <a:gd name="connsiteY27" fmla="*/ 408576 h 834218"/>
                <a:gd name="connsiteX28" fmla="*/ 336431 w 3024845"/>
                <a:gd name="connsiteY28" fmla="*/ 409657 h 834218"/>
                <a:gd name="connsiteX29" fmla="*/ 336431 w 3024845"/>
                <a:gd name="connsiteY29" fmla="*/ 417223 h 834218"/>
                <a:gd name="connsiteX30" fmla="*/ 338457 w 3024845"/>
                <a:gd name="connsiteY30" fmla="*/ 417223 h 834218"/>
                <a:gd name="connsiteX31" fmla="*/ 352644 w 3024845"/>
                <a:gd name="connsiteY31" fmla="*/ 417223 h 834218"/>
                <a:gd name="connsiteX32" fmla="*/ 352644 w 3024845"/>
                <a:gd name="connsiteY32" fmla="*/ 386958 h 834218"/>
                <a:gd name="connsiteX33" fmla="*/ 397231 w 3024845"/>
                <a:gd name="connsiteY33" fmla="*/ 386958 h 834218"/>
                <a:gd name="connsiteX34" fmla="*/ 397231 w 3024845"/>
                <a:gd name="connsiteY34" fmla="*/ 385607 h 834218"/>
                <a:gd name="connsiteX35" fmla="*/ 397231 w 3024845"/>
                <a:gd name="connsiteY35" fmla="*/ 376149 h 834218"/>
                <a:gd name="connsiteX36" fmla="*/ 398245 w 3024845"/>
                <a:gd name="connsiteY36" fmla="*/ 376149 h 834218"/>
                <a:gd name="connsiteX37" fmla="*/ 405338 w 3024845"/>
                <a:gd name="connsiteY37" fmla="*/ 376149 h 834218"/>
                <a:gd name="connsiteX38" fmla="*/ 405338 w 3024845"/>
                <a:gd name="connsiteY38" fmla="*/ 374258 h 834218"/>
                <a:gd name="connsiteX39" fmla="*/ 405338 w 3024845"/>
                <a:gd name="connsiteY39" fmla="*/ 361017 h 834218"/>
                <a:gd name="connsiteX40" fmla="*/ 406098 w 3024845"/>
                <a:gd name="connsiteY40" fmla="*/ 361017 h 834218"/>
                <a:gd name="connsiteX41" fmla="*/ 411418 w 3024845"/>
                <a:gd name="connsiteY41" fmla="*/ 361017 h 834218"/>
                <a:gd name="connsiteX42" fmla="*/ 411418 w 3024845"/>
                <a:gd name="connsiteY42" fmla="*/ 359936 h 834218"/>
                <a:gd name="connsiteX43" fmla="*/ 411418 w 3024845"/>
                <a:gd name="connsiteY43" fmla="*/ 352369 h 834218"/>
                <a:gd name="connsiteX44" fmla="*/ 413445 w 3024845"/>
                <a:gd name="connsiteY44" fmla="*/ 352369 h 834218"/>
                <a:gd name="connsiteX45" fmla="*/ 427632 w 3024845"/>
                <a:gd name="connsiteY45" fmla="*/ 352369 h 834218"/>
                <a:gd name="connsiteX46" fmla="*/ 427632 w 3024845"/>
                <a:gd name="connsiteY46" fmla="*/ 353450 h 834218"/>
                <a:gd name="connsiteX47" fmla="*/ 427632 w 3024845"/>
                <a:gd name="connsiteY47" fmla="*/ 361017 h 834218"/>
                <a:gd name="connsiteX48" fmla="*/ 449925 w 3024845"/>
                <a:gd name="connsiteY48" fmla="*/ 361017 h 834218"/>
                <a:gd name="connsiteX49" fmla="*/ 449925 w 3024845"/>
                <a:gd name="connsiteY49" fmla="*/ 359125 h 834218"/>
                <a:gd name="connsiteX50" fmla="*/ 449925 w 3024845"/>
                <a:gd name="connsiteY50" fmla="*/ 345884 h 834218"/>
                <a:gd name="connsiteX51" fmla="*/ 451699 w 3024845"/>
                <a:gd name="connsiteY51" fmla="*/ 345884 h 834218"/>
                <a:gd name="connsiteX52" fmla="*/ 464112 w 3024845"/>
                <a:gd name="connsiteY52" fmla="*/ 345884 h 834218"/>
                <a:gd name="connsiteX53" fmla="*/ 464112 w 3024845"/>
                <a:gd name="connsiteY53" fmla="*/ 369664 h 834218"/>
                <a:gd name="connsiteX54" fmla="*/ 465126 w 3024845"/>
                <a:gd name="connsiteY54" fmla="*/ 369664 h 834218"/>
                <a:gd name="connsiteX55" fmla="*/ 472219 w 3024845"/>
                <a:gd name="connsiteY55" fmla="*/ 369664 h 834218"/>
                <a:gd name="connsiteX56" fmla="*/ 472219 w 3024845"/>
                <a:gd name="connsiteY56" fmla="*/ 368583 h 834218"/>
                <a:gd name="connsiteX57" fmla="*/ 472219 w 3024845"/>
                <a:gd name="connsiteY57" fmla="*/ 361017 h 834218"/>
                <a:gd name="connsiteX58" fmla="*/ 473992 w 3024845"/>
                <a:gd name="connsiteY58" fmla="*/ 361017 h 834218"/>
                <a:gd name="connsiteX59" fmla="*/ 486406 w 3024845"/>
                <a:gd name="connsiteY59" fmla="*/ 361017 h 834218"/>
                <a:gd name="connsiteX60" fmla="*/ 486406 w 3024845"/>
                <a:gd name="connsiteY60" fmla="*/ 386958 h 834218"/>
                <a:gd name="connsiteX61" fmla="*/ 488433 w 3024845"/>
                <a:gd name="connsiteY61" fmla="*/ 386958 h 834218"/>
                <a:gd name="connsiteX62" fmla="*/ 502619 w 3024845"/>
                <a:gd name="connsiteY62" fmla="*/ 386958 h 834218"/>
                <a:gd name="connsiteX63" fmla="*/ 502619 w 3024845"/>
                <a:gd name="connsiteY63" fmla="*/ 388579 h 834218"/>
                <a:gd name="connsiteX64" fmla="*/ 502619 w 3024845"/>
                <a:gd name="connsiteY64" fmla="*/ 399929 h 834218"/>
                <a:gd name="connsiteX65" fmla="*/ 503379 w 3024845"/>
                <a:gd name="connsiteY65" fmla="*/ 399929 h 834218"/>
                <a:gd name="connsiteX66" fmla="*/ 508700 w 3024845"/>
                <a:gd name="connsiteY66" fmla="*/ 399929 h 834218"/>
                <a:gd name="connsiteX67" fmla="*/ 508700 w 3024845"/>
                <a:gd name="connsiteY67" fmla="*/ 399118 h 834218"/>
                <a:gd name="connsiteX68" fmla="*/ 508700 w 3024845"/>
                <a:gd name="connsiteY68" fmla="*/ 393443 h 834218"/>
                <a:gd name="connsiteX69" fmla="*/ 539100 w 3024845"/>
                <a:gd name="connsiteY69" fmla="*/ 393443 h 834218"/>
                <a:gd name="connsiteX70" fmla="*/ 539100 w 3024845"/>
                <a:gd name="connsiteY70" fmla="*/ 417223 h 834218"/>
                <a:gd name="connsiteX71" fmla="*/ 540113 w 3024845"/>
                <a:gd name="connsiteY71" fmla="*/ 417223 h 834218"/>
                <a:gd name="connsiteX72" fmla="*/ 547207 w 3024845"/>
                <a:gd name="connsiteY72" fmla="*/ 417223 h 834218"/>
                <a:gd name="connsiteX73" fmla="*/ 547207 w 3024845"/>
                <a:gd name="connsiteY73" fmla="*/ 418304 h 834218"/>
                <a:gd name="connsiteX74" fmla="*/ 547207 w 3024845"/>
                <a:gd name="connsiteY74" fmla="*/ 425870 h 834218"/>
                <a:gd name="connsiteX75" fmla="*/ 547967 w 3024845"/>
                <a:gd name="connsiteY75" fmla="*/ 425870 h 834218"/>
                <a:gd name="connsiteX76" fmla="*/ 553287 w 3024845"/>
                <a:gd name="connsiteY76" fmla="*/ 425870 h 834218"/>
                <a:gd name="connsiteX77" fmla="*/ 553287 w 3024845"/>
                <a:gd name="connsiteY77" fmla="*/ 423708 h 834218"/>
                <a:gd name="connsiteX78" fmla="*/ 553287 w 3024845"/>
                <a:gd name="connsiteY78" fmla="*/ 408576 h 834218"/>
                <a:gd name="connsiteX79" fmla="*/ 554300 w 3024845"/>
                <a:gd name="connsiteY79" fmla="*/ 408576 h 834218"/>
                <a:gd name="connsiteX80" fmla="*/ 561394 w 3024845"/>
                <a:gd name="connsiteY80" fmla="*/ 408576 h 834218"/>
                <a:gd name="connsiteX81" fmla="*/ 561394 w 3024845"/>
                <a:gd name="connsiteY81" fmla="*/ 409657 h 834218"/>
                <a:gd name="connsiteX82" fmla="*/ 561394 w 3024845"/>
                <a:gd name="connsiteY82" fmla="*/ 417223 h 834218"/>
                <a:gd name="connsiteX83" fmla="*/ 566714 w 3024845"/>
                <a:gd name="connsiteY83" fmla="*/ 415230 h 834218"/>
                <a:gd name="connsiteX84" fmla="*/ 567474 w 3024845"/>
                <a:gd name="connsiteY84" fmla="*/ 414250 h 834218"/>
                <a:gd name="connsiteX85" fmla="*/ 567474 w 3024845"/>
                <a:gd name="connsiteY85" fmla="*/ 408576 h 834218"/>
                <a:gd name="connsiteX86" fmla="*/ 605981 w 3024845"/>
                <a:gd name="connsiteY86" fmla="*/ 408576 h 834218"/>
                <a:gd name="connsiteX87" fmla="*/ 605981 w 3024845"/>
                <a:gd name="connsiteY87" fmla="*/ 432355 h 834218"/>
                <a:gd name="connsiteX88" fmla="*/ 608007 w 3024845"/>
                <a:gd name="connsiteY88" fmla="*/ 432355 h 834218"/>
                <a:gd name="connsiteX89" fmla="*/ 622194 w 3024845"/>
                <a:gd name="connsiteY89" fmla="*/ 432355 h 834218"/>
                <a:gd name="connsiteX90" fmla="*/ 622194 w 3024845"/>
                <a:gd name="connsiteY90" fmla="*/ 433436 h 834218"/>
                <a:gd name="connsiteX91" fmla="*/ 622194 w 3024845"/>
                <a:gd name="connsiteY91" fmla="*/ 441002 h 834218"/>
                <a:gd name="connsiteX92" fmla="*/ 623968 w 3024845"/>
                <a:gd name="connsiteY92" fmla="*/ 441002 h 834218"/>
                <a:gd name="connsiteX93" fmla="*/ 636381 w 3024845"/>
                <a:gd name="connsiteY93" fmla="*/ 441002 h 834218"/>
                <a:gd name="connsiteX94" fmla="*/ 636381 w 3024845"/>
                <a:gd name="connsiteY94" fmla="*/ 417223 h 834218"/>
                <a:gd name="connsiteX95" fmla="*/ 637394 w 3024845"/>
                <a:gd name="connsiteY95" fmla="*/ 417223 h 834218"/>
                <a:gd name="connsiteX96" fmla="*/ 644488 w 3024845"/>
                <a:gd name="connsiteY96" fmla="*/ 417223 h 834218"/>
                <a:gd name="connsiteX97" fmla="*/ 644488 w 3024845"/>
                <a:gd name="connsiteY97" fmla="*/ 384796 h 834218"/>
                <a:gd name="connsiteX98" fmla="*/ 645501 w 3024845"/>
                <a:gd name="connsiteY98" fmla="*/ 384796 h 834218"/>
                <a:gd name="connsiteX99" fmla="*/ 652595 w 3024845"/>
                <a:gd name="connsiteY99" fmla="*/ 384796 h 834218"/>
                <a:gd name="connsiteX100" fmla="*/ 652595 w 3024845"/>
                <a:gd name="connsiteY100" fmla="*/ 382905 h 834218"/>
                <a:gd name="connsiteX101" fmla="*/ 652595 w 3024845"/>
                <a:gd name="connsiteY101" fmla="*/ 369664 h 834218"/>
                <a:gd name="connsiteX102" fmla="*/ 651328 w 3024845"/>
                <a:gd name="connsiteY102" fmla="*/ 368042 h 834218"/>
                <a:gd name="connsiteX103" fmla="*/ 656648 w 3024845"/>
                <a:gd name="connsiteY103" fmla="*/ 356693 h 834218"/>
                <a:gd name="connsiteX104" fmla="*/ 664755 w 3024845"/>
                <a:gd name="connsiteY104" fmla="*/ 384796 h 834218"/>
                <a:gd name="connsiteX105" fmla="*/ 665515 w 3024845"/>
                <a:gd name="connsiteY105" fmla="*/ 384796 h 834218"/>
                <a:gd name="connsiteX106" fmla="*/ 670835 w 3024845"/>
                <a:gd name="connsiteY106" fmla="*/ 384796 h 834218"/>
                <a:gd name="connsiteX107" fmla="*/ 670835 w 3024845"/>
                <a:gd name="connsiteY107" fmla="*/ 278869 h 834218"/>
                <a:gd name="connsiteX108" fmla="*/ 672355 w 3024845"/>
                <a:gd name="connsiteY108" fmla="*/ 278869 h 834218"/>
                <a:gd name="connsiteX109" fmla="*/ 682995 w 3024845"/>
                <a:gd name="connsiteY109" fmla="*/ 278869 h 834218"/>
                <a:gd name="connsiteX110" fmla="*/ 682995 w 3024845"/>
                <a:gd name="connsiteY110" fmla="*/ 231310 h 834218"/>
                <a:gd name="connsiteX111" fmla="*/ 709342 w 3024845"/>
                <a:gd name="connsiteY111" fmla="*/ 231310 h 834218"/>
                <a:gd name="connsiteX112" fmla="*/ 709342 w 3024845"/>
                <a:gd name="connsiteY112" fmla="*/ 209692 h 834218"/>
                <a:gd name="connsiteX113" fmla="*/ 743796 w 3024845"/>
                <a:gd name="connsiteY113" fmla="*/ 209692 h 834218"/>
                <a:gd name="connsiteX114" fmla="*/ 743796 w 3024845"/>
                <a:gd name="connsiteY114" fmla="*/ 212124 h 834218"/>
                <a:gd name="connsiteX115" fmla="*/ 743796 w 3024845"/>
                <a:gd name="connsiteY115" fmla="*/ 229148 h 834218"/>
                <a:gd name="connsiteX116" fmla="*/ 746076 w 3024845"/>
                <a:gd name="connsiteY116" fmla="*/ 229148 h 834218"/>
                <a:gd name="connsiteX117" fmla="*/ 762036 w 3024845"/>
                <a:gd name="connsiteY117" fmla="*/ 229148 h 834218"/>
                <a:gd name="connsiteX118" fmla="*/ 762036 w 3024845"/>
                <a:gd name="connsiteY118" fmla="*/ 276707 h 834218"/>
                <a:gd name="connsiteX119" fmla="*/ 763049 w 3024845"/>
                <a:gd name="connsiteY119" fmla="*/ 276707 h 834218"/>
                <a:gd name="connsiteX120" fmla="*/ 770143 w 3024845"/>
                <a:gd name="connsiteY120" fmla="*/ 276707 h 834218"/>
                <a:gd name="connsiteX121" fmla="*/ 784330 w 3024845"/>
                <a:gd name="connsiteY121" fmla="*/ 281031 h 834218"/>
                <a:gd name="connsiteX122" fmla="*/ 784330 w 3024845"/>
                <a:gd name="connsiteY122" fmla="*/ 319943 h 834218"/>
                <a:gd name="connsiteX123" fmla="*/ 785343 w 3024845"/>
                <a:gd name="connsiteY123" fmla="*/ 319943 h 834218"/>
                <a:gd name="connsiteX124" fmla="*/ 792436 w 3024845"/>
                <a:gd name="connsiteY124" fmla="*/ 319943 h 834218"/>
                <a:gd name="connsiteX125" fmla="*/ 792436 w 3024845"/>
                <a:gd name="connsiteY125" fmla="*/ 321564 h 834218"/>
                <a:gd name="connsiteX126" fmla="*/ 792436 w 3024845"/>
                <a:gd name="connsiteY126" fmla="*/ 332913 h 834218"/>
                <a:gd name="connsiteX127" fmla="*/ 794463 w 3024845"/>
                <a:gd name="connsiteY127" fmla="*/ 332913 h 834218"/>
                <a:gd name="connsiteX128" fmla="*/ 808650 w 3024845"/>
                <a:gd name="connsiteY128" fmla="*/ 332913 h 834218"/>
                <a:gd name="connsiteX129" fmla="*/ 814730 w 3024845"/>
                <a:gd name="connsiteY129" fmla="*/ 339399 h 834218"/>
                <a:gd name="connsiteX130" fmla="*/ 814730 w 3024845"/>
                <a:gd name="connsiteY130" fmla="*/ 361017 h 834218"/>
                <a:gd name="connsiteX131" fmla="*/ 817010 w 3024845"/>
                <a:gd name="connsiteY131" fmla="*/ 361017 h 834218"/>
                <a:gd name="connsiteX132" fmla="*/ 832970 w 3024845"/>
                <a:gd name="connsiteY132" fmla="*/ 361017 h 834218"/>
                <a:gd name="connsiteX133" fmla="*/ 832970 w 3024845"/>
                <a:gd name="connsiteY133" fmla="*/ 362097 h 834218"/>
                <a:gd name="connsiteX134" fmla="*/ 832970 w 3024845"/>
                <a:gd name="connsiteY134" fmla="*/ 369664 h 834218"/>
                <a:gd name="connsiteX135" fmla="*/ 834237 w 3024845"/>
                <a:gd name="connsiteY135" fmla="*/ 369664 h 834218"/>
                <a:gd name="connsiteX136" fmla="*/ 843104 w 3024845"/>
                <a:gd name="connsiteY136" fmla="*/ 369664 h 834218"/>
                <a:gd name="connsiteX137" fmla="*/ 843104 w 3024845"/>
                <a:gd name="connsiteY137" fmla="*/ 371825 h 834218"/>
                <a:gd name="connsiteX138" fmla="*/ 843104 w 3024845"/>
                <a:gd name="connsiteY138" fmla="*/ 386958 h 834218"/>
                <a:gd name="connsiteX139" fmla="*/ 847157 w 3024845"/>
                <a:gd name="connsiteY139" fmla="*/ 385066 h 834218"/>
                <a:gd name="connsiteX140" fmla="*/ 847157 w 3024845"/>
                <a:gd name="connsiteY140" fmla="*/ 371825 h 834218"/>
                <a:gd name="connsiteX141" fmla="*/ 848170 w 3024845"/>
                <a:gd name="connsiteY141" fmla="*/ 371825 h 834218"/>
                <a:gd name="connsiteX142" fmla="*/ 855264 w 3024845"/>
                <a:gd name="connsiteY142" fmla="*/ 371825 h 834218"/>
                <a:gd name="connsiteX143" fmla="*/ 855264 w 3024845"/>
                <a:gd name="connsiteY143" fmla="*/ 373447 h 834218"/>
                <a:gd name="connsiteX144" fmla="*/ 855264 w 3024845"/>
                <a:gd name="connsiteY144" fmla="*/ 384796 h 834218"/>
                <a:gd name="connsiteX145" fmla="*/ 856024 w 3024845"/>
                <a:gd name="connsiteY145" fmla="*/ 384796 h 834218"/>
                <a:gd name="connsiteX146" fmla="*/ 861344 w 3024845"/>
                <a:gd name="connsiteY146" fmla="*/ 384796 h 834218"/>
                <a:gd name="connsiteX147" fmla="*/ 909984 w 3024845"/>
                <a:gd name="connsiteY147" fmla="*/ 380473 h 834218"/>
                <a:gd name="connsiteX148" fmla="*/ 909984 w 3024845"/>
                <a:gd name="connsiteY148" fmla="*/ 381824 h 834218"/>
                <a:gd name="connsiteX149" fmla="*/ 909984 w 3024845"/>
                <a:gd name="connsiteY149" fmla="*/ 391281 h 834218"/>
                <a:gd name="connsiteX150" fmla="*/ 910744 w 3024845"/>
                <a:gd name="connsiteY150" fmla="*/ 391281 h 834218"/>
                <a:gd name="connsiteX151" fmla="*/ 916065 w 3024845"/>
                <a:gd name="connsiteY151" fmla="*/ 391281 h 834218"/>
                <a:gd name="connsiteX152" fmla="*/ 916065 w 3024845"/>
                <a:gd name="connsiteY152" fmla="*/ 393443 h 834218"/>
                <a:gd name="connsiteX153" fmla="*/ 916065 w 3024845"/>
                <a:gd name="connsiteY153" fmla="*/ 408576 h 834218"/>
                <a:gd name="connsiteX154" fmla="*/ 918091 w 3024845"/>
                <a:gd name="connsiteY154" fmla="*/ 407225 h 834218"/>
                <a:gd name="connsiteX155" fmla="*/ 932278 w 3024845"/>
                <a:gd name="connsiteY155" fmla="*/ 397767 h 834218"/>
                <a:gd name="connsiteX156" fmla="*/ 938358 w 3024845"/>
                <a:gd name="connsiteY156" fmla="*/ 356693 h 834218"/>
                <a:gd name="connsiteX157" fmla="*/ 939118 w 3024845"/>
                <a:gd name="connsiteY157" fmla="*/ 356423 h 834218"/>
                <a:gd name="connsiteX158" fmla="*/ 944438 w 3024845"/>
                <a:gd name="connsiteY158" fmla="*/ 354531 h 834218"/>
                <a:gd name="connsiteX159" fmla="*/ 946465 w 3024845"/>
                <a:gd name="connsiteY159" fmla="*/ 285354 h 834218"/>
                <a:gd name="connsiteX160" fmla="*/ 948492 w 3024845"/>
                <a:gd name="connsiteY160" fmla="*/ 354531 h 834218"/>
                <a:gd name="connsiteX161" fmla="*/ 949252 w 3024845"/>
                <a:gd name="connsiteY161" fmla="*/ 354801 h 834218"/>
                <a:gd name="connsiteX162" fmla="*/ 954572 w 3024845"/>
                <a:gd name="connsiteY162" fmla="*/ 356693 h 834218"/>
                <a:gd name="connsiteX163" fmla="*/ 954572 w 3024845"/>
                <a:gd name="connsiteY163" fmla="*/ 270222 h 834218"/>
                <a:gd name="connsiteX164" fmla="*/ 958625 w 3024845"/>
                <a:gd name="connsiteY164" fmla="*/ 237795 h 834218"/>
                <a:gd name="connsiteX165" fmla="*/ 997132 w 3024845"/>
                <a:gd name="connsiteY165" fmla="*/ 237795 h 834218"/>
                <a:gd name="connsiteX166" fmla="*/ 997132 w 3024845"/>
                <a:gd name="connsiteY166" fmla="*/ 270222 h 834218"/>
                <a:gd name="connsiteX167" fmla="*/ 997892 w 3024845"/>
                <a:gd name="connsiteY167" fmla="*/ 270222 h 834218"/>
                <a:gd name="connsiteX168" fmla="*/ 1003212 w 3024845"/>
                <a:gd name="connsiteY168" fmla="*/ 270222 h 834218"/>
                <a:gd name="connsiteX169" fmla="*/ 1003212 w 3024845"/>
                <a:gd name="connsiteY169" fmla="*/ 188074 h 834218"/>
                <a:gd name="connsiteX170" fmla="*/ 1004986 w 3024845"/>
                <a:gd name="connsiteY170" fmla="*/ 188074 h 834218"/>
                <a:gd name="connsiteX171" fmla="*/ 1017399 w 3024845"/>
                <a:gd name="connsiteY171" fmla="*/ 188074 h 834218"/>
                <a:gd name="connsiteX172" fmla="*/ 1017399 w 3024845"/>
                <a:gd name="connsiteY172" fmla="*/ 186183 h 834218"/>
                <a:gd name="connsiteX173" fmla="*/ 1017399 w 3024845"/>
                <a:gd name="connsiteY173" fmla="*/ 172942 h 834218"/>
                <a:gd name="connsiteX174" fmla="*/ 1039693 w 3024845"/>
                <a:gd name="connsiteY174" fmla="*/ 172942 h 834218"/>
                <a:gd name="connsiteX175" fmla="*/ 1039693 w 3024845"/>
                <a:gd name="connsiteY175" fmla="*/ 171861 h 834218"/>
                <a:gd name="connsiteX176" fmla="*/ 1039693 w 3024845"/>
                <a:gd name="connsiteY176" fmla="*/ 164295 h 834218"/>
                <a:gd name="connsiteX177" fmla="*/ 1041466 w 3024845"/>
                <a:gd name="connsiteY177" fmla="*/ 164295 h 834218"/>
                <a:gd name="connsiteX178" fmla="*/ 1053880 w 3024845"/>
                <a:gd name="connsiteY178" fmla="*/ 164295 h 834218"/>
                <a:gd name="connsiteX179" fmla="*/ 1053880 w 3024845"/>
                <a:gd name="connsiteY179" fmla="*/ 165376 h 834218"/>
                <a:gd name="connsiteX180" fmla="*/ 1053880 w 3024845"/>
                <a:gd name="connsiteY180" fmla="*/ 172942 h 834218"/>
                <a:gd name="connsiteX181" fmla="*/ 1054640 w 3024845"/>
                <a:gd name="connsiteY181" fmla="*/ 172942 h 834218"/>
                <a:gd name="connsiteX182" fmla="*/ 1059960 w 3024845"/>
                <a:gd name="connsiteY182" fmla="*/ 172942 h 834218"/>
                <a:gd name="connsiteX183" fmla="*/ 1070093 w 3024845"/>
                <a:gd name="connsiteY183" fmla="*/ 168618 h 834218"/>
                <a:gd name="connsiteX184" fmla="*/ 1074146 w 3024845"/>
                <a:gd name="connsiteY184" fmla="*/ 171861 h 834218"/>
                <a:gd name="connsiteX185" fmla="*/ 1074146 w 3024845"/>
                <a:gd name="connsiteY185" fmla="*/ 164295 h 834218"/>
                <a:gd name="connsiteX186" fmla="*/ 1076426 w 3024845"/>
                <a:gd name="connsiteY186" fmla="*/ 164295 h 834218"/>
                <a:gd name="connsiteX187" fmla="*/ 1092387 w 3024845"/>
                <a:gd name="connsiteY187" fmla="*/ 164295 h 834218"/>
                <a:gd name="connsiteX188" fmla="*/ 1092387 w 3024845"/>
                <a:gd name="connsiteY188" fmla="*/ 165376 h 834218"/>
                <a:gd name="connsiteX189" fmla="*/ 1092387 w 3024845"/>
                <a:gd name="connsiteY189" fmla="*/ 172942 h 834218"/>
                <a:gd name="connsiteX190" fmla="*/ 1122787 w 3024845"/>
                <a:gd name="connsiteY190" fmla="*/ 172942 h 834218"/>
                <a:gd name="connsiteX191" fmla="*/ 1122787 w 3024845"/>
                <a:gd name="connsiteY191" fmla="*/ 174563 h 834218"/>
                <a:gd name="connsiteX192" fmla="*/ 1122787 w 3024845"/>
                <a:gd name="connsiteY192" fmla="*/ 185913 h 834218"/>
                <a:gd name="connsiteX193" fmla="*/ 1149134 w 3024845"/>
                <a:gd name="connsiteY193" fmla="*/ 185913 h 834218"/>
                <a:gd name="connsiteX194" fmla="*/ 1149134 w 3024845"/>
                <a:gd name="connsiteY194" fmla="*/ 216177 h 834218"/>
                <a:gd name="connsiteX195" fmla="*/ 1149894 w 3024845"/>
                <a:gd name="connsiteY195" fmla="*/ 216177 h 834218"/>
                <a:gd name="connsiteX196" fmla="*/ 1155214 w 3024845"/>
                <a:gd name="connsiteY196" fmla="*/ 216177 h 834218"/>
                <a:gd name="connsiteX197" fmla="*/ 1155214 w 3024845"/>
                <a:gd name="connsiteY197" fmla="*/ 217258 h 834218"/>
                <a:gd name="connsiteX198" fmla="*/ 1155214 w 3024845"/>
                <a:gd name="connsiteY198" fmla="*/ 224825 h 834218"/>
                <a:gd name="connsiteX199" fmla="*/ 1159268 w 3024845"/>
                <a:gd name="connsiteY199" fmla="*/ 255089 h 834218"/>
                <a:gd name="connsiteX200" fmla="*/ 1160028 w 3024845"/>
                <a:gd name="connsiteY200" fmla="*/ 255089 h 834218"/>
                <a:gd name="connsiteX201" fmla="*/ 1165348 w 3024845"/>
                <a:gd name="connsiteY201" fmla="*/ 255089 h 834218"/>
                <a:gd name="connsiteX202" fmla="*/ 1165348 w 3024845"/>
                <a:gd name="connsiteY202" fmla="*/ 255900 h 834218"/>
                <a:gd name="connsiteX203" fmla="*/ 1165348 w 3024845"/>
                <a:gd name="connsiteY203" fmla="*/ 261575 h 834218"/>
                <a:gd name="connsiteX204" fmla="*/ 1166361 w 3024845"/>
                <a:gd name="connsiteY204" fmla="*/ 261575 h 834218"/>
                <a:gd name="connsiteX205" fmla="*/ 1173454 w 3024845"/>
                <a:gd name="connsiteY205" fmla="*/ 261575 h 834218"/>
                <a:gd name="connsiteX206" fmla="*/ 1173454 w 3024845"/>
                <a:gd name="connsiteY206" fmla="*/ 291840 h 834218"/>
                <a:gd name="connsiteX207" fmla="*/ 1175481 w 3024845"/>
                <a:gd name="connsiteY207" fmla="*/ 291840 h 834218"/>
                <a:gd name="connsiteX208" fmla="*/ 1189668 w 3024845"/>
                <a:gd name="connsiteY208" fmla="*/ 291840 h 834218"/>
                <a:gd name="connsiteX209" fmla="*/ 1189668 w 3024845"/>
                <a:gd name="connsiteY209" fmla="*/ 315619 h 834218"/>
                <a:gd name="connsiteX210" fmla="*/ 1191695 w 3024845"/>
                <a:gd name="connsiteY210" fmla="*/ 317240 h 834218"/>
                <a:gd name="connsiteX211" fmla="*/ 1191695 w 3024845"/>
                <a:gd name="connsiteY211" fmla="*/ 328590 h 834218"/>
                <a:gd name="connsiteX212" fmla="*/ 1192455 w 3024845"/>
                <a:gd name="connsiteY212" fmla="*/ 328590 h 834218"/>
                <a:gd name="connsiteX213" fmla="*/ 1197775 w 3024845"/>
                <a:gd name="connsiteY213" fmla="*/ 328590 h 834218"/>
                <a:gd name="connsiteX214" fmla="*/ 1197775 w 3024845"/>
                <a:gd name="connsiteY214" fmla="*/ 352369 h 834218"/>
                <a:gd name="connsiteX215" fmla="*/ 1199041 w 3024845"/>
                <a:gd name="connsiteY215" fmla="*/ 352369 h 834218"/>
                <a:gd name="connsiteX216" fmla="*/ 1207908 w 3024845"/>
                <a:gd name="connsiteY216" fmla="*/ 352369 h 834218"/>
                <a:gd name="connsiteX217" fmla="*/ 1209935 w 3024845"/>
                <a:gd name="connsiteY217" fmla="*/ 356423 h 834218"/>
                <a:gd name="connsiteX218" fmla="*/ 1209935 w 3024845"/>
                <a:gd name="connsiteY218" fmla="*/ 369664 h 834218"/>
                <a:gd name="connsiteX219" fmla="*/ 1211455 w 3024845"/>
                <a:gd name="connsiteY219" fmla="*/ 367772 h 834218"/>
                <a:gd name="connsiteX220" fmla="*/ 1222095 w 3024845"/>
                <a:gd name="connsiteY220" fmla="*/ 354531 h 834218"/>
                <a:gd name="connsiteX221" fmla="*/ 1250469 w 3024845"/>
                <a:gd name="connsiteY221" fmla="*/ 354531 h 834218"/>
                <a:gd name="connsiteX222" fmla="*/ 1250469 w 3024845"/>
                <a:gd name="connsiteY222" fmla="*/ 441002 h 834218"/>
                <a:gd name="connsiteX223" fmla="*/ 1251229 w 3024845"/>
                <a:gd name="connsiteY223" fmla="*/ 441002 h 834218"/>
                <a:gd name="connsiteX224" fmla="*/ 1256549 w 3024845"/>
                <a:gd name="connsiteY224" fmla="*/ 441002 h 834218"/>
                <a:gd name="connsiteX225" fmla="*/ 1257309 w 3024845"/>
                <a:gd name="connsiteY225" fmla="*/ 439651 h 834218"/>
                <a:gd name="connsiteX226" fmla="*/ 1262629 w 3024845"/>
                <a:gd name="connsiteY226" fmla="*/ 430193 h 834218"/>
                <a:gd name="connsiteX227" fmla="*/ 1262629 w 3024845"/>
                <a:gd name="connsiteY227" fmla="*/ 432085 h 834218"/>
                <a:gd name="connsiteX228" fmla="*/ 1262629 w 3024845"/>
                <a:gd name="connsiteY228" fmla="*/ 445326 h 834218"/>
                <a:gd name="connsiteX229" fmla="*/ 1266682 w 3024845"/>
                <a:gd name="connsiteY229" fmla="*/ 399929 h 834218"/>
                <a:gd name="connsiteX230" fmla="*/ 1267442 w 3024845"/>
                <a:gd name="connsiteY230" fmla="*/ 399929 h 834218"/>
                <a:gd name="connsiteX231" fmla="*/ 1272762 w 3024845"/>
                <a:gd name="connsiteY231" fmla="*/ 399929 h 834218"/>
                <a:gd name="connsiteX232" fmla="*/ 1272762 w 3024845"/>
                <a:gd name="connsiteY232" fmla="*/ 335075 h 834218"/>
                <a:gd name="connsiteX233" fmla="*/ 1273776 w 3024845"/>
                <a:gd name="connsiteY233" fmla="*/ 335075 h 834218"/>
                <a:gd name="connsiteX234" fmla="*/ 1280869 w 3024845"/>
                <a:gd name="connsiteY234" fmla="*/ 335075 h 834218"/>
                <a:gd name="connsiteX235" fmla="*/ 1293029 w 3024845"/>
                <a:gd name="connsiteY235" fmla="*/ 291840 h 834218"/>
                <a:gd name="connsiteX236" fmla="*/ 1294296 w 3024845"/>
                <a:gd name="connsiteY236" fmla="*/ 291840 h 834218"/>
                <a:gd name="connsiteX237" fmla="*/ 1303163 w 3024845"/>
                <a:gd name="connsiteY237" fmla="*/ 291840 h 834218"/>
                <a:gd name="connsiteX238" fmla="*/ 1313296 w 3024845"/>
                <a:gd name="connsiteY238" fmla="*/ 335075 h 834218"/>
                <a:gd name="connsiteX239" fmla="*/ 1314309 w 3024845"/>
                <a:gd name="connsiteY239" fmla="*/ 335075 h 834218"/>
                <a:gd name="connsiteX240" fmla="*/ 1321403 w 3024845"/>
                <a:gd name="connsiteY240" fmla="*/ 335075 h 834218"/>
                <a:gd name="connsiteX241" fmla="*/ 1321403 w 3024845"/>
                <a:gd name="connsiteY241" fmla="*/ 373987 h 834218"/>
                <a:gd name="connsiteX242" fmla="*/ 1323176 w 3024845"/>
                <a:gd name="connsiteY242" fmla="*/ 373987 h 834218"/>
                <a:gd name="connsiteX243" fmla="*/ 1335590 w 3024845"/>
                <a:gd name="connsiteY243" fmla="*/ 373987 h 834218"/>
                <a:gd name="connsiteX244" fmla="*/ 1335590 w 3024845"/>
                <a:gd name="connsiteY244" fmla="*/ 376149 h 834218"/>
                <a:gd name="connsiteX245" fmla="*/ 1335590 w 3024845"/>
                <a:gd name="connsiteY245" fmla="*/ 391281 h 834218"/>
                <a:gd name="connsiteX246" fmla="*/ 1339643 w 3024845"/>
                <a:gd name="connsiteY246" fmla="*/ 389120 h 834218"/>
                <a:gd name="connsiteX247" fmla="*/ 1339643 w 3024845"/>
                <a:gd name="connsiteY247" fmla="*/ 373987 h 834218"/>
                <a:gd name="connsiteX248" fmla="*/ 1341163 w 3024845"/>
                <a:gd name="connsiteY248" fmla="*/ 373987 h 834218"/>
                <a:gd name="connsiteX249" fmla="*/ 1351803 w 3024845"/>
                <a:gd name="connsiteY249" fmla="*/ 373987 h 834218"/>
                <a:gd name="connsiteX250" fmla="*/ 1351803 w 3024845"/>
                <a:gd name="connsiteY250" fmla="*/ 375608 h 834218"/>
                <a:gd name="connsiteX251" fmla="*/ 1351803 w 3024845"/>
                <a:gd name="connsiteY251" fmla="*/ 386958 h 834218"/>
                <a:gd name="connsiteX252" fmla="*/ 1382204 w 3024845"/>
                <a:gd name="connsiteY252" fmla="*/ 386958 h 834218"/>
                <a:gd name="connsiteX253" fmla="*/ 1382204 w 3024845"/>
                <a:gd name="connsiteY253" fmla="*/ 350208 h 834218"/>
                <a:gd name="connsiteX254" fmla="*/ 1383470 w 3024845"/>
                <a:gd name="connsiteY254" fmla="*/ 350208 h 834218"/>
                <a:gd name="connsiteX255" fmla="*/ 1392337 w 3024845"/>
                <a:gd name="connsiteY255" fmla="*/ 350208 h 834218"/>
                <a:gd name="connsiteX256" fmla="*/ 1392337 w 3024845"/>
                <a:gd name="connsiteY256" fmla="*/ 371825 h 834218"/>
                <a:gd name="connsiteX257" fmla="*/ 1394364 w 3024845"/>
                <a:gd name="connsiteY257" fmla="*/ 339399 h 834218"/>
                <a:gd name="connsiteX258" fmla="*/ 1416657 w 3024845"/>
                <a:gd name="connsiteY258" fmla="*/ 339399 h 834218"/>
                <a:gd name="connsiteX259" fmla="*/ 1416657 w 3024845"/>
                <a:gd name="connsiteY259" fmla="*/ 337777 h 834218"/>
                <a:gd name="connsiteX260" fmla="*/ 1416657 w 3024845"/>
                <a:gd name="connsiteY260" fmla="*/ 326428 h 834218"/>
                <a:gd name="connsiteX261" fmla="*/ 1417417 w 3024845"/>
                <a:gd name="connsiteY261" fmla="*/ 326428 h 834218"/>
                <a:gd name="connsiteX262" fmla="*/ 1422737 w 3024845"/>
                <a:gd name="connsiteY262" fmla="*/ 326428 h 834218"/>
                <a:gd name="connsiteX263" fmla="*/ 1422737 w 3024845"/>
                <a:gd name="connsiteY263" fmla="*/ 324537 h 834218"/>
                <a:gd name="connsiteX264" fmla="*/ 1422737 w 3024845"/>
                <a:gd name="connsiteY264" fmla="*/ 311296 h 834218"/>
                <a:gd name="connsiteX265" fmla="*/ 1426791 w 3024845"/>
                <a:gd name="connsiteY265" fmla="*/ 317781 h 834218"/>
                <a:gd name="connsiteX266" fmla="*/ 1429071 w 3024845"/>
                <a:gd name="connsiteY266" fmla="*/ 317781 h 834218"/>
                <a:gd name="connsiteX267" fmla="*/ 1445031 w 3024845"/>
                <a:gd name="connsiteY267" fmla="*/ 317781 h 834218"/>
                <a:gd name="connsiteX268" fmla="*/ 1445031 w 3024845"/>
                <a:gd name="connsiteY268" fmla="*/ 316970 h 834218"/>
                <a:gd name="connsiteX269" fmla="*/ 1445031 w 3024845"/>
                <a:gd name="connsiteY269" fmla="*/ 311296 h 834218"/>
                <a:gd name="connsiteX270" fmla="*/ 1445791 w 3024845"/>
                <a:gd name="connsiteY270" fmla="*/ 311296 h 834218"/>
                <a:gd name="connsiteX271" fmla="*/ 1451111 w 3024845"/>
                <a:gd name="connsiteY271" fmla="*/ 311296 h 834218"/>
                <a:gd name="connsiteX272" fmla="*/ 1451111 w 3024845"/>
                <a:gd name="connsiteY272" fmla="*/ 312647 h 834218"/>
                <a:gd name="connsiteX273" fmla="*/ 1451111 w 3024845"/>
                <a:gd name="connsiteY273" fmla="*/ 322105 h 834218"/>
                <a:gd name="connsiteX274" fmla="*/ 1489618 w 3024845"/>
                <a:gd name="connsiteY274" fmla="*/ 322105 h 834218"/>
                <a:gd name="connsiteX275" fmla="*/ 1489618 w 3024845"/>
                <a:gd name="connsiteY275" fmla="*/ 460458 h 834218"/>
                <a:gd name="connsiteX276" fmla="*/ 1491138 w 3024845"/>
                <a:gd name="connsiteY276" fmla="*/ 460458 h 834218"/>
                <a:gd name="connsiteX277" fmla="*/ 1501778 w 3024845"/>
                <a:gd name="connsiteY277" fmla="*/ 460458 h 834218"/>
                <a:gd name="connsiteX278" fmla="*/ 1501778 w 3024845"/>
                <a:gd name="connsiteY278" fmla="*/ 447488 h 834218"/>
                <a:gd name="connsiteX279" fmla="*/ 1505832 w 3024845"/>
                <a:gd name="connsiteY279" fmla="*/ 447488 h 834218"/>
                <a:gd name="connsiteX280" fmla="*/ 1505832 w 3024845"/>
                <a:gd name="connsiteY280" fmla="*/ 460458 h 834218"/>
                <a:gd name="connsiteX281" fmla="*/ 1536232 w 3024845"/>
                <a:gd name="connsiteY281" fmla="*/ 460458 h 834218"/>
                <a:gd name="connsiteX282" fmla="*/ 1536232 w 3024845"/>
                <a:gd name="connsiteY282" fmla="*/ 430193 h 834218"/>
                <a:gd name="connsiteX283" fmla="*/ 1548392 w 3024845"/>
                <a:gd name="connsiteY283" fmla="*/ 430193 h 834218"/>
                <a:gd name="connsiteX284" fmla="*/ 1560552 w 3024845"/>
                <a:gd name="connsiteY284" fmla="*/ 428032 h 834218"/>
                <a:gd name="connsiteX285" fmla="*/ 1564606 w 3024845"/>
                <a:gd name="connsiteY285" fmla="*/ 430193 h 834218"/>
                <a:gd name="connsiteX286" fmla="*/ 1574739 w 3024845"/>
                <a:gd name="connsiteY286" fmla="*/ 430193 h 834218"/>
                <a:gd name="connsiteX287" fmla="*/ 1574739 w 3024845"/>
                <a:gd name="connsiteY287" fmla="*/ 460458 h 834218"/>
                <a:gd name="connsiteX288" fmla="*/ 1582846 w 3024845"/>
                <a:gd name="connsiteY288" fmla="*/ 460458 h 834218"/>
                <a:gd name="connsiteX289" fmla="*/ 1582846 w 3024845"/>
                <a:gd name="connsiteY289" fmla="*/ 477753 h 834218"/>
                <a:gd name="connsiteX290" fmla="*/ 1592182 w 3024845"/>
                <a:gd name="connsiteY290" fmla="*/ 478658 h 834218"/>
                <a:gd name="connsiteX291" fmla="*/ 1605140 w 3024845"/>
                <a:gd name="connsiteY291" fmla="*/ 478658 h 834218"/>
                <a:gd name="connsiteX292" fmla="*/ 1605140 w 3024845"/>
                <a:gd name="connsiteY292" fmla="*/ 462620 h 834218"/>
                <a:gd name="connsiteX293" fmla="*/ 1673096 w 3024845"/>
                <a:gd name="connsiteY293" fmla="*/ 462620 h 834218"/>
                <a:gd name="connsiteX294" fmla="*/ 1673096 w 3024845"/>
                <a:gd name="connsiteY294" fmla="*/ 377367 h 834218"/>
                <a:gd name="connsiteX295" fmla="*/ 1745104 w 3024845"/>
                <a:gd name="connsiteY295" fmla="*/ 377367 h 834218"/>
                <a:gd name="connsiteX296" fmla="*/ 1745104 w 3024845"/>
                <a:gd name="connsiteY296" fmla="*/ 456135 h 834218"/>
                <a:gd name="connsiteX297" fmla="*/ 1747008 w 3024845"/>
                <a:gd name="connsiteY297" fmla="*/ 456135 h 834218"/>
                <a:gd name="connsiteX298" fmla="*/ 1748250 w 3024845"/>
                <a:gd name="connsiteY298" fmla="*/ 478658 h 834218"/>
                <a:gd name="connsiteX299" fmla="*/ 1757926 w 3024845"/>
                <a:gd name="connsiteY299" fmla="*/ 478658 h 834218"/>
                <a:gd name="connsiteX300" fmla="*/ 1759168 w 3024845"/>
                <a:gd name="connsiteY300" fmla="*/ 456135 h 834218"/>
                <a:gd name="connsiteX301" fmla="*/ 1765248 w 3024845"/>
                <a:gd name="connsiteY301" fmla="*/ 456135 h 834218"/>
                <a:gd name="connsiteX302" fmla="*/ 1766490 w 3024845"/>
                <a:gd name="connsiteY302" fmla="*/ 478658 h 834218"/>
                <a:gd name="connsiteX303" fmla="*/ 1817112 w 3024845"/>
                <a:gd name="connsiteY303" fmla="*/ 478658 h 834218"/>
                <a:gd name="connsiteX304" fmla="*/ 1817112 w 3024845"/>
                <a:gd name="connsiteY304" fmla="*/ 315630 h 834218"/>
                <a:gd name="connsiteX305" fmla="*/ 2014439 w 3024845"/>
                <a:gd name="connsiteY305" fmla="*/ 315630 h 834218"/>
                <a:gd name="connsiteX306" fmla="*/ 2014439 w 3024845"/>
                <a:gd name="connsiteY306" fmla="*/ 478658 h 834218"/>
                <a:gd name="connsiteX307" fmla="*/ 2033136 w 3024845"/>
                <a:gd name="connsiteY307" fmla="*/ 478658 h 834218"/>
                <a:gd name="connsiteX308" fmla="*/ 2033136 w 3024845"/>
                <a:gd name="connsiteY308" fmla="*/ 395965 h 834218"/>
                <a:gd name="connsiteX309" fmla="*/ 2128256 w 3024845"/>
                <a:gd name="connsiteY309" fmla="*/ 395965 h 834218"/>
                <a:gd name="connsiteX310" fmla="*/ 2180720 w 3024845"/>
                <a:gd name="connsiteY310" fmla="*/ 330752 h 834218"/>
                <a:gd name="connsiteX311" fmla="*/ 2245574 w 3024845"/>
                <a:gd name="connsiteY311" fmla="*/ 330752 h 834218"/>
                <a:gd name="connsiteX312" fmla="*/ 2245574 w 3024845"/>
                <a:gd name="connsiteY312" fmla="*/ 406414 h 834218"/>
                <a:gd name="connsiteX313" fmla="*/ 2253681 w 3024845"/>
                <a:gd name="connsiteY313" fmla="*/ 406414 h 834218"/>
                <a:gd name="connsiteX314" fmla="*/ 2255708 w 3024845"/>
                <a:gd name="connsiteY314" fmla="*/ 399929 h 834218"/>
                <a:gd name="connsiteX315" fmla="*/ 2261788 w 3024845"/>
                <a:gd name="connsiteY315" fmla="*/ 399929 h 834218"/>
                <a:gd name="connsiteX316" fmla="*/ 2263815 w 3024845"/>
                <a:gd name="connsiteY316" fmla="*/ 408576 h 834218"/>
                <a:gd name="connsiteX317" fmla="*/ 2275975 w 3024845"/>
                <a:gd name="connsiteY317" fmla="*/ 408576 h 834218"/>
                <a:gd name="connsiteX318" fmla="*/ 2275975 w 3024845"/>
                <a:gd name="connsiteY318" fmla="*/ 402090 h 834218"/>
                <a:gd name="connsiteX319" fmla="*/ 2298268 w 3024845"/>
                <a:gd name="connsiteY319" fmla="*/ 402090 h 834218"/>
                <a:gd name="connsiteX320" fmla="*/ 2298268 w 3024845"/>
                <a:gd name="connsiteY320" fmla="*/ 408576 h 834218"/>
                <a:gd name="connsiteX321" fmla="*/ 2318535 w 3024845"/>
                <a:gd name="connsiteY321" fmla="*/ 408576 h 834218"/>
                <a:gd name="connsiteX322" fmla="*/ 2318535 w 3024845"/>
                <a:gd name="connsiteY322" fmla="*/ 453973 h 834218"/>
                <a:gd name="connsiteX323" fmla="*/ 2332722 w 3024845"/>
                <a:gd name="connsiteY323" fmla="*/ 453973 h 834218"/>
                <a:gd name="connsiteX324" fmla="*/ 2332722 w 3024845"/>
                <a:gd name="connsiteY324" fmla="*/ 441002 h 834218"/>
                <a:gd name="connsiteX325" fmla="*/ 2348936 w 3024845"/>
                <a:gd name="connsiteY325" fmla="*/ 441002 h 834218"/>
                <a:gd name="connsiteX326" fmla="*/ 2348936 w 3024845"/>
                <a:gd name="connsiteY326" fmla="*/ 261575 h 834218"/>
                <a:gd name="connsiteX327" fmla="*/ 2355016 w 3024845"/>
                <a:gd name="connsiteY327" fmla="*/ 255089 h 834218"/>
                <a:gd name="connsiteX328" fmla="*/ 2427977 w 3024845"/>
                <a:gd name="connsiteY328" fmla="*/ 255089 h 834218"/>
                <a:gd name="connsiteX329" fmla="*/ 2427977 w 3024845"/>
                <a:gd name="connsiteY329" fmla="*/ 263737 h 834218"/>
                <a:gd name="connsiteX330" fmla="*/ 2438110 w 3024845"/>
                <a:gd name="connsiteY330" fmla="*/ 263737 h 834218"/>
                <a:gd name="connsiteX331" fmla="*/ 2438110 w 3024845"/>
                <a:gd name="connsiteY331" fmla="*/ 378311 h 834218"/>
                <a:gd name="connsiteX332" fmla="*/ 2460404 w 3024845"/>
                <a:gd name="connsiteY332" fmla="*/ 378311 h 834218"/>
                <a:gd name="connsiteX333" fmla="*/ 2460404 w 3024845"/>
                <a:gd name="connsiteY333" fmla="*/ 311296 h 834218"/>
                <a:gd name="connsiteX334" fmla="*/ 2486751 w 3024845"/>
                <a:gd name="connsiteY334" fmla="*/ 311296 h 834218"/>
                <a:gd name="connsiteX335" fmla="*/ 2490804 w 3024845"/>
                <a:gd name="connsiteY335" fmla="*/ 306972 h 834218"/>
                <a:gd name="connsiteX336" fmla="*/ 2498911 w 3024845"/>
                <a:gd name="connsiteY336" fmla="*/ 306972 h 834218"/>
                <a:gd name="connsiteX337" fmla="*/ 2502964 w 3024845"/>
                <a:gd name="connsiteY337" fmla="*/ 311296 h 834218"/>
                <a:gd name="connsiteX338" fmla="*/ 2525258 w 3024845"/>
                <a:gd name="connsiteY338" fmla="*/ 311296 h 834218"/>
                <a:gd name="connsiteX339" fmla="*/ 2525258 w 3024845"/>
                <a:gd name="connsiteY339" fmla="*/ 194560 h 834218"/>
                <a:gd name="connsiteX340" fmla="*/ 2582005 w 3024845"/>
                <a:gd name="connsiteY340" fmla="*/ 183751 h 834218"/>
                <a:gd name="connsiteX341" fmla="*/ 2582005 w 3024845"/>
                <a:gd name="connsiteY341" fmla="*/ 184832 h 834218"/>
                <a:gd name="connsiteX342" fmla="*/ 2582005 w 3024845"/>
                <a:gd name="connsiteY342" fmla="*/ 192398 h 834218"/>
                <a:gd name="connsiteX343" fmla="*/ 2608352 w 3024845"/>
                <a:gd name="connsiteY343" fmla="*/ 192398 h 834218"/>
                <a:gd name="connsiteX344" fmla="*/ 2608352 w 3024845"/>
                <a:gd name="connsiteY344" fmla="*/ 447488 h 834218"/>
                <a:gd name="connsiteX345" fmla="*/ 2630646 w 3024845"/>
                <a:gd name="connsiteY345" fmla="*/ 447488 h 834218"/>
                <a:gd name="connsiteX346" fmla="*/ 2630646 w 3024845"/>
                <a:gd name="connsiteY346" fmla="*/ 443164 h 834218"/>
                <a:gd name="connsiteX347" fmla="*/ 2642806 w 3024845"/>
                <a:gd name="connsiteY347" fmla="*/ 443164 h 834218"/>
                <a:gd name="connsiteX348" fmla="*/ 2642806 w 3024845"/>
                <a:gd name="connsiteY348" fmla="*/ 447488 h 834218"/>
                <a:gd name="connsiteX349" fmla="*/ 2667126 w 3024845"/>
                <a:gd name="connsiteY349" fmla="*/ 447488 h 834218"/>
                <a:gd name="connsiteX350" fmla="*/ 2667126 w 3024845"/>
                <a:gd name="connsiteY350" fmla="*/ 434517 h 834218"/>
                <a:gd name="connsiteX351" fmla="*/ 2695500 w 3024845"/>
                <a:gd name="connsiteY351" fmla="*/ 434517 h 834218"/>
                <a:gd name="connsiteX352" fmla="*/ 2707660 w 3024845"/>
                <a:gd name="connsiteY352" fmla="*/ 430193 h 834218"/>
                <a:gd name="connsiteX353" fmla="*/ 2727927 w 3024845"/>
                <a:gd name="connsiteY353" fmla="*/ 434517 h 834218"/>
                <a:gd name="connsiteX354" fmla="*/ 2727927 w 3024845"/>
                <a:gd name="connsiteY354" fmla="*/ 417223 h 834218"/>
                <a:gd name="connsiteX355" fmla="*/ 2736034 w 3024845"/>
                <a:gd name="connsiteY355" fmla="*/ 417223 h 834218"/>
                <a:gd name="connsiteX356" fmla="*/ 2736034 w 3024845"/>
                <a:gd name="connsiteY356" fmla="*/ 404252 h 834218"/>
                <a:gd name="connsiteX357" fmla="*/ 2792781 w 3024845"/>
                <a:gd name="connsiteY357" fmla="*/ 404252 h 834218"/>
                <a:gd name="connsiteX358" fmla="*/ 2792781 w 3024845"/>
                <a:gd name="connsiteY358" fmla="*/ 373987 h 834218"/>
                <a:gd name="connsiteX359" fmla="*/ 2811021 w 3024845"/>
                <a:gd name="connsiteY359" fmla="*/ 373987 h 834218"/>
                <a:gd name="connsiteX360" fmla="*/ 2811021 w 3024845"/>
                <a:gd name="connsiteY360" fmla="*/ 367502 h 834218"/>
                <a:gd name="connsiteX361" fmla="*/ 2823181 w 3024845"/>
                <a:gd name="connsiteY361" fmla="*/ 367502 h 834218"/>
                <a:gd name="connsiteX362" fmla="*/ 2823181 w 3024845"/>
                <a:gd name="connsiteY362" fmla="*/ 373987 h 834218"/>
                <a:gd name="connsiteX363" fmla="*/ 2839395 w 3024845"/>
                <a:gd name="connsiteY363" fmla="*/ 373987 h 834218"/>
                <a:gd name="connsiteX364" fmla="*/ 2839395 w 3024845"/>
                <a:gd name="connsiteY364" fmla="*/ 423708 h 834218"/>
                <a:gd name="connsiteX365" fmla="*/ 2871822 w 3024845"/>
                <a:gd name="connsiteY365" fmla="*/ 423708 h 834218"/>
                <a:gd name="connsiteX366" fmla="*/ 2871822 w 3024845"/>
                <a:gd name="connsiteY366" fmla="*/ 397767 h 834218"/>
                <a:gd name="connsiteX367" fmla="*/ 2910329 w 3024845"/>
                <a:gd name="connsiteY367" fmla="*/ 397767 h 834218"/>
                <a:gd name="connsiteX368" fmla="*/ 2910329 w 3024845"/>
                <a:gd name="connsiteY368" fmla="*/ 367502 h 834218"/>
                <a:gd name="connsiteX369" fmla="*/ 2958970 w 3024845"/>
                <a:gd name="connsiteY369" fmla="*/ 367502 h 834218"/>
                <a:gd name="connsiteX370" fmla="*/ 2958970 w 3024845"/>
                <a:gd name="connsiteY370" fmla="*/ 478658 h 834218"/>
                <a:gd name="connsiteX371" fmla="*/ 2958970 w 3024845"/>
                <a:gd name="connsiteY371" fmla="*/ 492437 h 834218"/>
                <a:gd name="connsiteX372" fmla="*/ 3024845 w 3024845"/>
                <a:gd name="connsiteY372" fmla="*/ 492437 h 834218"/>
                <a:gd name="connsiteX373" fmla="*/ 3024845 w 3024845"/>
                <a:gd name="connsiteY373" fmla="*/ 834218 h 834218"/>
                <a:gd name="connsiteX374" fmla="*/ 2054 w 3024845"/>
                <a:gd name="connsiteY374" fmla="*/ 831885 h 834218"/>
                <a:gd name="connsiteX375" fmla="*/ 0 w 3024845"/>
                <a:gd name="connsiteY375" fmla="*/ 397767 h 834218"/>
                <a:gd name="connsiteX376" fmla="*/ 20267 w 3024845"/>
                <a:gd name="connsiteY376" fmla="*/ 397767 h 834218"/>
                <a:gd name="connsiteX377" fmla="*/ 20774 w 3024845"/>
                <a:gd name="connsiteY377" fmla="*/ 396686 h 834218"/>
                <a:gd name="connsiteX378" fmla="*/ 24320 w 3024845"/>
                <a:gd name="connsiteY378" fmla="*/ 389120 h 834218"/>
                <a:gd name="connsiteX379" fmla="*/ 26094 w 3024845"/>
                <a:gd name="connsiteY379" fmla="*/ 389390 h 834218"/>
                <a:gd name="connsiteX380" fmla="*/ 38507 w 3024845"/>
                <a:gd name="connsiteY380" fmla="*/ 391281 h 834218"/>
                <a:gd name="connsiteX381" fmla="*/ 39014 w 3024845"/>
                <a:gd name="connsiteY381" fmla="*/ 392633 h 834218"/>
                <a:gd name="connsiteX382" fmla="*/ 42560 w 3024845"/>
                <a:gd name="connsiteY382" fmla="*/ 402090 h 834218"/>
                <a:gd name="connsiteX383" fmla="*/ 68907 w 3024845"/>
                <a:gd name="connsiteY383" fmla="*/ 404252 h 834218"/>
                <a:gd name="connsiteX384" fmla="*/ 68907 w 3024845"/>
                <a:gd name="connsiteY384" fmla="*/ 281031 h 834218"/>
                <a:gd name="connsiteX385" fmla="*/ 70934 w 3024845"/>
                <a:gd name="connsiteY385" fmla="*/ 281031 h 834218"/>
                <a:gd name="connsiteX386" fmla="*/ 85121 w 3024845"/>
                <a:gd name="connsiteY386" fmla="*/ 281031 h 834218"/>
                <a:gd name="connsiteX387" fmla="*/ 85121 w 3024845"/>
                <a:gd name="connsiteY387" fmla="*/ 144839 h 834218"/>
                <a:gd name="connsiteX388" fmla="*/ 86894 w 3024845"/>
                <a:gd name="connsiteY388" fmla="*/ 144839 h 834218"/>
                <a:gd name="connsiteX389" fmla="*/ 99308 w 3024845"/>
                <a:gd name="connsiteY389" fmla="*/ 144839 h 834218"/>
                <a:gd name="connsiteX390" fmla="*/ 99308 w 3024845"/>
                <a:gd name="connsiteY390" fmla="*/ 30265 h 834218"/>
                <a:gd name="connsiteX391" fmla="*/ 103361 w 3024845"/>
                <a:gd name="connsiteY391" fmla="*/ 2161 h 834218"/>
                <a:gd name="connsiteX392" fmla="*/ 105388 w 3024845"/>
                <a:gd name="connsiteY392" fmla="*/ 2161 h 834218"/>
                <a:gd name="connsiteX0" fmla="*/ 103361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16856 w 3024845"/>
                <a:gd name="connsiteY4" fmla="*/ 23779 h 834218"/>
                <a:gd name="connsiteX5" fmla="*/ 217363 w 3024845"/>
                <a:gd name="connsiteY5" fmla="*/ 24590 h 834218"/>
                <a:gd name="connsiteX6" fmla="*/ 220909 w 3024845"/>
                <a:gd name="connsiteY6" fmla="*/ 30265 h 834218"/>
                <a:gd name="connsiteX7" fmla="*/ 220909 w 3024845"/>
                <a:gd name="connsiteY7" fmla="*/ 144839 h 834218"/>
                <a:gd name="connsiteX8" fmla="*/ 223189 w 3024845"/>
                <a:gd name="connsiteY8" fmla="*/ 144839 h 834218"/>
                <a:gd name="connsiteX9" fmla="*/ 239150 w 3024845"/>
                <a:gd name="connsiteY9" fmla="*/ 144839 h 834218"/>
                <a:gd name="connsiteX10" fmla="*/ 239150 w 3024845"/>
                <a:gd name="connsiteY10" fmla="*/ 285354 h 834218"/>
                <a:gd name="connsiteX11" fmla="*/ 240670 w 3024845"/>
                <a:gd name="connsiteY11" fmla="*/ 285084 h 834218"/>
                <a:gd name="connsiteX12" fmla="*/ 251310 w 3024845"/>
                <a:gd name="connsiteY12" fmla="*/ 283193 h 834218"/>
                <a:gd name="connsiteX13" fmla="*/ 249283 w 3024845"/>
                <a:gd name="connsiteY13" fmla="*/ 371825 h 834218"/>
                <a:gd name="connsiteX14" fmla="*/ 250803 w 3024845"/>
                <a:gd name="connsiteY14" fmla="*/ 372096 h 834218"/>
                <a:gd name="connsiteX15" fmla="*/ 261443 w 3024845"/>
                <a:gd name="connsiteY15" fmla="*/ 373987 h 834218"/>
                <a:gd name="connsiteX16" fmla="*/ 261696 w 3024845"/>
                <a:gd name="connsiteY16" fmla="*/ 374798 h 834218"/>
                <a:gd name="connsiteX17" fmla="*/ 263470 w 3024845"/>
                <a:gd name="connsiteY17" fmla="*/ 380473 h 834218"/>
                <a:gd name="connsiteX18" fmla="*/ 264230 w 3024845"/>
                <a:gd name="connsiteY18" fmla="*/ 378041 h 834218"/>
                <a:gd name="connsiteX19" fmla="*/ 269550 w 3024845"/>
                <a:gd name="connsiteY19" fmla="*/ 361017 h 834218"/>
                <a:gd name="connsiteX20" fmla="*/ 271323 w 3024845"/>
                <a:gd name="connsiteY20" fmla="*/ 361017 h 834218"/>
                <a:gd name="connsiteX21" fmla="*/ 283737 w 3024845"/>
                <a:gd name="connsiteY21" fmla="*/ 361017 h 834218"/>
                <a:gd name="connsiteX22" fmla="*/ 283737 w 3024845"/>
                <a:gd name="connsiteY22" fmla="*/ 393443 h 834218"/>
                <a:gd name="connsiteX23" fmla="*/ 284750 w 3024845"/>
                <a:gd name="connsiteY23" fmla="*/ 393984 h 834218"/>
                <a:gd name="connsiteX24" fmla="*/ 291844 w 3024845"/>
                <a:gd name="connsiteY24" fmla="*/ 397767 h 834218"/>
                <a:gd name="connsiteX25" fmla="*/ 291844 w 3024845"/>
                <a:gd name="connsiteY25" fmla="*/ 399118 h 834218"/>
                <a:gd name="connsiteX26" fmla="*/ 291844 w 3024845"/>
                <a:gd name="connsiteY26" fmla="*/ 408576 h 834218"/>
                <a:gd name="connsiteX27" fmla="*/ 336431 w 3024845"/>
                <a:gd name="connsiteY27" fmla="*/ 408576 h 834218"/>
                <a:gd name="connsiteX28" fmla="*/ 336431 w 3024845"/>
                <a:gd name="connsiteY28" fmla="*/ 409657 h 834218"/>
                <a:gd name="connsiteX29" fmla="*/ 336431 w 3024845"/>
                <a:gd name="connsiteY29" fmla="*/ 417223 h 834218"/>
                <a:gd name="connsiteX30" fmla="*/ 338457 w 3024845"/>
                <a:gd name="connsiteY30" fmla="*/ 417223 h 834218"/>
                <a:gd name="connsiteX31" fmla="*/ 352644 w 3024845"/>
                <a:gd name="connsiteY31" fmla="*/ 417223 h 834218"/>
                <a:gd name="connsiteX32" fmla="*/ 352644 w 3024845"/>
                <a:gd name="connsiteY32" fmla="*/ 386958 h 834218"/>
                <a:gd name="connsiteX33" fmla="*/ 397231 w 3024845"/>
                <a:gd name="connsiteY33" fmla="*/ 386958 h 834218"/>
                <a:gd name="connsiteX34" fmla="*/ 397231 w 3024845"/>
                <a:gd name="connsiteY34" fmla="*/ 385607 h 834218"/>
                <a:gd name="connsiteX35" fmla="*/ 397231 w 3024845"/>
                <a:gd name="connsiteY35" fmla="*/ 376149 h 834218"/>
                <a:gd name="connsiteX36" fmla="*/ 398245 w 3024845"/>
                <a:gd name="connsiteY36" fmla="*/ 376149 h 834218"/>
                <a:gd name="connsiteX37" fmla="*/ 405338 w 3024845"/>
                <a:gd name="connsiteY37" fmla="*/ 376149 h 834218"/>
                <a:gd name="connsiteX38" fmla="*/ 405338 w 3024845"/>
                <a:gd name="connsiteY38" fmla="*/ 374258 h 834218"/>
                <a:gd name="connsiteX39" fmla="*/ 405338 w 3024845"/>
                <a:gd name="connsiteY39" fmla="*/ 361017 h 834218"/>
                <a:gd name="connsiteX40" fmla="*/ 406098 w 3024845"/>
                <a:gd name="connsiteY40" fmla="*/ 361017 h 834218"/>
                <a:gd name="connsiteX41" fmla="*/ 411418 w 3024845"/>
                <a:gd name="connsiteY41" fmla="*/ 361017 h 834218"/>
                <a:gd name="connsiteX42" fmla="*/ 411418 w 3024845"/>
                <a:gd name="connsiteY42" fmla="*/ 359936 h 834218"/>
                <a:gd name="connsiteX43" fmla="*/ 411418 w 3024845"/>
                <a:gd name="connsiteY43" fmla="*/ 352369 h 834218"/>
                <a:gd name="connsiteX44" fmla="*/ 413445 w 3024845"/>
                <a:gd name="connsiteY44" fmla="*/ 352369 h 834218"/>
                <a:gd name="connsiteX45" fmla="*/ 427632 w 3024845"/>
                <a:gd name="connsiteY45" fmla="*/ 352369 h 834218"/>
                <a:gd name="connsiteX46" fmla="*/ 427632 w 3024845"/>
                <a:gd name="connsiteY46" fmla="*/ 353450 h 834218"/>
                <a:gd name="connsiteX47" fmla="*/ 427632 w 3024845"/>
                <a:gd name="connsiteY47" fmla="*/ 361017 h 834218"/>
                <a:gd name="connsiteX48" fmla="*/ 449925 w 3024845"/>
                <a:gd name="connsiteY48" fmla="*/ 361017 h 834218"/>
                <a:gd name="connsiteX49" fmla="*/ 449925 w 3024845"/>
                <a:gd name="connsiteY49" fmla="*/ 359125 h 834218"/>
                <a:gd name="connsiteX50" fmla="*/ 449925 w 3024845"/>
                <a:gd name="connsiteY50" fmla="*/ 345884 h 834218"/>
                <a:gd name="connsiteX51" fmla="*/ 451699 w 3024845"/>
                <a:gd name="connsiteY51" fmla="*/ 345884 h 834218"/>
                <a:gd name="connsiteX52" fmla="*/ 464112 w 3024845"/>
                <a:gd name="connsiteY52" fmla="*/ 345884 h 834218"/>
                <a:gd name="connsiteX53" fmla="*/ 464112 w 3024845"/>
                <a:gd name="connsiteY53" fmla="*/ 369664 h 834218"/>
                <a:gd name="connsiteX54" fmla="*/ 465126 w 3024845"/>
                <a:gd name="connsiteY54" fmla="*/ 369664 h 834218"/>
                <a:gd name="connsiteX55" fmla="*/ 472219 w 3024845"/>
                <a:gd name="connsiteY55" fmla="*/ 369664 h 834218"/>
                <a:gd name="connsiteX56" fmla="*/ 472219 w 3024845"/>
                <a:gd name="connsiteY56" fmla="*/ 368583 h 834218"/>
                <a:gd name="connsiteX57" fmla="*/ 472219 w 3024845"/>
                <a:gd name="connsiteY57" fmla="*/ 361017 h 834218"/>
                <a:gd name="connsiteX58" fmla="*/ 473992 w 3024845"/>
                <a:gd name="connsiteY58" fmla="*/ 361017 h 834218"/>
                <a:gd name="connsiteX59" fmla="*/ 486406 w 3024845"/>
                <a:gd name="connsiteY59" fmla="*/ 361017 h 834218"/>
                <a:gd name="connsiteX60" fmla="*/ 486406 w 3024845"/>
                <a:gd name="connsiteY60" fmla="*/ 386958 h 834218"/>
                <a:gd name="connsiteX61" fmla="*/ 488433 w 3024845"/>
                <a:gd name="connsiteY61" fmla="*/ 386958 h 834218"/>
                <a:gd name="connsiteX62" fmla="*/ 502619 w 3024845"/>
                <a:gd name="connsiteY62" fmla="*/ 386958 h 834218"/>
                <a:gd name="connsiteX63" fmla="*/ 502619 w 3024845"/>
                <a:gd name="connsiteY63" fmla="*/ 388579 h 834218"/>
                <a:gd name="connsiteX64" fmla="*/ 502619 w 3024845"/>
                <a:gd name="connsiteY64" fmla="*/ 399929 h 834218"/>
                <a:gd name="connsiteX65" fmla="*/ 503379 w 3024845"/>
                <a:gd name="connsiteY65" fmla="*/ 399929 h 834218"/>
                <a:gd name="connsiteX66" fmla="*/ 508700 w 3024845"/>
                <a:gd name="connsiteY66" fmla="*/ 399929 h 834218"/>
                <a:gd name="connsiteX67" fmla="*/ 508700 w 3024845"/>
                <a:gd name="connsiteY67" fmla="*/ 399118 h 834218"/>
                <a:gd name="connsiteX68" fmla="*/ 508700 w 3024845"/>
                <a:gd name="connsiteY68" fmla="*/ 393443 h 834218"/>
                <a:gd name="connsiteX69" fmla="*/ 539100 w 3024845"/>
                <a:gd name="connsiteY69" fmla="*/ 393443 h 834218"/>
                <a:gd name="connsiteX70" fmla="*/ 539100 w 3024845"/>
                <a:gd name="connsiteY70" fmla="*/ 417223 h 834218"/>
                <a:gd name="connsiteX71" fmla="*/ 540113 w 3024845"/>
                <a:gd name="connsiteY71" fmla="*/ 417223 h 834218"/>
                <a:gd name="connsiteX72" fmla="*/ 547207 w 3024845"/>
                <a:gd name="connsiteY72" fmla="*/ 417223 h 834218"/>
                <a:gd name="connsiteX73" fmla="*/ 547207 w 3024845"/>
                <a:gd name="connsiteY73" fmla="*/ 418304 h 834218"/>
                <a:gd name="connsiteX74" fmla="*/ 547207 w 3024845"/>
                <a:gd name="connsiteY74" fmla="*/ 425870 h 834218"/>
                <a:gd name="connsiteX75" fmla="*/ 547967 w 3024845"/>
                <a:gd name="connsiteY75" fmla="*/ 425870 h 834218"/>
                <a:gd name="connsiteX76" fmla="*/ 553287 w 3024845"/>
                <a:gd name="connsiteY76" fmla="*/ 425870 h 834218"/>
                <a:gd name="connsiteX77" fmla="*/ 553287 w 3024845"/>
                <a:gd name="connsiteY77" fmla="*/ 423708 h 834218"/>
                <a:gd name="connsiteX78" fmla="*/ 553287 w 3024845"/>
                <a:gd name="connsiteY78" fmla="*/ 408576 h 834218"/>
                <a:gd name="connsiteX79" fmla="*/ 554300 w 3024845"/>
                <a:gd name="connsiteY79" fmla="*/ 408576 h 834218"/>
                <a:gd name="connsiteX80" fmla="*/ 561394 w 3024845"/>
                <a:gd name="connsiteY80" fmla="*/ 408576 h 834218"/>
                <a:gd name="connsiteX81" fmla="*/ 561394 w 3024845"/>
                <a:gd name="connsiteY81" fmla="*/ 409657 h 834218"/>
                <a:gd name="connsiteX82" fmla="*/ 561394 w 3024845"/>
                <a:gd name="connsiteY82" fmla="*/ 417223 h 834218"/>
                <a:gd name="connsiteX83" fmla="*/ 566714 w 3024845"/>
                <a:gd name="connsiteY83" fmla="*/ 415230 h 834218"/>
                <a:gd name="connsiteX84" fmla="*/ 567474 w 3024845"/>
                <a:gd name="connsiteY84" fmla="*/ 414250 h 834218"/>
                <a:gd name="connsiteX85" fmla="*/ 567474 w 3024845"/>
                <a:gd name="connsiteY85" fmla="*/ 408576 h 834218"/>
                <a:gd name="connsiteX86" fmla="*/ 605981 w 3024845"/>
                <a:gd name="connsiteY86" fmla="*/ 408576 h 834218"/>
                <a:gd name="connsiteX87" fmla="*/ 605981 w 3024845"/>
                <a:gd name="connsiteY87" fmla="*/ 432355 h 834218"/>
                <a:gd name="connsiteX88" fmla="*/ 608007 w 3024845"/>
                <a:gd name="connsiteY88" fmla="*/ 432355 h 834218"/>
                <a:gd name="connsiteX89" fmla="*/ 622194 w 3024845"/>
                <a:gd name="connsiteY89" fmla="*/ 432355 h 834218"/>
                <a:gd name="connsiteX90" fmla="*/ 622194 w 3024845"/>
                <a:gd name="connsiteY90" fmla="*/ 433436 h 834218"/>
                <a:gd name="connsiteX91" fmla="*/ 622194 w 3024845"/>
                <a:gd name="connsiteY91" fmla="*/ 441002 h 834218"/>
                <a:gd name="connsiteX92" fmla="*/ 623968 w 3024845"/>
                <a:gd name="connsiteY92" fmla="*/ 441002 h 834218"/>
                <a:gd name="connsiteX93" fmla="*/ 636381 w 3024845"/>
                <a:gd name="connsiteY93" fmla="*/ 441002 h 834218"/>
                <a:gd name="connsiteX94" fmla="*/ 636381 w 3024845"/>
                <a:gd name="connsiteY94" fmla="*/ 417223 h 834218"/>
                <a:gd name="connsiteX95" fmla="*/ 637394 w 3024845"/>
                <a:gd name="connsiteY95" fmla="*/ 417223 h 834218"/>
                <a:gd name="connsiteX96" fmla="*/ 644488 w 3024845"/>
                <a:gd name="connsiteY96" fmla="*/ 417223 h 834218"/>
                <a:gd name="connsiteX97" fmla="*/ 644488 w 3024845"/>
                <a:gd name="connsiteY97" fmla="*/ 384796 h 834218"/>
                <a:gd name="connsiteX98" fmla="*/ 645501 w 3024845"/>
                <a:gd name="connsiteY98" fmla="*/ 384796 h 834218"/>
                <a:gd name="connsiteX99" fmla="*/ 652595 w 3024845"/>
                <a:gd name="connsiteY99" fmla="*/ 384796 h 834218"/>
                <a:gd name="connsiteX100" fmla="*/ 652595 w 3024845"/>
                <a:gd name="connsiteY100" fmla="*/ 382905 h 834218"/>
                <a:gd name="connsiteX101" fmla="*/ 652595 w 3024845"/>
                <a:gd name="connsiteY101" fmla="*/ 369664 h 834218"/>
                <a:gd name="connsiteX102" fmla="*/ 651328 w 3024845"/>
                <a:gd name="connsiteY102" fmla="*/ 368042 h 834218"/>
                <a:gd name="connsiteX103" fmla="*/ 656648 w 3024845"/>
                <a:gd name="connsiteY103" fmla="*/ 356693 h 834218"/>
                <a:gd name="connsiteX104" fmla="*/ 664755 w 3024845"/>
                <a:gd name="connsiteY104" fmla="*/ 384796 h 834218"/>
                <a:gd name="connsiteX105" fmla="*/ 665515 w 3024845"/>
                <a:gd name="connsiteY105" fmla="*/ 384796 h 834218"/>
                <a:gd name="connsiteX106" fmla="*/ 670835 w 3024845"/>
                <a:gd name="connsiteY106" fmla="*/ 384796 h 834218"/>
                <a:gd name="connsiteX107" fmla="*/ 670835 w 3024845"/>
                <a:gd name="connsiteY107" fmla="*/ 278869 h 834218"/>
                <a:gd name="connsiteX108" fmla="*/ 672355 w 3024845"/>
                <a:gd name="connsiteY108" fmla="*/ 278869 h 834218"/>
                <a:gd name="connsiteX109" fmla="*/ 682995 w 3024845"/>
                <a:gd name="connsiteY109" fmla="*/ 278869 h 834218"/>
                <a:gd name="connsiteX110" fmla="*/ 682995 w 3024845"/>
                <a:gd name="connsiteY110" fmla="*/ 231310 h 834218"/>
                <a:gd name="connsiteX111" fmla="*/ 709342 w 3024845"/>
                <a:gd name="connsiteY111" fmla="*/ 231310 h 834218"/>
                <a:gd name="connsiteX112" fmla="*/ 709342 w 3024845"/>
                <a:gd name="connsiteY112" fmla="*/ 209692 h 834218"/>
                <a:gd name="connsiteX113" fmla="*/ 743796 w 3024845"/>
                <a:gd name="connsiteY113" fmla="*/ 209692 h 834218"/>
                <a:gd name="connsiteX114" fmla="*/ 743796 w 3024845"/>
                <a:gd name="connsiteY114" fmla="*/ 212124 h 834218"/>
                <a:gd name="connsiteX115" fmla="*/ 743796 w 3024845"/>
                <a:gd name="connsiteY115" fmla="*/ 229148 h 834218"/>
                <a:gd name="connsiteX116" fmla="*/ 746076 w 3024845"/>
                <a:gd name="connsiteY116" fmla="*/ 229148 h 834218"/>
                <a:gd name="connsiteX117" fmla="*/ 762036 w 3024845"/>
                <a:gd name="connsiteY117" fmla="*/ 229148 h 834218"/>
                <a:gd name="connsiteX118" fmla="*/ 762036 w 3024845"/>
                <a:gd name="connsiteY118" fmla="*/ 276707 h 834218"/>
                <a:gd name="connsiteX119" fmla="*/ 763049 w 3024845"/>
                <a:gd name="connsiteY119" fmla="*/ 276707 h 834218"/>
                <a:gd name="connsiteX120" fmla="*/ 770143 w 3024845"/>
                <a:gd name="connsiteY120" fmla="*/ 276707 h 834218"/>
                <a:gd name="connsiteX121" fmla="*/ 784330 w 3024845"/>
                <a:gd name="connsiteY121" fmla="*/ 281031 h 834218"/>
                <a:gd name="connsiteX122" fmla="*/ 784330 w 3024845"/>
                <a:gd name="connsiteY122" fmla="*/ 319943 h 834218"/>
                <a:gd name="connsiteX123" fmla="*/ 785343 w 3024845"/>
                <a:gd name="connsiteY123" fmla="*/ 319943 h 834218"/>
                <a:gd name="connsiteX124" fmla="*/ 792436 w 3024845"/>
                <a:gd name="connsiteY124" fmla="*/ 319943 h 834218"/>
                <a:gd name="connsiteX125" fmla="*/ 792436 w 3024845"/>
                <a:gd name="connsiteY125" fmla="*/ 321564 h 834218"/>
                <a:gd name="connsiteX126" fmla="*/ 792436 w 3024845"/>
                <a:gd name="connsiteY126" fmla="*/ 332913 h 834218"/>
                <a:gd name="connsiteX127" fmla="*/ 794463 w 3024845"/>
                <a:gd name="connsiteY127" fmla="*/ 332913 h 834218"/>
                <a:gd name="connsiteX128" fmla="*/ 808650 w 3024845"/>
                <a:gd name="connsiteY128" fmla="*/ 332913 h 834218"/>
                <a:gd name="connsiteX129" fmla="*/ 814730 w 3024845"/>
                <a:gd name="connsiteY129" fmla="*/ 339399 h 834218"/>
                <a:gd name="connsiteX130" fmla="*/ 814730 w 3024845"/>
                <a:gd name="connsiteY130" fmla="*/ 361017 h 834218"/>
                <a:gd name="connsiteX131" fmla="*/ 817010 w 3024845"/>
                <a:gd name="connsiteY131" fmla="*/ 361017 h 834218"/>
                <a:gd name="connsiteX132" fmla="*/ 832970 w 3024845"/>
                <a:gd name="connsiteY132" fmla="*/ 361017 h 834218"/>
                <a:gd name="connsiteX133" fmla="*/ 832970 w 3024845"/>
                <a:gd name="connsiteY133" fmla="*/ 362097 h 834218"/>
                <a:gd name="connsiteX134" fmla="*/ 832970 w 3024845"/>
                <a:gd name="connsiteY134" fmla="*/ 369664 h 834218"/>
                <a:gd name="connsiteX135" fmla="*/ 834237 w 3024845"/>
                <a:gd name="connsiteY135" fmla="*/ 369664 h 834218"/>
                <a:gd name="connsiteX136" fmla="*/ 843104 w 3024845"/>
                <a:gd name="connsiteY136" fmla="*/ 369664 h 834218"/>
                <a:gd name="connsiteX137" fmla="*/ 843104 w 3024845"/>
                <a:gd name="connsiteY137" fmla="*/ 371825 h 834218"/>
                <a:gd name="connsiteX138" fmla="*/ 843104 w 3024845"/>
                <a:gd name="connsiteY138" fmla="*/ 386958 h 834218"/>
                <a:gd name="connsiteX139" fmla="*/ 847157 w 3024845"/>
                <a:gd name="connsiteY139" fmla="*/ 385066 h 834218"/>
                <a:gd name="connsiteX140" fmla="*/ 847157 w 3024845"/>
                <a:gd name="connsiteY140" fmla="*/ 371825 h 834218"/>
                <a:gd name="connsiteX141" fmla="*/ 848170 w 3024845"/>
                <a:gd name="connsiteY141" fmla="*/ 371825 h 834218"/>
                <a:gd name="connsiteX142" fmla="*/ 855264 w 3024845"/>
                <a:gd name="connsiteY142" fmla="*/ 371825 h 834218"/>
                <a:gd name="connsiteX143" fmla="*/ 855264 w 3024845"/>
                <a:gd name="connsiteY143" fmla="*/ 373447 h 834218"/>
                <a:gd name="connsiteX144" fmla="*/ 855264 w 3024845"/>
                <a:gd name="connsiteY144" fmla="*/ 384796 h 834218"/>
                <a:gd name="connsiteX145" fmla="*/ 856024 w 3024845"/>
                <a:gd name="connsiteY145" fmla="*/ 384796 h 834218"/>
                <a:gd name="connsiteX146" fmla="*/ 861344 w 3024845"/>
                <a:gd name="connsiteY146" fmla="*/ 384796 h 834218"/>
                <a:gd name="connsiteX147" fmla="*/ 909984 w 3024845"/>
                <a:gd name="connsiteY147" fmla="*/ 380473 h 834218"/>
                <a:gd name="connsiteX148" fmla="*/ 909984 w 3024845"/>
                <a:gd name="connsiteY148" fmla="*/ 381824 h 834218"/>
                <a:gd name="connsiteX149" fmla="*/ 909984 w 3024845"/>
                <a:gd name="connsiteY149" fmla="*/ 391281 h 834218"/>
                <a:gd name="connsiteX150" fmla="*/ 910744 w 3024845"/>
                <a:gd name="connsiteY150" fmla="*/ 391281 h 834218"/>
                <a:gd name="connsiteX151" fmla="*/ 916065 w 3024845"/>
                <a:gd name="connsiteY151" fmla="*/ 391281 h 834218"/>
                <a:gd name="connsiteX152" fmla="*/ 916065 w 3024845"/>
                <a:gd name="connsiteY152" fmla="*/ 393443 h 834218"/>
                <a:gd name="connsiteX153" fmla="*/ 916065 w 3024845"/>
                <a:gd name="connsiteY153" fmla="*/ 408576 h 834218"/>
                <a:gd name="connsiteX154" fmla="*/ 918091 w 3024845"/>
                <a:gd name="connsiteY154" fmla="*/ 407225 h 834218"/>
                <a:gd name="connsiteX155" fmla="*/ 932278 w 3024845"/>
                <a:gd name="connsiteY155" fmla="*/ 397767 h 834218"/>
                <a:gd name="connsiteX156" fmla="*/ 938358 w 3024845"/>
                <a:gd name="connsiteY156" fmla="*/ 356693 h 834218"/>
                <a:gd name="connsiteX157" fmla="*/ 939118 w 3024845"/>
                <a:gd name="connsiteY157" fmla="*/ 356423 h 834218"/>
                <a:gd name="connsiteX158" fmla="*/ 944438 w 3024845"/>
                <a:gd name="connsiteY158" fmla="*/ 354531 h 834218"/>
                <a:gd name="connsiteX159" fmla="*/ 946465 w 3024845"/>
                <a:gd name="connsiteY159" fmla="*/ 285354 h 834218"/>
                <a:gd name="connsiteX160" fmla="*/ 948492 w 3024845"/>
                <a:gd name="connsiteY160" fmla="*/ 354531 h 834218"/>
                <a:gd name="connsiteX161" fmla="*/ 949252 w 3024845"/>
                <a:gd name="connsiteY161" fmla="*/ 354801 h 834218"/>
                <a:gd name="connsiteX162" fmla="*/ 954572 w 3024845"/>
                <a:gd name="connsiteY162" fmla="*/ 356693 h 834218"/>
                <a:gd name="connsiteX163" fmla="*/ 954572 w 3024845"/>
                <a:gd name="connsiteY163" fmla="*/ 270222 h 834218"/>
                <a:gd name="connsiteX164" fmla="*/ 958625 w 3024845"/>
                <a:gd name="connsiteY164" fmla="*/ 237795 h 834218"/>
                <a:gd name="connsiteX165" fmla="*/ 997132 w 3024845"/>
                <a:gd name="connsiteY165" fmla="*/ 237795 h 834218"/>
                <a:gd name="connsiteX166" fmla="*/ 997132 w 3024845"/>
                <a:gd name="connsiteY166" fmla="*/ 270222 h 834218"/>
                <a:gd name="connsiteX167" fmla="*/ 997892 w 3024845"/>
                <a:gd name="connsiteY167" fmla="*/ 270222 h 834218"/>
                <a:gd name="connsiteX168" fmla="*/ 1003212 w 3024845"/>
                <a:gd name="connsiteY168" fmla="*/ 270222 h 834218"/>
                <a:gd name="connsiteX169" fmla="*/ 1003212 w 3024845"/>
                <a:gd name="connsiteY169" fmla="*/ 188074 h 834218"/>
                <a:gd name="connsiteX170" fmla="*/ 1004986 w 3024845"/>
                <a:gd name="connsiteY170" fmla="*/ 188074 h 834218"/>
                <a:gd name="connsiteX171" fmla="*/ 1017399 w 3024845"/>
                <a:gd name="connsiteY171" fmla="*/ 188074 h 834218"/>
                <a:gd name="connsiteX172" fmla="*/ 1017399 w 3024845"/>
                <a:gd name="connsiteY172" fmla="*/ 186183 h 834218"/>
                <a:gd name="connsiteX173" fmla="*/ 1017399 w 3024845"/>
                <a:gd name="connsiteY173" fmla="*/ 172942 h 834218"/>
                <a:gd name="connsiteX174" fmla="*/ 1039693 w 3024845"/>
                <a:gd name="connsiteY174" fmla="*/ 172942 h 834218"/>
                <a:gd name="connsiteX175" fmla="*/ 1039693 w 3024845"/>
                <a:gd name="connsiteY175" fmla="*/ 171861 h 834218"/>
                <a:gd name="connsiteX176" fmla="*/ 1039693 w 3024845"/>
                <a:gd name="connsiteY176" fmla="*/ 164295 h 834218"/>
                <a:gd name="connsiteX177" fmla="*/ 1041466 w 3024845"/>
                <a:gd name="connsiteY177" fmla="*/ 164295 h 834218"/>
                <a:gd name="connsiteX178" fmla="*/ 1053880 w 3024845"/>
                <a:gd name="connsiteY178" fmla="*/ 164295 h 834218"/>
                <a:gd name="connsiteX179" fmla="*/ 1053880 w 3024845"/>
                <a:gd name="connsiteY179" fmla="*/ 165376 h 834218"/>
                <a:gd name="connsiteX180" fmla="*/ 1053880 w 3024845"/>
                <a:gd name="connsiteY180" fmla="*/ 172942 h 834218"/>
                <a:gd name="connsiteX181" fmla="*/ 1054640 w 3024845"/>
                <a:gd name="connsiteY181" fmla="*/ 172942 h 834218"/>
                <a:gd name="connsiteX182" fmla="*/ 1059960 w 3024845"/>
                <a:gd name="connsiteY182" fmla="*/ 172942 h 834218"/>
                <a:gd name="connsiteX183" fmla="*/ 1070093 w 3024845"/>
                <a:gd name="connsiteY183" fmla="*/ 168618 h 834218"/>
                <a:gd name="connsiteX184" fmla="*/ 1074146 w 3024845"/>
                <a:gd name="connsiteY184" fmla="*/ 171861 h 834218"/>
                <a:gd name="connsiteX185" fmla="*/ 1074146 w 3024845"/>
                <a:gd name="connsiteY185" fmla="*/ 164295 h 834218"/>
                <a:gd name="connsiteX186" fmla="*/ 1076426 w 3024845"/>
                <a:gd name="connsiteY186" fmla="*/ 164295 h 834218"/>
                <a:gd name="connsiteX187" fmla="*/ 1092387 w 3024845"/>
                <a:gd name="connsiteY187" fmla="*/ 164295 h 834218"/>
                <a:gd name="connsiteX188" fmla="*/ 1092387 w 3024845"/>
                <a:gd name="connsiteY188" fmla="*/ 165376 h 834218"/>
                <a:gd name="connsiteX189" fmla="*/ 1092387 w 3024845"/>
                <a:gd name="connsiteY189" fmla="*/ 172942 h 834218"/>
                <a:gd name="connsiteX190" fmla="*/ 1122787 w 3024845"/>
                <a:gd name="connsiteY190" fmla="*/ 172942 h 834218"/>
                <a:gd name="connsiteX191" fmla="*/ 1122787 w 3024845"/>
                <a:gd name="connsiteY191" fmla="*/ 174563 h 834218"/>
                <a:gd name="connsiteX192" fmla="*/ 1122787 w 3024845"/>
                <a:gd name="connsiteY192" fmla="*/ 185913 h 834218"/>
                <a:gd name="connsiteX193" fmla="*/ 1149134 w 3024845"/>
                <a:gd name="connsiteY193" fmla="*/ 185913 h 834218"/>
                <a:gd name="connsiteX194" fmla="*/ 1149134 w 3024845"/>
                <a:gd name="connsiteY194" fmla="*/ 216177 h 834218"/>
                <a:gd name="connsiteX195" fmla="*/ 1149894 w 3024845"/>
                <a:gd name="connsiteY195" fmla="*/ 216177 h 834218"/>
                <a:gd name="connsiteX196" fmla="*/ 1155214 w 3024845"/>
                <a:gd name="connsiteY196" fmla="*/ 216177 h 834218"/>
                <a:gd name="connsiteX197" fmla="*/ 1155214 w 3024845"/>
                <a:gd name="connsiteY197" fmla="*/ 217258 h 834218"/>
                <a:gd name="connsiteX198" fmla="*/ 1155214 w 3024845"/>
                <a:gd name="connsiteY198" fmla="*/ 224825 h 834218"/>
                <a:gd name="connsiteX199" fmla="*/ 1159268 w 3024845"/>
                <a:gd name="connsiteY199" fmla="*/ 255089 h 834218"/>
                <a:gd name="connsiteX200" fmla="*/ 1160028 w 3024845"/>
                <a:gd name="connsiteY200" fmla="*/ 255089 h 834218"/>
                <a:gd name="connsiteX201" fmla="*/ 1165348 w 3024845"/>
                <a:gd name="connsiteY201" fmla="*/ 255089 h 834218"/>
                <a:gd name="connsiteX202" fmla="*/ 1165348 w 3024845"/>
                <a:gd name="connsiteY202" fmla="*/ 255900 h 834218"/>
                <a:gd name="connsiteX203" fmla="*/ 1165348 w 3024845"/>
                <a:gd name="connsiteY203" fmla="*/ 261575 h 834218"/>
                <a:gd name="connsiteX204" fmla="*/ 1166361 w 3024845"/>
                <a:gd name="connsiteY204" fmla="*/ 261575 h 834218"/>
                <a:gd name="connsiteX205" fmla="*/ 1173454 w 3024845"/>
                <a:gd name="connsiteY205" fmla="*/ 261575 h 834218"/>
                <a:gd name="connsiteX206" fmla="*/ 1173454 w 3024845"/>
                <a:gd name="connsiteY206" fmla="*/ 291840 h 834218"/>
                <a:gd name="connsiteX207" fmla="*/ 1175481 w 3024845"/>
                <a:gd name="connsiteY207" fmla="*/ 291840 h 834218"/>
                <a:gd name="connsiteX208" fmla="*/ 1189668 w 3024845"/>
                <a:gd name="connsiteY208" fmla="*/ 291840 h 834218"/>
                <a:gd name="connsiteX209" fmla="*/ 1189668 w 3024845"/>
                <a:gd name="connsiteY209" fmla="*/ 315619 h 834218"/>
                <a:gd name="connsiteX210" fmla="*/ 1191695 w 3024845"/>
                <a:gd name="connsiteY210" fmla="*/ 317240 h 834218"/>
                <a:gd name="connsiteX211" fmla="*/ 1191695 w 3024845"/>
                <a:gd name="connsiteY211" fmla="*/ 328590 h 834218"/>
                <a:gd name="connsiteX212" fmla="*/ 1192455 w 3024845"/>
                <a:gd name="connsiteY212" fmla="*/ 328590 h 834218"/>
                <a:gd name="connsiteX213" fmla="*/ 1197775 w 3024845"/>
                <a:gd name="connsiteY213" fmla="*/ 328590 h 834218"/>
                <a:gd name="connsiteX214" fmla="*/ 1197775 w 3024845"/>
                <a:gd name="connsiteY214" fmla="*/ 352369 h 834218"/>
                <a:gd name="connsiteX215" fmla="*/ 1199041 w 3024845"/>
                <a:gd name="connsiteY215" fmla="*/ 352369 h 834218"/>
                <a:gd name="connsiteX216" fmla="*/ 1207908 w 3024845"/>
                <a:gd name="connsiteY216" fmla="*/ 352369 h 834218"/>
                <a:gd name="connsiteX217" fmla="*/ 1209935 w 3024845"/>
                <a:gd name="connsiteY217" fmla="*/ 356423 h 834218"/>
                <a:gd name="connsiteX218" fmla="*/ 1209935 w 3024845"/>
                <a:gd name="connsiteY218" fmla="*/ 369664 h 834218"/>
                <a:gd name="connsiteX219" fmla="*/ 1211455 w 3024845"/>
                <a:gd name="connsiteY219" fmla="*/ 367772 h 834218"/>
                <a:gd name="connsiteX220" fmla="*/ 1222095 w 3024845"/>
                <a:gd name="connsiteY220" fmla="*/ 354531 h 834218"/>
                <a:gd name="connsiteX221" fmla="*/ 1250469 w 3024845"/>
                <a:gd name="connsiteY221" fmla="*/ 354531 h 834218"/>
                <a:gd name="connsiteX222" fmla="*/ 1250469 w 3024845"/>
                <a:gd name="connsiteY222" fmla="*/ 441002 h 834218"/>
                <a:gd name="connsiteX223" fmla="*/ 1251229 w 3024845"/>
                <a:gd name="connsiteY223" fmla="*/ 441002 h 834218"/>
                <a:gd name="connsiteX224" fmla="*/ 1256549 w 3024845"/>
                <a:gd name="connsiteY224" fmla="*/ 441002 h 834218"/>
                <a:gd name="connsiteX225" fmla="*/ 1257309 w 3024845"/>
                <a:gd name="connsiteY225" fmla="*/ 439651 h 834218"/>
                <a:gd name="connsiteX226" fmla="*/ 1262629 w 3024845"/>
                <a:gd name="connsiteY226" fmla="*/ 430193 h 834218"/>
                <a:gd name="connsiteX227" fmla="*/ 1262629 w 3024845"/>
                <a:gd name="connsiteY227" fmla="*/ 432085 h 834218"/>
                <a:gd name="connsiteX228" fmla="*/ 1262629 w 3024845"/>
                <a:gd name="connsiteY228" fmla="*/ 445326 h 834218"/>
                <a:gd name="connsiteX229" fmla="*/ 1266682 w 3024845"/>
                <a:gd name="connsiteY229" fmla="*/ 399929 h 834218"/>
                <a:gd name="connsiteX230" fmla="*/ 1267442 w 3024845"/>
                <a:gd name="connsiteY230" fmla="*/ 399929 h 834218"/>
                <a:gd name="connsiteX231" fmla="*/ 1272762 w 3024845"/>
                <a:gd name="connsiteY231" fmla="*/ 399929 h 834218"/>
                <a:gd name="connsiteX232" fmla="*/ 1272762 w 3024845"/>
                <a:gd name="connsiteY232" fmla="*/ 335075 h 834218"/>
                <a:gd name="connsiteX233" fmla="*/ 1273776 w 3024845"/>
                <a:gd name="connsiteY233" fmla="*/ 335075 h 834218"/>
                <a:gd name="connsiteX234" fmla="*/ 1280869 w 3024845"/>
                <a:gd name="connsiteY234" fmla="*/ 335075 h 834218"/>
                <a:gd name="connsiteX235" fmla="*/ 1293029 w 3024845"/>
                <a:gd name="connsiteY235" fmla="*/ 291840 h 834218"/>
                <a:gd name="connsiteX236" fmla="*/ 1294296 w 3024845"/>
                <a:gd name="connsiteY236" fmla="*/ 291840 h 834218"/>
                <a:gd name="connsiteX237" fmla="*/ 1303163 w 3024845"/>
                <a:gd name="connsiteY237" fmla="*/ 291840 h 834218"/>
                <a:gd name="connsiteX238" fmla="*/ 1313296 w 3024845"/>
                <a:gd name="connsiteY238" fmla="*/ 335075 h 834218"/>
                <a:gd name="connsiteX239" fmla="*/ 1314309 w 3024845"/>
                <a:gd name="connsiteY239" fmla="*/ 335075 h 834218"/>
                <a:gd name="connsiteX240" fmla="*/ 1321403 w 3024845"/>
                <a:gd name="connsiteY240" fmla="*/ 335075 h 834218"/>
                <a:gd name="connsiteX241" fmla="*/ 1321403 w 3024845"/>
                <a:gd name="connsiteY241" fmla="*/ 373987 h 834218"/>
                <a:gd name="connsiteX242" fmla="*/ 1323176 w 3024845"/>
                <a:gd name="connsiteY242" fmla="*/ 373987 h 834218"/>
                <a:gd name="connsiteX243" fmla="*/ 1335590 w 3024845"/>
                <a:gd name="connsiteY243" fmla="*/ 373987 h 834218"/>
                <a:gd name="connsiteX244" fmla="*/ 1335590 w 3024845"/>
                <a:gd name="connsiteY244" fmla="*/ 376149 h 834218"/>
                <a:gd name="connsiteX245" fmla="*/ 1335590 w 3024845"/>
                <a:gd name="connsiteY245" fmla="*/ 391281 h 834218"/>
                <a:gd name="connsiteX246" fmla="*/ 1339643 w 3024845"/>
                <a:gd name="connsiteY246" fmla="*/ 389120 h 834218"/>
                <a:gd name="connsiteX247" fmla="*/ 1339643 w 3024845"/>
                <a:gd name="connsiteY247" fmla="*/ 373987 h 834218"/>
                <a:gd name="connsiteX248" fmla="*/ 1341163 w 3024845"/>
                <a:gd name="connsiteY248" fmla="*/ 373987 h 834218"/>
                <a:gd name="connsiteX249" fmla="*/ 1351803 w 3024845"/>
                <a:gd name="connsiteY249" fmla="*/ 373987 h 834218"/>
                <a:gd name="connsiteX250" fmla="*/ 1351803 w 3024845"/>
                <a:gd name="connsiteY250" fmla="*/ 375608 h 834218"/>
                <a:gd name="connsiteX251" fmla="*/ 1351803 w 3024845"/>
                <a:gd name="connsiteY251" fmla="*/ 386958 h 834218"/>
                <a:gd name="connsiteX252" fmla="*/ 1382204 w 3024845"/>
                <a:gd name="connsiteY252" fmla="*/ 386958 h 834218"/>
                <a:gd name="connsiteX253" fmla="*/ 1382204 w 3024845"/>
                <a:gd name="connsiteY253" fmla="*/ 350208 h 834218"/>
                <a:gd name="connsiteX254" fmla="*/ 1383470 w 3024845"/>
                <a:gd name="connsiteY254" fmla="*/ 350208 h 834218"/>
                <a:gd name="connsiteX255" fmla="*/ 1392337 w 3024845"/>
                <a:gd name="connsiteY255" fmla="*/ 350208 h 834218"/>
                <a:gd name="connsiteX256" fmla="*/ 1392337 w 3024845"/>
                <a:gd name="connsiteY256" fmla="*/ 371825 h 834218"/>
                <a:gd name="connsiteX257" fmla="*/ 1394364 w 3024845"/>
                <a:gd name="connsiteY257" fmla="*/ 339399 h 834218"/>
                <a:gd name="connsiteX258" fmla="*/ 1416657 w 3024845"/>
                <a:gd name="connsiteY258" fmla="*/ 339399 h 834218"/>
                <a:gd name="connsiteX259" fmla="*/ 1416657 w 3024845"/>
                <a:gd name="connsiteY259" fmla="*/ 337777 h 834218"/>
                <a:gd name="connsiteX260" fmla="*/ 1416657 w 3024845"/>
                <a:gd name="connsiteY260" fmla="*/ 326428 h 834218"/>
                <a:gd name="connsiteX261" fmla="*/ 1417417 w 3024845"/>
                <a:gd name="connsiteY261" fmla="*/ 326428 h 834218"/>
                <a:gd name="connsiteX262" fmla="*/ 1422737 w 3024845"/>
                <a:gd name="connsiteY262" fmla="*/ 326428 h 834218"/>
                <a:gd name="connsiteX263" fmla="*/ 1422737 w 3024845"/>
                <a:gd name="connsiteY263" fmla="*/ 324537 h 834218"/>
                <a:gd name="connsiteX264" fmla="*/ 1422737 w 3024845"/>
                <a:gd name="connsiteY264" fmla="*/ 311296 h 834218"/>
                <a:gd name="connsiteX265" fmla="*/ 1426791 w 3024845"/>
                <a:gd name="connsiteY265" fmla="*/ 317781 h 834218"/>
                <a:gd name="connsiteX266" fmla="*/ 1429071 w 3024845"/>
                <a:gd name="connsiteY266" fmla="*/ 317781 h 834218"/>
                <a:gd name="connsiteX267" fmla="*/ 1445031 w 3024845"/>
                <a:gd name="connsiteY267" fmla="*/ 317781 h 834218"/>
                <a:gd name="connsiteX268" fmla="*/ 1445031 w 3024845"/>
                <a:gd name="connsiteY268" fmla="*/ 316970 h 834218"/>
                <a:gd name="connsiteX269" fmla="*/ 1445031 w 3024845"/>
                <a:gd name="connsiteY269" fmla="*/ 311296 h 834218"/>
                <a:gd name="connsiteX270" fmla="*/ 1445791 w 3024845"/>
                <a:gd name="connsiteY270" fmla="*/ 311296 h 834218"/>
                <a:gd name="connsiteX271" fmla="*/ 1451111 w 3024845"/>
                <a:gd name="connsiteY271" fmla="*/ 311296 h 834218"/>
                <a:gd name="connsiteX272" fmla="*/ 1451111 w 3024845"/>
                <a:gd name="connsiteY272" fmla="*/ 312647 h 834218"/>
                <a:gd name="connsiteX273" fmla="*/ 1451111 w 3024845"/>
                <a:gd name="connsiteY273" fmla="*/ 322105 h 834218"/>
                <a:gd name="connsiteX274" fmla="*/ 1489618 w 3024845"/>
                <a:gd name="connsiteY274" fmla="*/ 322105 h 834218"/>
                <a:gd name="connsiteX275" fmla="*/ 1489618 w 3024845"/>
                <a:gd name="connsiteY275" fmla="*/ 460458 h 834218"/>
                <a:gd name="connsiteX276" fmla="*/ 1491138 w 3024845"/>
                <a:gd name="connsiteY276" fmla="*/ 460458 h 834218"/>
                <a:gd name="connsiteX277" fmla="*/ 1501778 w 3024845"/>
                <a:gd name="connsiteY277" fmla="*/ 460458 h 834218"/>
                <a:gd name="connsiteX278" fmla="*/ 1501778 w 3024845"/>
                <a:gd name="connsiteY278" fmla="*/ 447488 h 834218"/>
                <a:gd name="connsiteX279" fmla="*/ 1505832 w 3024845"/>
                <a:gd name="connsiteY279" fmla="*/ 447488 h 834218"/>
                <a:gd name="connsiteX280" fmla="*/ 1505832 w 3024845"/>
                <a:gd name="connsiteY280" fmla="*/ 460458 h 834218"/>
                <a:gd name="connsiteX281" fmla="*/ 1536232 w 3024845"/>
                <a:gd name="connsiteY281" fmla="*/ 460458 h 834218"/>
                <a:gd name="connsiteX282" fmla="*/ 1536232 w 3024845"/>
                <a:gd name="connsiteY282" fmla="*/ 430193 h 834218"/>
                <a:gd name="connsiteX283" fmla="*/ 1548392 w 3024845"/>
                <a:gd name="connsiteY283" fmla="*/ 430193 h 834218"/>
                <a:gd name="connsiteX284" fmla="*/ 1560552 w 3024845"/>
                <a:gd name="connsiteY284" fmla="*/ 428032 h 834218"/>
                <a:gd name="connsiteX285" fmla="*/ 1564606 w 3024845"/>
                <a:gd name="connsiteY285" fmla="*/ 430193 h 834218"/>
                <a:gd name="connsiteX286" fmla="*/ 1574739 w 3024845"/>
                <a:gd name="connsiteY286" fmla="*/ 430193 h 834218"/>
                <a:gd name="connsiteX287" fmla="*/ 1574739 w 3024845"/>
                <a:gd name="connsiteY287" fmla="*/ 460458 h 834218"/>
                <a:gd name="connsiteX288" fmla="*/ 1582846 w 3024845"/>
                <a:gd name="connsiteY288" fmla="*/ 460458 h 834218"/>
                <a:gd name="connsiteX289" fmla="*/ 1582846 w 3024845"/>
                <a:gd name="connsiteY289" fmla="*/ 477753 h 834218"/>
                <a:gd name="connsiteX290" fmla="*/ 1592182 w 3024845"/>
                <a:gd name="connsiteY290" fmla="*/ 478658 h 834218"/>
                <a:gd name="connsiteX291" fmla="*/ 1605140 w 3024845"/>
                <a:gd name="connsiteY291" fmla="*/ 478658 h 834218"/>
                <a:gd name="connsiteX292" fmla="*/ 1605140 w 3024845"/>
                <a:gd name="connsiteY292" fmla="*/ 462620 h 834218"/>
                <a:gd name="connsiteX293" fmla="*/ 1673096 w 3024845"/>
                <a:gd name="connsiteY293" fmla="*/ 462620 h 834218"/>
                <a:gd name="connsiteX294" fmla="*/ 1673096 w 3024845"/>
                <a:gd name="connsiteY294" fmla="*/ 377367 h 834218"/>
                <a:gd name="connsiteX295" fmla="*/ 1745104 w 3024845"/>
                <a:gd name="connsiteY295" fmla="*/ 377367 h 834218"/>
                <a:gd name="connsiteX296" fmla="*/ 1745104 w 3024845"/>
                <a:gd name="connsiteY296" fmla="*/ 456135 h 834218"/>
                <a:gd name="connsiteX297" fmla="*/ 1747008 w 3024845"/>
                <a:gd name="connsiteY297" fmla="*/ 456135 h 834218"/>
                <a:gd name="connsiteX298" fmla="*/ 1748250 w 3024845"/>
                <a:gd name="connsiteY298" fmla="*/ 478658 h 834218"/>
                <a:gd name="connsiteX299" fmla="*/ 1757926 w 3024845"/>
                <a:gd name="connsiteY299" fmla="*/ 478658 h 834218"/>
                <a:gd name="connsiteX300" fmla="*/ 1759168 w 3024845"/>
                <a:gd name="connsiteY300" fmla="*/ 456135 h 834218"/>
                <a:gd name="connsiteX301" fmla="*/ 1765248 w 3024845"/>
                <a:gd name="connsiteY301" fmla="*/ 456135 h 834218"/>
                <a:gd name="connsiteX302" fmla="*/ 1766490 w 3024845"/>
                <a:gd name="connsiteY302" fmla="*/ 478658 h 834218"/>
                <a:gd name="connsiteX303" fmla="*/ 1817112 w 3024845"/>
                <a:gd name="connsiteY303" fmla="*/ 478658 h 834218"/>
                <a:gd name="connsiteX304" fmla="*/ 1817112 w 3024845"/>
                <a:gd name="connsiteY304" fmla="*/ 315630 h 834218"/>
                <a:gd name="connsiteX305" fmla="*/ 2014439 w 3024845"/>
                <a:gd name="connsiteY305" fmla="*/ 315630 h 834218"/>
                <a:gd name="connsiteX306" fmla="*/ 2014439 w 3024845"/>
                <a:gd name="connsiteY306" fmla="*/ 478658 h 834218"/>
                <a:gd name="connsiteX307" fmla="*/ 2033136 w 3024845"/>
                <a:gd name="connsiteY307" fmla="*/ 478658 h 834218"/>
                <a:gd name="connsiteX308" fmla="*/ 2033136 w 3024845"/>
                <a:gd name="connsiteY308" fmla="*/ 395965 h 834218"/>
                <a:gd name="connsiteX309" fmla="*/ 2128256 w 3024845"/>
                <a:gd name="connsiteY309" fmla="*/ 395965 h 834218"/>
                <a:gd name="connsiteX310" fmla="*/ 2180720 w 3024845"/>
                <a:gd name="connsiteY310" fmla="*/ 330752 h 834218"/>
                <a:gd name="connsiteX311" fmla="*/ 2245574 w 3024845"/>
                <a:gd name="connsiteY311" fmla="*/ 330752 h 834218"/>
                <a:gd name="connsiteX312" fmla="*/ 2245574 w 3024845"/>
                <a:gd name="connsiteY312" fmla="*/ 406414 h 834218"/>
                <a:gd name="connsiteX313" fmla="*/ 2253681 w 3024845"/>
                <a:gd name="connsiteY313" fmla="*/ 406414 h 834218"/>
                <a:gd name="connsiteX314" fmla="*/ 2255708 w 3024845"/>
                <a:gd name="connsiteY314" fmla="*/ 399929 h 834218"/>
                <a:gd name="connsiteX315" fmla="*/ 2261788 w 3024845"/>
                <a:gd name="connsiteY315" fmla="*/ 399929 h 834218"/>
                <a:gd name="connsiteX316" fmla="*/ 2263815 w 3024845"/>
                <a:gd name="connsiteY316" fmla="*/ 408576 h 834218"/>
                <a:gd name="connsiteX317" fmla="*/ 2275975 w 3024845"/>
                <a:gd name="connsiteY317" fmla="*/ 408576 h 834218"/>
                <a:gd name="connsiteX318" fmla="*/ 2275975 w 3024845"/>
                <a:gd name="connsiteY318" fmla="*/ 402090 h 834218"/>
                <a:gd name="connsiteX319" fmla="*/ 2298268 w 3024845"/>
                <a:gd name="connsiteY319" fmla="*/ 402090 h 834218"/>
                <a:gd name="connsiteX320" fmla="*/ 2298268 w 3024845"/>
                <a:gd name="connsiteY320" fmla="*/ 408576 h 834218"/>
                <a:gd name="connsiteX321" fmla="*/ 2318535 w 3024845"/>
                <a:gd name="connsiteY321" fmla="*/ 408576 h 834218"/>
                <a:gd name="connsiteX322" fmla="*/ 2318535 w 3024845"/>
                <a:gd name="connsiteY322" fmla="*/ 453973 h 834218"/>
                <a:gd name="connsiteX323" fmla="*/ 2332722 w 3024845"/>
                <a:gd name="connsiteY323" fmla="*/ 453973 h 834218"/>
                <a:gd name="connsiteX324" fmla="*/ 2332722 w 3024845"/>
                <a:gd name="connsiteY324" fmla="*/ 441002 h 834218"/>
                <a:gd name="connsiteX325" fmla="*/ 2348936 w 3024845"/>
                <a:gd name="connsiteY325" fmla="*/ 441002 h 834218"/>
                <a:gd name="connsiteX326" fmla="*/ 2348936 w 3024845"/>
                <a:gd name="connsiteY326" fmla="*/ 261575 h 834218"/>
                <a:gd name="connsiteX327" fmla="*/ 2355016 w 3024845"/>
                <a:gd name="connsiteY327" fmla="*/ 255089 h 834218"/>
                <a:gd name="connsiteX328" fmla="*/ 2427977 w 3024845"/>
                <a:gd name="connsiteY328" fmla="*/ 255089 h 834218"/>
                <a:gd name="connsiteX329" fmla="*/ 2427977 w 3024845"/>
                <a:gd name="connsiteY329" fmla="*/ 263737 h 834218"/>
                <a:gd name="connsiteX330" fmla="*/ 2438110 w 3024845"/>
                <a:gd name="connsiteY330" fmla="*/ 263737 h 834218"/>
                <a:gd name="connsiteX331" fmla="*/ 2438110 w 3024845"/>
                <a:gd name="connsiteY331" fmla="*/ 378311 h 834218"/>
                <a:gd name="connsiteX332" fmla="*/ 2460404 w 3024845"/>
                <a:gd name="connsiteY332" fmla="*/ 378311 h 834218"/>
                <a:gd name="connsiteX333" fmla="*/ 2460404 w 3024845"/>
                <a:gd name="connsiteY333" fmla="*/ 311296 h 834218"/>
                <a:gd name="connsiteX334" fmla="*/ 2486751 w 3024845"/>
                <a:gd name="connsiteY334" fmla="*/ 311296 h 834218"/>
                <a:gd name="connsiteX335" fmla="*/ 2490804 w 3024845"/>
                <a:gd name="connsiteY335" fmla="*/ 306972 h 834218"/>
                <a:gd name="connsiteX336" fmla="*/ 2498911 w 3024845"/>
                <a:gd name="connsiteY336" fmla="*/ 306972 h 834218"/>
                <a:gd name="connsiteX337" fmla="*/ 2502964 w 3024845"/>
                <a:gd name="connsiteY337" fmla="*/ 311296 h 834218"/>
                <a:gd name="connsiteX338" fmla="*/ 2525258 w 3024845"/>
                <a:gd name="connsiteY338" fmla="*/ 311296 h 834218"/>
                <a:gd name="connsiteX339" fmla="*/ 2525258 w 3024845"/>
                <a:gd name="connsiteY339" fmla="*/ 194560 h 834218"/>
                <a:gd name="connsiteX340" fmla="*/ 2582005 w 3024845"/>
                <a:gd name="connsiteY340" fmla="*/ 183751 h 834218"/>
                <a:gd name="connsiteX341" fmla="*/ 2582005 w 3024845"/>
                <a:gd name="connsiteY341" fmla="*/ 184832 h 834218"/>
                <a:gd name="connsiteX342" fmla="*/ 2582005 w 3024845"/>
                <a:gd name="connsiteY342" fmla="*/ 192398 h 834218"/>
                <a:gd name="connsiteX343" fmla="*/ 2608352 w 3024845"/>
                <a:gd name="connsiteY343" fmla="*/ 192398 h 834218"/>
                <a:gd name="connsiteX344" fmla="*/ 2608352 w 3024845"/>
                <a:gd name="connsiteY344" fmla="*/ 447488 h 834218"/>
                <a:gd name="connsiteX345" fmla="*/ 2630646 w 3024845"/>
                <a:gd name="connsiteY345" fmla="*/ 447488 h 834218"/>
                <a:gd name="connsiteX346" fmla="*/ 2630646 w 3024845"/>
                <a:gd name="connsiteY346" fmla="*/ 443164 h 834218"/>
                <a:gd name="connsiteX347" fmla="*/ 2642806 w 3024845"/>
                <a:gd name="connsiteY347" fmla="*/ 443164 h 834218"/>
                <a:gd name="connsiteX348" fmla="*/ 2642806 w 3024845"/>
                <a:gd name="connsiteY348" fmla="*/ 447488 h 834218"/>
                <a:gd name="connsiteX349" fmla="*/ 2667126 w 3024845"/>
                <a:gd name="connsiteY349" fmla="*/ 447488 h 834218"/>
                <a:gd name="connsiteX350" fmla="*/ 2667126 w 3024845"/>
                <a:gd name="connsiteY350" fmla="*/ 434517 h 834218"/>
                <a:gd name="connsiteX351" fmla="*/ 2695500 w 3024845"/>
                <a:gd name="connsiteY351" fmla="*/ 434517 h 834218"/>
                <a:gd name="connsiteX352" fmla="*/ 2707660 w 3024845"/>
                <a:gd name="connsiteY352" fmla="*/ 430193 h 834218"/>
                <a:gd name="connsiteX353" fmla="*/ 2727927 w 3024845"/>
                <a:gd name="connsiteY353" fmla="*/ 434517 h 834218"/>
                <a:gd name="connsiteX354" fmla="*/ 2727927 w 3024845"/>
                <a:gd name="connsiteY354" fmla="*/ 417223 h 834218"/>
                <a:gd name="connsiteX355" fmla="*/ 2736034 w 3024845"/>
                <a:gd name="connsiteY355" fmla="*/ 417223 h 834218"/>
                <a:gd name="connsiteX356" fmla="*/ 2736034 w 3024845"/>
                <a:gd name="connsiteY356" fmla="*/ 404252 h 834218"/>
                <a:gd name="connsiteX357" fmla="*/ 2792781 w 3024845"/>
                <a:gd name="connsiteY357" fmla="*/ 404252 h 834218"/>
                <a:gd name="connsiteX358" fmla="*/ 2792781 w 3024845"/>
                <a:gd name="connsiteY358" fmla="*/ 373987 h 834218"/>
                <a:gd name="connsiteX359" fmla="*/ 2811021 w 3024845"/>
                <a:gd name="connsiteY359" fmla="*/ 373987 h 834218"/>
                <a:gd name="connsiteX360" fmla="*/ 2811021 w 3024845"/>
                <a:gd name="connsiteY360" fmla="*/ 367502 h 834218"/>
                <a:gd name="connsiteX361" fmla="*/ 2823181 w 3024845"/>
                <a:gd name="connsiteY361" fmla="*/ 367502 h 834218"/>
                <a:gd name="connsiteX362" fmla="*/ 2823181 w 3024845"/>
                <a:gd name="connsiteY362" fmla="*/ 373987 h 834218"/>
                <a:gd name="connsiteX363" fmla="*/ 2839395 w 3024845"/>
                <a:gd name="connsiteY363" fmla="*/ 373987 h 834218"/>
                <a:gd name="connsiteX364" fmla="*/ 2839395 w 3024845"/>
                <a:gd name="connsiteY364" fmla="*/ 423708 h 834218"/>
                <a:gd name="connsiteX365" fmla="*/ 2871822 w 3024845"/>
                <a:gd name="connsiteY365" fmla="*/ 423708 h 834218"/>
                <a:gd name="connsiteX366" fmla="*/ 2871822 w 3024845"/>
                <a:gd name="connsiteY366" fmla="*/ 397767 h 834218"/>
                <a:gd name="connsiteX367" fmla="*/ 2910329 w 3024845"/>
                <a:gd name="connsiteY367" fmla="*/ 397767 h 834218"/>
                <a:gd name="connsiteX368" fmla="*/ 2910329 w 3024845"/>
                <a:gd name="connsiteY368" fmla="*/ 367502 h 834218"/>
                <a:gd name="connsiteX369" fmla="*/ 2958970 w 3024845"/>
                <a:gd name="connsiteY369" fmla="*/ 367502 h 834218"/>
                <a:gd name="connsiteX370" fmla="*/ 2958970 w 3024845"/>
                <a:gd name="connsiteY370" fmla="*/ 478658 h 834218"/>
                <a:gd name="connsiteX371" fmla="*/ 2958970 w 3024845"/>
                <a:gd name="connsiteY371" fmla="*/ 492437 h 834218"/>
                <a:gd name="connsiteX372" fmla="*/ 3024845 w 3024845"/>
                <a:gd name="connsiteY372" fmla="*/ 492437 h 834218"/>
                <a:gd name="connsiteX373" fmla="*/ 3024845 w 3024845"/>
                <a:gd name="connsiteY373" fmla="*/ 834218 h 834218"/>
                <a:gd name="connsiteX374" fmla="*/ 2054 w 3024845"/>
                <a:gd name="connsiteY374" fmla="*/ 831885 h 834218"/>
                <a:gd name="connsiteX375" fmla="*/ 0 w 3024845"/>
                <a:gd name="connsiteY375" fmla="*/ 397767 h 834218"/>
                <a:gd name="connsiteX376" fmla="*/ 20267 w 3024845"/>
                <a:gd name="connsiteY376" fmla="*/ 397767 h 834218"/>
                <a:gd name="connsiteX377" fmla="*/ 20774 w 3024845"/>
                <a:gd name="connsiteY377" fmla="*/ 396686 h 834218"/>
                <a:gd name="connsiteX378" fmla="*/ 24320 w 3024845"/>
                <a:gd name="connsiteY378" fmla="*/ 389120 h 834218"/>
                <a:gd name="connsiteX379" fmla="*/ 26094 w 3024845"/>
                <a:gd name="connsiteY379" fmla="*/ 389390 h 834218"/>
                <a:gd name="connsiteX380" fmla="*/ 38507 w 3024845"/>
                <a:gd name="connsiteY380" fmla="*/ 391281 h 834218"/>
                <a:gd name="connsiteX381" fmla="*/ 39014 w 3024845"/>
                <a:gd name="connsiteY381" fmla="*/ 392633 h 834218"/>
                <a:gd name="connsiteX382" fmla="*/ 42560 w 3024845"/>
                <a:gd name="connsiteY382" fmla="*/ 402090 h 834218"/>
                <a:gd name="connsiteX383" fmla="*/ 68907 w 3024845"/>
                <a:gd name="connsiteY383" fmla="*/ 404252 h 834218"/>
                <a:gd name="connsiteX384" fmla="*/ 68907 w 3024845"/>
                <a:gd name="connsiteY384" fmla="*/ 281031 h 834218"/>
                <a:gd name="connsiteX385" fmla="*/ 70934 w 3024845"/>
                <a:gd name="connsiteY385" fmla="*/ 281031 h 834218"/>
                <a:gd name="connsiteX386" fmla="*/ 85121 w 3024845"/>
                <a:gd name="connsiteY386" fmla="*/ 281031 h 834218"/>
                <a:gd name="connsiteX387" fmla="*/ 85121 w 3024845"/>
                <a:gd name="connsiteY387" fmla="*/ 144839 h 834218"/>
                <a:gd name="connsiteX388" fmla="*/ 86894 w 3024845"/>
                <a:gd name="connsiteY388" fmla="*/ 144839 h 834218"/>
                <a:gd name="connsiteX389" fmla="*/ 99308 w 3024845"/>
                <a:gd name="connsiteY389" fmla="*/ 144839 h 834218"/>
                <a:gd name="connsiteX390" fmla="*/ 99308 w 3024845"/>
                <a:gd name="connsiteY390" fmla="*/ 30265 h 834218"/>
                <a:gd name="connsiteX391" fmla="*/ 103361 w 3024845"/>
                <a:gd name="connsiteY391" fmla="*/ 2161 h 834218"/>
                <a:gd name="connsiteX0" fmla="*/ 103361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16856 w 3024845"/>
                <a:gd name="connsiteY4" fmla="*/ 23779 h 834218"/>
                <a:gd name="connsiteX5" fmla="*/ 220909 w 3024845"/>
                <a:gd name="connsiteY5" fmla="*/ 30265 h 834218"/>
                <a:gd name="connsiteX6" fmla="*/ 220909 w 3024845"/>
                <a:gd name="connsiteY6" fmla="*/ 144839 h 834218"/>
                <a:gd name="connsiteX7" fmla="*/ 223189 w 3024845"/>
                <a:gd name="connsiteY7" fmla="*/ 144839 h 834218"/>
                <a:gd name="connsiteX8" fmla="*/ 239150 w 3024845"/>
                <a:gd name="connsiteY8" fmla="*/ 144839 h 834218"/>
                <a:gd name="connsiteX9" fmla="*/ 239150 w 3024845"/>
                <a:gd name="connsiteY9" fmla="*/ 285354 h 834218"/>
                <a:gd name="connsiteX10" fmla="*/ 240670 w 3024845"/>
                <a:gd name="connsiteY10" fmla="*/ 285084 h 834218"/>
                <a:gd name="connsiteX11" fmla="*/ 251310 w 3024845"/>
                <a:gd name="connsiteY11" fmla="*/ 283193 h 834218"/>
                <a:gd name="connsiteX12" fmla="*/ 249283 w 3024845"/>
                <a:gd name="connsiteY12" fmla="*/ 371825 h 834218"/>
                <a:gd name="connsiteX13" fmla="*/ 250803 w 3024845"/>
                <a:gd name="connsiteY13" fmla="*/ 372096 h 834218"/>
                <a:gd name="connsiteX14" fmla="*/ 261443 w 3024845"/>
                <a:gd name="connsiteY14" fmla="*/ 373987 h 834218"/>
                <a:gd name="connsiteX15" fmla="*/ 261696 w 3024845"/>
                <a:gd name="connsiteY15" fmla="*/ 374798 h 834218"/>
                <a:gd name="connsiteX16" fmla="*/ 263470 w 3024845"/>
                <a:gd name="connsiteY16" fmla="*/ 380473 h 834218"/>
                <a:gd name="connsiteX17" fmla="*/ 264230 w 3024845"/>
                <a:gd name="connsiteY17" fmla="*/ 378041 h 834218"/>
                <a:gd name="connsiteX18" fmla="*/ 269550 w 3024845"/>
                <a:gd name="connsiteY18" fmla="*/ 361017 h 834218"/>
                <a:gd name="connsiteX19" fmla="*/ 271323 w 3024845"/>
                <a:gd name="connsiteY19" fmla="*/ 361017 h 834218"/>
                <a:gd name="connsiteX20" fmla="*/ 283737 w 3024845"/>
                <a:gd name="connsiteY20" fmla="*/ 361017 h 834218"/>
                <a:gd name="connsiteX21" fmla="*/ 283737 w 3024845"/>
                <a:gd name="connsiteY21" fmla="*/ 393443 h 834218"/>
                <a:gd name="connsiteX22" fmla="*/ 284750 w 3024845"/>
                <a:gd name="connsiteY22" fmla="*/ 393984 h 834218"/>
                <a:gd name="connsiteX23" fmla="*/ 291844 w 3024845"/>
                <a:gd name="connsiteY23" fmla="*/ 397767 h 834218"/>
                <a:gd name="connsiteX24" fmla="*/ 291844 w 3024845"/>
                <a:gd name="connsiteY24" fmla="*/ 399118 h 834218"/>
                <a:gd name="connsiteX25" fmla="*/ 291844 w 3024845"/>
                <a:gd name="connsiteY25" fmla="*/ 408576 h 834218"/>
                <a:gd name="connsiteX26" fmla="*/ 336431 w 3024845"/>
                <a:gd name="connsiteY26" fmla="*/ 408576 h 834218"/>
                <a:gd name="connsiteX27" fmla="*/ 336431 w 3024845"/>
                <a:gd name="connsiteY27" fmla="*/ 409657 h 834218"/>
                <a:gd name="connsiteX28" fmla="*/ 336431 w 3024845"/>
                <a:gd name="connsiteY28" fmla="*/ 417223 h 834218"/>
                <a:gd name="connsiteX29" fmla="*/ 338457 w 3024845"/>
                <a:gd name="connsiteY29" fmla="*/ 417223 h 834218"/>
                <a:gd name="connsiteX30" fmla="*/ 352644 w 3024845"/>
                <a:gd name="connsiteY30" fmla="*/ 417223 h 834218"/>
                <a:gd name="connsiteX31" fmla="*/ 352644 w 3024845"/>
                <a:gd name="connsiteY31" fmla="*/ 386958 h 834218"/>
                <a:gd name="connsiteX32" fmla="*/ 397231 w 3024845"/>
                <a:gd name="connsiteY32" fmla="*/ 386958 h 834218"/>
                <a:gd name="connsiteX33" fmla="*/ 397231 w 3024845"/>
                <a:gd name="connsiteY33" fmla="*/ 385607 h 834218"/>
                <a:gd name="connsiteX34" fmla="*/ 397231 w 3024845"/>
                <a:gd name="connsiteY34" fmla="*/ 376149 h 834218"/>
                <a:gd name="connsiteX35" fmla="*/ 398245 w 3024845"/>
                <a:gd name="connsiteY35" fmla="*/ 376149 h 834218"/>
                <a:gd name="connsiteX36" fmla="*/ 405338 w 3024845"/>
                <a:gd name="connsiteY36" fmla="*/ 376149 h 834218"/>
                <a:gd name="connsiteX37" fmla="*/ 405338 w 3024845"/>
                <a:gd name="connsiteY37" fmla="*/ 374258 h 834218"/>
                <a:gd name="connsiteX38" fmla="*/ 405338 w 3024845"/>
                <a:gd name="connsiteY38" fmla="*/ 361017 h 834218"/>
                <a:gd name="connsiteX39" fmla="*/ 406098 w 3024845"/>
                <a:gd name="connsiteY39" fmla="*/ 361017 h 834218"/>
                <a:gd name="connsiteX40" fmla="*/ 411418 w 3024845"/>
                <a:gd name="connsiteY40" fmla="*/ 361017 h 834218"/>
                <a:gd name="connsiteX41" fmla="*/ 411418 w 3024845"/>
                <a:gd name="connsiteY41" fmla="*/ 359936 h 834218"/>
                <a:gd name="connsiteX42" fmla="*/ 411418 w 3024845"/>
                <a:gd name="connsiteY42" fmla="*/ 352369 h 834218"/>
                <a:gd name="connsiteX43" fmla="*/ 413445 w 3024845"/>
                <a:gd name="connsiteY43" fmla="*/ 352369 h 834218"/>
                <a:gd name="connsiteX44" fmla="*/ 427632 w 3024845"/>
                <a:gd name="connsiteY44" fmla="*/ 352369 h 834218"/>
                <a:gd name="connsiteX45" fmla="*/ 427632 w 3024845"/>
                <a:gd name="connsiteY45" fmla="*/ 353450 h 834218"/>
                <a:gd name="connsiteX46" fmla="*/ 427632 w 3024845"/>
                <a:gd name="connsiteY46" fmla="*/ 361017 h 834218"/>
                <a:gd name="connsiteX47" fmla="*/ 449925 w 3024845"/>
                <a:gd name="connsiteY47" fmla="*/ 361017 h 834218"/>
                <a:gd name="connsiteX48" fmla="*/ 449925 w 3024845"/>
                <a:gd name="connsiteY48" fmla="*/ 359125 h 834218"/>
                <a:gd name="connsiteX49" fmla="*/ 449925 w 3024845"/>
                <a:gd name="connsiteY49" fmla="*/ 345884 h 834218"/>
                <a:gd name="connsiteX50" fmla="*/ 451699 w 3024845"/>
                <a:gd name="connsiteY50" fmla="*/ 345884 h 834218"/>
                <a:gd name="connsiteX51" fmla="*/ 464112 w 3024845"/>
                <a:gd name="connsiteY51" fmla="*/ 345884 h 834218"/>
                <a:gd name="connsiteX52" fmla="*/ 464112 w 3024845"/>
                <a:gd name="connsiteY52" fmla="*/ 369664 h 834218"/>
                <a:gd name="connsiteX53" fmla="*/ 465126 w 3024845"/>
                <a:gd name="connsiteY53" fmla="*/ 369664 h 834218"/>
                <a:gd name="connsiteX54" fmla="*/ 472219 w 3024845"/>
                <a:gd name="connsiteY54" fmla="*/ 369664 h 834218"/>
                <a:gd name="connsiteX55" fmla="*/ 472219 w 3024845"/>
                <a:gd name="connsiteY55" fmla="*/ 368583 h 834218"/>
                <a:gd name="connsiteX56" fmla="*/ 472219 w 3024845"/>
                <a:gd name="connsiteY56" fmla="*/ 361017 h 834218"/>
                <a:gd name="connsiteX57" fmla="*/ 473992 w 3024845"/>
                <a:gd name="connsiteY57" fmla="*/ 361017 h 834218"/>
                <a:gd name="connsiteX58" fmla="*/ 486406 w 3024845"/>
                <a:gd name="connsiteY58" fmla="*/ 361017 h 834218"/>
                <a:gd name="connsiteX59" fmla="*/ 486406 w 3024845"/>
                <a:gd name="connsiteY59" fmla="*/ 386958 h 834218"/>
                <a:gd name="connsiteX60" fmla="*/ 488433 w 3024845"/>
                <a:gd name="connsiteY60" fmla="*/ 386958 h 834218"/>
                <a:gd name="connsiteX61" fmla="*/ 502619 w 3024845"/>
                <a:gd name="connsiteY61" fmla="*/ 386958 h 834218"/>
                <a:gd name="connsiteX62" fmla="*/ 502619 w 3024845"/>
                <a:gd name="connsiteY62" fmla="*/ 388579 h 834218"/>
                <a:gd name="connsiteX63" fmla="*/ 502619 w 3024845"/>
                <a:gd name="connsiteY63" fmla="*/ 399929 h 834218"/>
                <a:gd name="connsiteX64" fmla="*/ 503379 w 3024845"/>
                <a:gd name="connsiteY64" fmla="*/ 399929 h 834218"/>
                <a:gd name="connsiteX65" fmla="*/ 508700 w 3024845"/>
                <a:gd name="connsiteY65" fmla="*/ 399929 h 834218"/>
                <a:gd name="connsiteX66" fmla="*/ 508700 w 3024845"/>
                <a:gd name="connsiteY66" fmla="*/ 399118 h 834218"/>
                <a:gd name="connsiteX67" fmla="*/ 508700 w 3024845"/>
                <a:gd name="connsiteY67" fmla="*/ 393443 h 834218"/>
                <a:gd name="connsiteX68" fmla="*/ 539100 w 3024845"/>
                <a:gd name="connsiteY68" fmla="*/ 393443 h 834218"/>
                <a:gd name="connsiteX69" fmla="*/ 539100 w 3024845"/>
                <a:gd name="connsiteY69" fmla="*/ 417223 h 834218"/>
                <a:gd name="connsiteX70" fmla="*/ 540113 w 3024845"/>
                <a:gd name="connsiteY70" fmla="*/ 417223 h 834218"/>
                <a:gd name="connsiteX71" fmla="*/ 547207 w 3024845"/>
                <a:gd name="connsiteY71" fmla="*/ 417223 h 834218"/>
                <a:gd name="connsiteX72" fmla="*/ 547207 w 3024845"/>
                <a:gd name="connsiteY72" fmla="*/ 418304 h 834218"/>
                <a:gd name="connsiteX73" fmla="*/ 547207 w 3024845"/>
                <a:gd name="connsiteY73" fmla="*/ 425870 h 834218"/>
                <a:gd name="connsiteX74" fmla="*/ 547967 w 3024845"/>
                <a:gd name="connsiteY74" fmla="*/ 425870 h 834218"/>
                <a:gd name="connsiteX75" fmla="*/ 553287 w 3024845"/>
                <a:gd name="connsiteY75" fmla="*/ 425870 h 834218"/>
                <a:gd name="connsiteX76" fmla="*/ 553287 w 3024845"/>
                <a:gd name="connsiteY76" fmla="*/ 423708 h 834218"/>
                <a:gd name="connsiteX77" fmla="*/ 553287 w 3024845"/>
                <a:gd name="connsiteY77" fmla="*/ 408576 h 834218"/>
                <a:gd name="connsiteX78" fmla="*/ 554300 w 3024845"/>
                <a:gd name="connsiteY78" fmla="*/ 408576 h 834218"/>
                <a:gd name="connsiteX79" fmla="*/ 561394 w 3024845"/>
                <a:gd name="connsiteY79" fmla="*/ 408576 h 834218"/>
                <a:gd name="connsiteX80" fmla="*/ 561394 w 3024845"/>
                <a:gd name="connsiteY80" fmla="*/ 409657 h 834218"/>
                <a:gd name="connsiteX81" fmla="*/ 561394 w 3024845"/>
                <a:gd name="connsiteY81" fmla="*/ 417223 h 834218"/>
                <a:gd name="connsiteX82" fmla="*/ 566714 w 3024845"/>
                <a:gd name="connsiteY82" fmla="*/ 415230 h 834218"/>
                <a:gd name="connsiteX83" fmla="*/ 567474 w 3024845"/>
                <a:gd name="connsiteY83" fmla="*/ 414250 h 834218"/>
                <a:gd name="connsiteX84" fmla="*/ 567474 w 3024845"/>
                <a:gd name="connsiteY84" fmla="*/ 408576 h 834218"/>
                <a:gd name="connsiteX85" fmla="*/ 605981 w 3024845"/>
                <a:gd name="connsiteY85" fmla="*/ 408576 h 834218"/>
                <a:gd name="connsiteX86" fmla="*/ 605981 w 3024845"/>
                <a:gd name="connsiteY86" fmla="*/ 432355 h 834218"/>
                <a:gd name="connsiteX87" fmla="*/ 608007 w 3024845"/>
                <a:gd name="connsiteY87" fmla="*/ 432355 h 834218"/>
                <a:gd name="connsiteX88" fmla="*/ 622194 w 3024845"/>
                <a:gd name="connsiteY88" fmla="*/ 432355 h 834218"/>
                <a:gd name="connsiteX89" fmla="*/ 622194 w 3024845"/>
                <a:gd name="connsiteY89" fmla="*/ 433436 h 834218"/>
                <a:gd name="connsiteX90" fmla="*/ 622194 w 3024845"/>
                <a:gd name="connsiteY90" fmla="*/ 441002 h 834218"/>
                <a:gd name="connsiteX91" fmla="*/ 623968 w 3024845"/>
                <a:gd name="connsiteY91" fmla="*/ 441002 h 834218"/>
                <a:gd name="connsiteX92" fmla="*/ 636381 w 3024845"/>
                <a:gd name="connsiteY92" fmla="*/ 441002 h 834218"/>
                <a:gd name="connsiteX93" fmla="*/ 636381 w 3024845"/>
                <a:gd name="connsiteY93" fmla="*/ 417223 h 834218"/>
                <a:gd name="connsiteX94" fmla="*/ 637394 w 3024845"/>
                <a:gd name="connsiteY94" fmla="*/ 417223 h 834218"/>
                <a:gd name="connsiteX95" fmla="*/ 644488 w 3024845"/>
                <a:gd name="connsiteY95" fmla="*/ 417223 h 834218"/>
                <a:gd name="connsiteX96" fmla="*/ 644488 w 3024845"/>
                <a:gd name="connsiteY96" fmla="*/ 384796 h 834218"/>
                <a:gd name="connsiteX97" fmla="*/ 645501 w 3024845"/>
                <a:gd name="connsiteY97" fmla="*/ 384796 h 834218"/>
                <a:gd name="connsiteX98" fmla="*/ 652595 w 3024845"/>
                <a:gd name="connsiteY98" fmla="*/ 384796 h 834218"/>
                <a:gd name="connsiteX99" fmla="*/ 652595 w 3024845"/>
                <a:gd name="connsiteY99" fmla="*/ 382905 h 834218"/>
                <a:gd name="connsiteX100" fmla="*/ 652595 w 3024845"/>
                <a:gd name="connsiteY100" fmla="*/ 369664 h 834218"/>
                <a:gd name="connsiteX101" fmla="*/ 651328 w 3024845"/>
                <a:gd name="connsiteY101" fmla="*/ 368042 h 834218"/>
                <a:gd name="connsiteX102" fmla="*/ 656648 w 3024845"/>
                <a:gd name="connsiteY102" fmla="*/ 356693 h 834218"/>
                <a:gd name="connsiteX103" fmla="*/ 664755 w 3024845"/>
                <a:gd name="connsiteY103" fmla="*/ 384796 h 834218"/>
                <a:gd name="connsiteX104" fmla="*/ 665515 w 3024845"/>
                <a:gd name="connsiteY104" fmla="*/ 384796 h 834218"/>
                <a:gd name="connsiteX105" fmla="*/ 670835 w 3024845"/>
                <a:gd name="connsiteY105" fmla="*/ 384796 h 834218"/>
                <a:gd name="connsiteX106" fmla="*/ 670835 w 3024845"/>
                <a:gd name="connsiteY106" fmla="*/ 278869 h 834218"/>
                <a:gd name="connsiteX107" fmla="*/ 672355 w 3024845"/>
                <a:gd name="connsiteY107" fmla="*/ 278869 h 834218"/>
                <a:gd name="connsiteX108" fmla="*/ 682995 w 3024845"/>
                <a:gd name="connsiteY108" fmla="*/ 278869 h 834218"/>
                <a:gd name="connsiteX109" fmla="*/ 682995 w 3024845"/>
                <a:gd name="connsiteY109" fmla="*/ 231310 h 834218"/>
                <a:gd name="connsiteX110" fmla="*/ 709342 w 3024845"/>
                <a:gd name="connsiteY110" fmla="*/ 231310 h 834218"/>
                <a:gd name="connsiteX111" fmla="*/ 709342 w 3024845"/>
                <a:gd name="connsiteY111" fmla="*/ 209692 h 834218"/>
                <a:gd name="connsiteX112" fmla="*/ 743796 w 3024845"/>
                <a:gd name="connsiteY112" fmla="*/ 209692 h 834218"/>
                <a:gd name="connsiteX113" fmla="*/ 743796 w 3024845"/>
                <a:gd name="connsiteY113" fmla="*/ 212124 h 834218"/>
                <a:gd name="connsiteX114" fmla="*/ 743796 w 3024845"/>
                <a:gd name="connsiteY114" fmla="*/ 229148 h 834218"/>
                <a:gd name="connsiteX115" fmla="*/ 746076 w 3024845"/>
                <a:gd name="connsiteY115" fmla="*/ 229148 h 834218"/>
                <a:gd name="connsiteX116" fmla="*/ 762036 w 3024845"/>
                <a:gd name="connsiteY116" fmla="*/ 229148 h 834218"/>
                <a:gd name="connsiteX117" fmla="*/ 762036 w 3024845"/>
                <a:gd name="connsiteY117" fmla="*/ 276707 h 834218"/>
                <a:gd name="connsiteX118" fmla="*/ 763049 w 3024845"/>
                <a:gd name="connsiteY118" fmla="*/ 276707 h 834218"/>
                <a:gd name="connsiteX119" fmla="*/ 770143 w 3024845"/>
                <a:gd name="connsiteY119" fmla="*/ 276707 h 834218"/>
                <a:gd name="connsiteX120" fmla="*/ 784330 w 3024845"/>
                <a:gd name="connsiteY120" fmla="*/ 281031 h 834218"/>
                <a:gd name="connsiteX121" fmla="*/ 784330 w 3024845"/>
                <a:gd name="connsiteY121" fmla="*/ 319943 h 834218"/>
                <a:gd name="connsiteX122" fmla="*/ 785343 w 3024845"/>
                <a:gd name="connsiteY122" fmla="*/ 319943 h 834218"/>
                <a:gd name="connsiteX123" fmla="*/ 792436 w 3024845"/>
                <a:gd name="connsiteY123" fmla="*/ 319943 h 834218"/>
                <a:gd name="connsiteX124" fmla="*/ 792436 w 3024845"/>
                <a:gd name="connsiteY124" fmla="*/ 321564 h 834218"/>
                <a:gd name="connsiteX125" fmla="*/ 792436 w 3024845"/>
                <a:gd name="connsiteY125" fmla="*/ 332913 h 834218"/>
                <a:gd name="connsiteX126" fmla="*/ 794463 w 3024845"/>
                <a:gd name="connsiteY126" fmla="*/ 332913 h 834218"/>
                <a:gd name="connsiteX127" fmla="*/ 808650 w 3024845"/>
                <a:gd name="connsiteY127" fmla="*/ 332913 h 834218"/>
                <a:gd name="connsiteX128" fmla="*/ 814730 w 3024845"/>
                <a:gd name="connsiteY128" fmla="*/ 339399 h 834218"/>
                <a:gd name="connsiteX129" fmla="*/ 814730 w 3024845"/>
                <a:gd name="connsiteY129" fmla="*/ 361017 h 834218"/>
                <a:gd name="connsiteX130" fmla="*/ 817010 w 3024845"/>
                <a:gd name="connsiteY130" fmla="*/ 361017 h 834218"/>
                <a:gd name="connsiteX131" fmla="*/ 832970 w 3024845"/>
                <a:gd name="connsiteY131" fmla="*/ 361017 h 834218"/>
                <a:gd name="connsiteX132" fmla="*/ 832970 w 3024845"/>
                <a:gd name="connsiteY132" fmla="*/ 362097 h 834218"/>
                <a:gd name="connsiteX133" fmla="*/ 832970 w 3024845"/>
                <a:gd name="connsiteY133" fmla="*/ 369664 h 834218"/>
                <a:gd name="connsiteX134" fmla="*/ 834237 w 3024845"/>
                <a:gd name="connsiteY134" fmla="*/ 369664 h 834218"/>
                <a:gd name="connsiteX135" fmla="*/ 843104 w 3024845"/>
                <a:gd name="connsiteY135" fmla="*/ 369664 h 834218"/>
                <a:gd name="connsiteX136" fmla="*/ 843104 w 3024845"/>
                <a:gd name="connsiteY136" fmla="*/ 371825 h 834218"/>
                <a:gd name="connsiteX137" fmla="*/ 843104 w 3024845"/>
                <a:gd name="connsiteY137" fmla="*/ 386958 h 834218"/>
                <a:gd name="connsiteX138" fmla="*/ 847157 w 3024845"/>
                <a:gd name="connsiteY138" fmla="*/ 385066 h 834218"/>
                <a:gd name="connsiteX139" fmla="*/ 847157 w 3024845"/>
                <a:gd name="connsiteY139" fmla="*/ 371825 h 834218"/>
                <a:gd name="connsiteX140" fmla="*/ 848170 w 3024845"/>
                <a:gd name="connsiteY140" fmla="*/ 371825 h 834218"/>
                <a:gd name="connsiteX141" fmla="*/ 855264 w 3024845"/>
                <a:gd name="connsiteY141" fmla="*/ 371825 h 834218"/>
                <a:gd name="connsiteX142" fmla="*/ 855264 w 3024845"/>
                <a:gd name="connsiteY142" fmla="*/ 373447 h 834218"/>
                <a:gd name="connsiteX143" fmla="*/ 855264 w 3024845"/>
                <a:gd name="connsiteY143" fmla="*/ 384796 h 834218"/>
                <a:gd name="connsiteX144" fmla="*/ 856024 w 3024845"/>
                <a:gd name="connsiteY144" fmla="*/ 384796 h 834218"/>
                <a:gd name="connsiteX145" fmla="*/ 861344 w 3024845"/>
                <a:gd name="connsiteY145" fmla="*/ 384796 h 834218"/>
                <a:gd name="connsiteX146" fmla="*/ 909984 w 3024845"/>
                <a:gd name="connsiteY146" fmla="*/ 380473 h 834218"/>
                <a:gd name="connsiteX147" fmla="*/ 909984 w 3024845"/>
                <a:gd name="connsiteY147" fmla="*/ 381824 h 834218"/>
                <a:gd name="connsiteX148" fmla="*/ 909984 w 3024845"/>
                <a:gd name="connsiteY148" fmla="*/ 391281 h 834218"/>
                <a:gd name="connsiteX149" fmla="*/ 910744 w 3024845"/>
                <a:gd name="connsiteY149" fmla="*/ 391281 h 834218"/>
                <a:gd name="connsiteX150" fmla="*/ 916065 w 3024845"/>
                <a:gd name="connsiteY150" fmla="*/ 391281 h 834218"/>
                <a:gd name="connsiteX151" fmla="*/ 916065 w 3024845"/>
                <a:gd name="connsiteY151" fmla="*/ 393443 h 834218"/>
                <a:gd name="connsiteX152" fmla="*/ 916065 w 3024845"/>
                <a:gd name="connsiteY152" fmla="*/ 408576 h 834218"/>
                <a:gd name="connsiteX153" fmla="*/ 918091 w 3024845"/>
                <a:gd name="connsiteY153" fmla="*/ 407225 h 834218"/>
                <a:gd name="connsiteX154" fmla="*/ 932278 w 3024845"/>
                <a:gd name="connsiteY154" fmla="*/ 397767 h 834218"/>
                <a:gd name="connsiteX155" fmla="*/ 938358 w 3024845"/>
                <a:gd name="connsiteY155" fmla="*/ 356693 h 834218"/>
                <a:gd name="connsiteX156" fmla="*/ 939118 w 3024845"/>
                <a:gd name="connsiteY156" fmla="*/ 356423 h 834218"/>
                <a:gd name="connsiteX157" fmla="*/ 944438 w 3024845"/>
                <a:gd name="connsiteY157" fmla="*/ 354531 h 834218"/>
                <a:gd name="connsiteX158" fmla="*/ 946465 w 3024845"/>
                <a:gd name="connsiteY158" fmla="*/ 285354 h 834218"/>
                <a:gd name="connsiteX159" fmla="*/ 948492 w 3024845"/>
                <a:gd name="connsiteY159" fmla="*/ 354531 h 834218"/>
                <a:gd name="connsiteX160" fmla="*/ 949252 w 3024845"/>
                <a:gd name="connsiteY160" fmla="*/ 354801 h 834218"/>
                <a:gd name="connsiteX161" fmla="*/ 954572 w 3024845"/>
                <a:gd name="connsiteY161" fmla="*/ 356693 h 834218"/>
                <a:gd name="connsiteX162" fmla="*/ 954572 w 3024845"/>
                <a:gd name="connsiteY162" fmla="*/ 270222 h 834218"/>
                <a:gd name="connsiteX163" fmla="*/ 958625 w 3024845"/>
                <a:gd name="connsiteY163" fmla="*/ 237795 h 834218"/>
                <a:gd name="connsiteX164" fmla="*/ 997132 w 3024845"/>
                <a:gd name="connsiteY164" fmla="*/ 237795 h 834218"/>
                <a:gd name="connsiteX165" fmla="*/ 997132 w 3024845"/>
                <a:gd name="connsiteY165" fmla="*/ 270222 h 834218"/>
                <a:gd name="connsiteX166" fmla="*/ 997892 w 3024845"/>
                <a:gd name="connsiteY166" fmla="*/ 270222 h 834218"/>
                <a:gd name="connsiteX167" fmla="*/ 1003212 w 3024845"/>
                <a:gd name="connsiteY167" fmla="*/ 270222 h 834218"/>
                <a:gd name="connsiteX168" fmla="*/ 1003212 w 3024845"/>
                <a:gd name="connsiteY168" fmla="*/ 188074 h 834218"/>
                <a:gd name="connsiteX169" fmla="*/ 1004986 w 3024845"/>
                <a:gd name="connsiteY169" fmla="*/ 188074 h 834218"/>
                <a:gd name="connsiteX170" fmla="*/ 1017399 w 3024845"/>
                <a:gd name="connsiteY170" fmla="*/ 188074 h 834218"/>
                <a:gd name="connsiteX171" fmla="*/ 1017399 w 3024845"/>
                <a:gd name="connsiteY171" fmla="*/ 186183 h 834218"/>
                <a:gd name="connsiteX172" fmla="*/ 1017399 w 3024845"/>
                <a:gd name="connsiteY172" fmla="*/ 172942 h 834218"/>
                <a:gd name="connsiteX173" fmla="*/ 1039693 w 3024845"/>
                <a:gd name="connsiteY173" fmla="*/ 172942 h 834218"/>
                <a:gd name="connsiteX174" fmla="*/ 1039693 w 3024845"/>
                <a:gd name="connsiteY174" fmla="*/ 171861 h 834218"/>
                <a:gd name="connsiteX175" fmla="*/ 1039693 w 3024845"/>
                <a:gd name="connsiteY175" fmla="*/ 164295 h 834218"/>
                <a:gd name="connsiteX176" fmla="*/ 1041466 w 3024845"/>
                <a:gd name="connsiteY176" fmla="*/ 164295 h 834218"/>
                <a:gd name="connsiteX177" fmla="*/ 1053880 w 3024845"/>
                <a:gd name="connsiteY177" fmla="*/ 164295 h 834218"/>
                <a:gd name="connsiteX178" fmla="*/ 1053880 w 3024845"/>
                <a:gd name="connsiteY178" fmla="*/ 165376 h 834218"/>
                <a:gd name="connsiteX179" fmla="*/ 1053880 w 3024845"/>
                <a:gd name="connsiteY179" fmla="*/ 172942 h 834218"/>
                <a:gd name="connsiteX180" fmla="*/ 1054640 w 3024845"/>
                <a:gd name="connsiteY180" fmla="*/ 172942 h 834218"/>
                <a:gd name="connsiteX181" fmla="*/ 1059960 w 3024845"/>
                <a:gd name="connsiteY181" fmla="*/ 172942 h 834218"/>
                <a:gd name="connsiteX182" fmla="*/ 1070093 w 3024845"/>
                <a:gd name="connsiteY182" fmla="*/ 168618 h 834218"/>
                <a:gd name="connsiteX183" fmla="*/ 1074146 w 3024845"/>
                <a:gd name="connsiteY183" fmla="*/ 171861 h 834218"/>
                <a:gd name="connsiteX184" fmla="*/ 1074146 w 3024845"/>
                <a:gd name="connsiteY184" fmla="*/ 164295 h 834218"/>
                <a:gd name="connsiteX185" fmla="*/ 1076426 w 3024845"/>
                <a:gd name="connsiteY185" fmla="*/ 164295 h 834218"/>
                <a:gd name="connsiteX186" fmla="*/ 1092387 w 3024845"/>
                <a:gd name="connsiteY186" fmla="*/ 164295 h 834218"/>
                <a:gd name="connsiteX187" fmla="*/ 1092387 w 3024845"/>
                <a:gd name="connsiteY187" fmla="*/ 165376 h 834218"/>
                <a:gd name="connsiteX188" fmla="*/ 1092387 w 3024845"/>
                <a:gd name="connsiteY188" fmla="*/ 172942 h 834218"/>
                <a:gd name="connsiteX189" fmla="*/ 1122787 w 3024845"/>
                <a:gd name="connsiteY189" fmla="*/ 172942 h 834218"/>
                <a:gd name="connsiteX190" fmla="*/ 1122787 w 3024845"/>
                <a:gd name="connsiteY190" fmla="*/ 174563 h 834218"/>
                <a:gd name="connsiteX191" fmla="*/ 1122787 w 3024845"/>
                <a:gd name="connsiteY191" fmla="*/ 185913 h 834218"/>
                <a:gd name="connsiteX192" fmla="*/ 1149134 w 3024845"/>
                <a:gd name="connsiteY192" fmla="*/ 185913 h 834218"/>
                <a:gd name="connsiteX193" fmla="*/ 1149134 w 3024845"/>
                <a:gd name="connsiteY193" fmla="*/ 216177 h 834218"/>
                <a:gd name="connsiteX194" fmla="*/ 1149894 w 3024845"/>
                <a:gd name="connsiteY194" fmla="*/ 216177 h 834218"/>
                <a:gd name="connsiteX195" fmla="*/ 1155214 w 3024845"/>
                <a:gd name="connsiteY195" fmla="*/ 216177 h 834218"/>
                <a:gd name="connsiteX196" fmla="*/ 1155214 w 3024845"/>
                <a:gd name="connsiteY196" fmla="*/ 217258 h 834218"/>
                <a:gd name="connsiteX197" fmla="*/ 1155214 w 3024845"/>
                <a:gd name="connsiteY197" fmla="*/ 224825 h 834218"/>
                <a:gd name="connsiteX198" fmla="*/ 1159268 w 3024845"/>
                <a:gd name="connsiteY198" fmla="*/ 255089 h 834218"/>
                <a:gd name="connsiteX199" fmla="*/ 1160028 w 3024845"/>
                <a:gd name="connsiteY199" fmla="*/ 255089 h 834218"/>
                <a:gd name="connsiteX200" fmla="*/ 1165348 w 3024845"/>
                <a:gd name="connsiteY200" fmla="*/ 255089 h 834218"/>
                <a:gd name="connsiteX201" fmla="*/ 1165348 w 3024845"/>
                <a:gd name="connsiteY201" fmla="*/ 255900 h 834218"/>
                <a:gd name="connsiteX202" fmla="*/ 1165348 w 3024845"/>
                <a:gd name="connsiteY202" fmla="*/ 261575 h 834218"/>
                <a:gd name="connsiteX203" fmla="*/ 1166361 w 3024845"/>
                <a:gd name="connsiteY203" fmla="*/ 261575 h 834218"/>
                <a:gd name="connsiteX204" fmla="*/ 1173454 w 3024845"/>
                <a:gd name="connsiteY204" fmla="*/ 261575 h 834218"/>
                <a:gd name="connsiteX205" fmla="*/ 1173454 w 3024845"/>
                <a:gd name="connsiteY205" fmla="*/ 291840 h 834218"/>
                <a:gd name="connsiteX206" fmla="*/ 1175481 w 3024845"/>
                <a:gd name="connsiteY206" fmla="*/ 291840 h 834218"/>
                <a:gd name="connsiteX207" fmla="*/ 1189668 w 3024845"/>
                <a:gd name="connsiteY207" fmla="*/ 291840 h 834218"/>
                <a:gd name="connsiteX208" fmla="*/ 1189668 w 3024845"/>
                <a:gd name="connsiteY208" fmla="*/ 315619 h 834218"/>
                <a:gd name="connsiteX209" fmla="*/ 1191695 w 3024845"/>
                <a:gd name="connsiteY209" fmla="*/ 317240 h 834218"/>
                <a:gd name="connsiteX210" fmla="*/ 1191695 w 3024845"/>
                <a:gd name="connsiteY210" fmla="*/ 328590 h 834218"/>
                <a:gd name="connsiteX211" fmla="*/ 1192455 w 3024845"/>
                <a:gd name="connsiteY211" fmla="*/ 328590 h 834218"/>
                <a:gd name="connsiteX212" fmla="*/ 1197775 w 3024845"/>
                <a:gd name="connsiteY212" fmla="*/ 328590 h 834218"/>
                <a:gd name="connsiteX213" fmla="*/ 1197775 w 3024845"/>
                <a:gd name="connsiteY213" fmla="*/ 352369 h 834218"/>
                <a:gd name="connsiteX214" fmla="*/ 1199041 w 3024845"/>
                <a:gd name="connsiteY214" fmla="*/ 352369 h 834218"/>
                <a:gd name="connsiteX215" fmla="*/ 1207908 w 3024845"/>
                <a:gd name="connsiteY215" fmla="*/ 352369 h 834218"/>
                <a:gd name="connsiteX216" fmla="*/ 1209935 w 3024845"/>
                <a:gd name="connsiteY216" fmla="*/ 356423 h 834218"/>
                <a:gd name="connsiteX217" fmla="*/ 1209935 w 3024845"/>
                <a:gd name="connsiteY217" fmla="*/ 369664 h 834218"/>
                <a:gd name="connsiteX218" fmla="*/ 1211455 w 3024845"/>
                <a:gd name="connsiteY218" fmla="*/ 367772 h 834218"/>
                <a:gd name="connsiteX219" fmla="*/ 1222095 w 3024845"/>
                <a:gd name="connsiteY219" fmla="*/ 354531 h 834218"/>
                <a:gd name="connsiteX220" fmla="*/ 1250469 w 3024845"/>
                <a:gd name="connsiteY220" fmla="*/ 354531 h 834218"/>
                <a:gd name="connsiteX221" fmla="*/ 1250469 w 3024845"/>
                <a:gd name="connsiteY221" fmla="*/ 441002 h 834218"/>
                <a:gd name="connsiteX222" fmla="*/ 1251229 w 3024845"/>
                <a:gd name="connsiteY222" fmla="*/ 441002 h 834218"/>
                <a:gd name="connsiteX223" fmla="*/ 1256549 w 3024845"/>
                <a:gd name="connsiteY223" fmla="*/ 441002 h 834218"/>
                <a:gd name="connsiteX224" fmla="*/ 1257309 w 3024845"/>
                <a:gd name="connsiteY224" fmla="*/ 439651 h 834218"/>
                <a:gd name="connsiteX225" fmla="*/ 1262629 w 3024845"/>
                <a:gd name="connsiteY225" fmla="*/ 430193 h 834218"/>
                <a:gd name="connsiteX226" fmla="*/ 1262629 w 3024845"/>
                <a:gd name="connsiteY226" fmla="*/ 432085 h 834218"/>
                <a:gd name="connsiteX227" fmla="*/ 1262629 w 3024845"/>
                <a:gd name="connsiteY227" fmla="*/ 445326 h 834218"/>
                <a:gd name="connsiteX228" fmla="*/ 1266682 w 3024845"/>
                <a:gd name="connsiteY228" fmla="*/ 399929 h 834218"/>
                <a:gd name="connsiteX229" fmla="*/ 1267442 w 3024845"/>
                <a:gd name="connsiteY229" fmla="*/ 399929 h 834218"/>
                <a:gd name="connsiteX230" fmla="*/ 1272762 w 3024845"/>
                <a:gd name="connsiteY230" fmla="*/ 399929 h 834218"/>
                <a:gd name="connsiteX231" fmla="*/ 1272762 w 3024845"/>
                <a:gd name="connsiteY231" fmla="*/ 335075 h 834218"/>
                <a:gd name="connsiteX232" fmla="*/ 1273776 w 3024845"/>
                <a:gd name="connsiteY232" fmla="*/ 335075 h 834218"/>
                <a:gd name="connsiteX233" fmla="*/ 1280869 w 3024845"/>
                <a:gd name="connsiteY233" fmla="*/ 335075 h 834218"/>
                <a:gd name="connsiteX234" fmla="*/ 1293029 w 3024845"/>
                <a:gd name="connsiteY234" fmla="*/ 291840 h 834218"/>
                <a:gd name="connsiteX235" fmla="*/ 1294296 w 3024845"/>
                <a:gd name="connsiteY235" fmla="*/ 291840 h 834218"/>
                <a:gd name="connsiteX236" fmla="*/ 1303163 w 3024845"/>
                <a:gd name="connsiteY236" fmla="*/ 291840 h 834218"/>
                <a:gd name="connsiteX237" fmla="*/ 1313296 w 3024845"/>
                <a:gd name="connsiteY237" fmla="*/ 335075 h 834218"/>
                <a:gd name="connsiteX238" fmla="*/ 1314309 w 3024845"/>
                <a:gd name="connsiteY238" fmla="*/ 335075 h 834218"/>
                <a:gd name="connsiteX239" fmla="*/ 1321403 w 3024845"/>
                <a:gd name="connsiteY239" fmla="*/ 335075 h 834218"/>
                <a:gd name="connsiteX240" fmla="*/ 1321403 w 3024845"/>
                <a:gd name="connsiteY240" fmla="*/ 373987 h 834218"/>
                <a:gd name="connsiteX241" fmla="*/ 1323176 w 3024845"/>
                <a:gd name="connsiteY241" fmla="*/ 373987 h 834218"/>
                <a:gd name="connsiteX242" fmla="*/ 1335590 w 3024845"/>
                <a:gd name="connsiteY242" fmla="*/ 373987 h 834218"/>
                <a:gd name="connsiteX243" fmla="*/ 1335590 w 3024845"/>
                <a:gd name="connsiteY243" fmla="*/ 376149 h 834218"/>
                <a:gd name="connsiteX244" fmla="*/ 1335590 w 3024845"/>
                <a:gd name="connsiteY244" fmla="*/ 391281 h 834218"/>
                <a:gd name="connsiteX245" fmla="*/ 1339643 w 3024845"/>
                <a:gd name="connsiteY245" fmla="*/ 389120 h 834218"/>
                <a:gd name="connsiteX246" fmla="*/ 1339643 w 3024845"/>
                <a:gd name="connsiteY246" fmla="*/ 373987 h 834218"/>
                <a:gd name="connsiteX247" fmla="*/ 1341163 w 3024845"/>
                <a:gd name="connsiteY247" fmla="*/ 373987 h 834218"/>
                <a:gd name="connsiteX248" fmla="*/ 1351803 w 3024845"/>
                <a:gd name="connsiteY248" fmla="*/ 373987 h 834218"/>
                <a:gd name="connsiteX249" fmla="*/ 1351803 w 3024845"/>
                <a:gd name="connsiteY249" fmla="*/ 375608 h 834218"/>
                <a:gd name="connsiteX250" fmla="*/ 1351803 w 3024845"/>
                <a:gd name="connsiteY250" fmla="*/ 386958 h 834218"/>
                <a:gd name="connsiteX251" fmla="*/ 1382204 w 3024845"/>
                <a:gd name="connsiteY251" fmla="*/ 386958 h 834218"/>
                <a:gd name="connsiteX252" fmla="*/ 1382204 w 3024845"/>
                <a:gd name="connsiteY252" fmla="*/ 350208 h 834218"/>
                <a:gd name="connsiteX253" fmla="*/ 1383470 w 3024845"/>
                <a:gd name="connsiteY253" fmla="*/ 350208 h 834218"/>
                <a:gd name="connsiteX254" fmla="*/ 1392337 w 3024845"/>
                <a:gd name="connsiteY254" fmla="*/ 350208 h 834218"/>
                <a:gd name="connsiteX255" fmla="*/ 1392337 w 3024845"/>
                <a:gd name="connsiteY255" fmla="*/ 371825 h 834218"/>
                <a:gd name="connsiteX256" fmla="*/ 1394364 w 3024845"/>
                <a:gd name="connsiteY256" fmla="*/ 339399 h 834218"/>
                <a:gd name="connsiteX257" fmla="*/ 1416657 w 3024845"/>
                <a:gd name="connsiteY257" fmla="*/ 339399 h 834218"/>
                <a:gd name="connsiteX258" fmla="*/ 1416657 w 3024845"/>
                <a:gd name="connsiteY258" fmla="*/ 337777 h 834218"/>
                <a:gd name="connsiteX259" fmla="*/ 1416657 w 3024845"/>
                <a:gd name="connsiteY259" fmla="*/ 326428 h 834218"/>
                <a:gd name="connsiteX260" fmla="*/ 1417417 w 3024845"/>
                <a:gd name="connsiteY260" fmla="*/ 326428 h 834218"/>
                <a:gd name="connsiteX261" fmla="*/ 1422737 w 3024845"/>
                <a:gd name="connsiteY261" fmla="*/ 326428 h 834218"/>
                <a:gd name="connsiteX262" fmla="*/ 1422737 w 3024845"/>
                <a:gd name="connsiteY262" fmla="*/ 324537 h 834218"/>
                <a:gd name="connsiteX263" fmla="*/ 1422737 w 3024845"/>
                <a:gd name="connsiteY263" fmla="*/ 311296 h 834218"/>
                <a:gd name="connsiteX264" fmla="*/ 1426791 w 3024845"/>
                <a:gd name="connsiteY264" fmla="*/ 317781 h 834218"/>
                <a:gd name="connsiteX265" fmla="*/ 1429071 w 3024845"/>
                <a:gd name="connsiteY265" fmla="*/ 317781 h 834218"/>
                <a:gd name="connsiteX266" fmla="*/ 1445031 w 3024845"/>
                <a:gd name="connsiteY266" fmla="*/ 317781 h 834218"/>
                <a:gd name="connsiteX267" fmla="*/ 1445031 w 3024845"/>
                <a:gd name="connsiteY267" fmla="*/ 316970 h 834218"/>
                <a:gd name="connsiteX268" fmla="*/ 1445031 w 3024845"/>
                <a:gd name="connsiteY268" fmla="*/ 311296 h 834218"/>
                <a:gd name="connsiteX269" fmla="*/ 1445791 w 3024845"/>
                <a:gd name="connsiteY269" fmla="*/ 311296 h 834218"/>
                <a:gd name="connsiteX270" fmla="*/ 1451111 w 3024845"/>
                <a:gd name="connsiteY270" fmla="*/ 311296 h 834218"/>
                <a:gd name="connsiteX271" fmla="*/ 1451111 w 3024845"/>
                <a:gd name="connsiteY271" fmla="*/ 312647 h 834218"/>
                <a:gd name="connsiteX272" fmla="*/ 1451111 w 3024845"/>
                <a:gd name="connsiteY272" fmla="*/ 322105 h 834218"/>
                <a:gd name="connsiteX273" fmla="*/ 1489618 w 3024845"/>
                <a:gd name="connsiteY273" fmla="*/ 322105 h 834218"/>
                <a:gd name="connsiteX274" fmla="*/ 1489618 w 3024845"/>
                <a:gd name="connsiteY274" fmla="*/ 460458 h 834218"/>
                <a:gd name="connsiteX275" fmla="*/ 1491138 w 3024845"/>
                <a:gd name="connsiteY275" fmla="*/ 460458 h 834218"/>
                <a:gd name="connsiteX276" fmla="*/ 1501778 w 3024845"/>
                <a:gd name="connsiteY276" fmla="*/ 460458 h 834218"/>
                <a:gd name="connsiteX277" fmla="*/ 1501778 w 3024845"/>
                <a:gd name="connsiteY277" fmla="*/ 447488 h 834218"/>
                <a:gd name="connsiteX278" fmla="*/ 1505832 w 3024845"/>
                <a:gd name="connsiteY278" fmla="*/ 447488 h 834218"/>
                <a:gd name="connsiteX279" fmla="*/ 1505832 w 3024845"/>
                <a:gd name="connsiteY279" fmla="*/ 460458 h 834218"/>
                <a:gd name="connsiteX280" fmla="*/ 1536232 w 3024845"/>
                <a:gd name="connsiteY280" fmla="*/ 460458 h 834218"/>
                <a:gd name="connsiteX281" fmla="*/ 1536232 w 3024845"/>
                <a:gd name="connsiteY281" fmla="*/ 430193 h 834218"/>
                <a:gd name="connsiteX282" fmla="*/ 1548392 w 3024845"/>
                <a:gd name="connsiteY282" fmla="*/ 430193 h 834218"/>
                <a:gd name="connsiteX283" fmla="*/ 1560552 w 3024845"/>
                <a:gd name="connsiteY283" fmla="*/ 428032 h 834218"/>
                <a:gd name="connsiteX284" fmla="*/ 1564606 w 3024845"/>
                <a:gd name="connsiteY284" fmla="*/ 430193 h 834218"/>
                <a:gd name="connsiteX285" fmla="*/ 1574739 w 3024845"/>
                <a:gd name="connsiteY285" fmla="*/ 430193 h 834218"/>
                <a:gd name="connsiteX286" fmla="*/ 1574739 w 3024845"/>
                <a:gd name="connsiteY286" fmla="*/ 460458 h 834218"/>
                <a:gd name="connsiteX287" fmla="*/ 1582846 w 3024845"/>
                <a:gd name="connsiteY287" fmla="*/ 460458 h 834218"/>
                <a:gd name="connsiteX288" fmla="*/ 1582846 w 3024845"/>
                <a:gd name="connsiteY288" fmla="*/ 477753 h 834218"/>
                <a:gd name="connsiteX289" fmla="*/ 1592182 w 3024845"/>
                <a:gd name="connsiteY289" fmla="*/ 478658 h 834218"/>
                <a:gd name="connsiteX290" fmla="*/ 1605140 w 3024845"/>
                <a:gd name="connsiteY290" fmla="*/ 478658 h 834218"/>
                <a:gd name="connsiteX291" fmla="*/ 1605140 w 3024845"/>
                <a:gd name="connsiteY291" fmla="*/ 462620 h 834218"/>
                <a:gd name="connsiteX292" fmla="*/ 1673096 w 3024845"/>
                <a:gd name="connsiteY292" fmla="*/ 462620 h 834218"/>
                <a:gd name="connsiteX293" fmla="*/ 1673096 w 3024845"/>
                <a:gd name="connsiteY293" fmla="*/ 377367 h 834218"/>
                <a:gd name="connsiteX294" fmla="*/ 1745104 w 3024845"/>
                <a:gd name="connsiteY294" fmla="*/ 377367 h 834218"/>
                <a:gd name="connsiteX295" fmla="*/ 1745104 w 3024845"/>
                <a:gd name="connsiteY295" fmla="*/ 456135 h 834218"/>
                <a:gd name="connsiteX296" fmla="*/ 1747008 w 3024845"/>
                <a:gd name="connsiteY296" fmla="*/ 456135 h 834218"/>
                <a:gd name="connsiteX297" fmla="*/ 1748250 w 3024845"/>
                <a:gd name="connsiteY297" fmla="*/ 478658 h 834218"/>
                <a:gd name="connsiteX298" fmla="*/ 1757926 w 3024845"/>
                <a:gd name="connsiteY298" fmla="*/ 478658 h 834218"/>
                <a:gd name="connsiteX299" fmla="*/ 1759168 w 3024845"/>
                <a:gd name="connsiteY299" fmla="*/ 456135 h 834218"/>
                <a:gd name="connsiteX300" fmla="*/ 1765248 w 3024845"/>
                <a:gd name="connsiteY300" fmla="*/ 456135 h 834218"/>
                <a:gd name="connsiteX301" fmla="*/ 1766490 w 3024845"/>
                <a:gd name="connsiteY301" fmla="*/ 478658 h 834218"/>
                <a:gd name="connsiteX302" fmla="*/ 1817112 w 3024845"/>
                <a:gd name="connsiteY302" fmla="*/ 478658 h 834218"/>
                <a:gd name="connsiteX303" fmla="*/ 1817112 w 3024845"/>
                <a:gd name="connsiteY303" fmla="*/ 315630 h 834218"/>
                <a:gd name="connsiteX304" fmla="*/ 2014439 w 3024845"/>
                <a:gd name="connsiteY304" fmla="*/ 315630 h 834218"/>
                <a:gd name="connsiteX305" fmla="*/ 2014439 w 3024845"/>
                <a:gd name="connsiteY305" fmla="*/ 478658 h 834218"/>
                <a:gd name="connsiteX306" fmla="*/ 2033136 w 3024845"/>
                <a:gd name="connsiteY306" fmla="*/ 478658 h 834218"/>
                <a:gd name="connsiteX307" fmla="*/ 2033136 w 3024845"/>
                <a:gd name="connsiteY307" fmla="*/ 395965 h 834218"/>
                <a:gd name="connsiteX308" fmla="*/ 2128256 w 3024845"/>
                <a:gd name="connsiteY308" fmla="*/ 395965 h 834218"/>
                <a:gd name="connsiteX309" fmla="*/ 2180720 w 3024845"/>
                <a:gd name="connsiteY309" fmla="*/ 330752 h 834218"/>
                <a:gd name="connsiteX310" fmla="*/ 2245574 w 3024845"/>
                <a:gd name="connsiteY310" fmla="*/ 330752 h 834218"/>
                <a:gd name="connsiteX311" fmla="*/ 2245574 w 3024845"/>
                <a:gd name="connsiteY311" fmla="*/ 406414 h 834218"/>
                <a:gd name="connsiteX312" fmla="*/ 2253681 w 3024845"/>
                <a:gd name="connsiteY312" fmla="*/ 406414 h 834218"/>
                <a:gd name="connsiteX313" fmla="*/ 2255708 w 3024845"/>
                <a:gd name="connsiteY313" fmla="*/ 399929 h 834218"/>
                <a:gd name="connsiteX314" fmla="*/ 2261788 w 3024845"/>
                <a:gd name="connsiteY314" fmla="*/ 399929 h 834218"/>
                <a:gd name="connsiteX315" fmla="*/ 2263815 w 3024845"/>
                <a:gd name="connsiteY315" fmla="*/ 408576 h 834218"/>
                <a:gd name="connsiteX316" fmla="*/ 2275975 w 3024845"/>
                <a:gd name="connsiteY316" fmla="*/ 408576 h 834218"/>
                <a:gd name="connsiteX317" fmla="*/ 2275975 w 3024845"/>
                <a:gd name="connsiteY317" fmla="*/ 402090 h 834218"/>
                <a:gd name="connsiteX318" fmla="*/ 2298268 w 3024845"/>
                <a:gd name="connsiteY318" fmla="*/ 402090 h 834218"/>
                <a:gd name="connsiteX319" fmla="*/ 2298268 w 3024845"/>
                <a:gd name="connsiteY319" fmla="*/ 408576 h 834218"/>
                <a:gd name="connsiteX320" fmla="*/ 2318535 w 3024845"/>
                <a:gd name="connsiteY320" fmla="*/ 408576 h 834218"/>
                <a:gd name="connsiteX321" fmla="*/ 2318535 w 3024845"/>
                <a:gd name="connsiteY321" fmla="*/ 453973 h 834218"/>
                <a:gd name="connsiteX322" fmla="*/ 2332722 w 3024845"/>
                <a:gd name="connsiteY322" fmla="*/ 453973 h 834218"/>
                <a:gd name="connsiteX323" fmla="*/ 2332722 w 3024845"/>
                <a:gd name="connsiteY323" fmla="*/ 441002 h 834218"/>
                <a:gd name="connsiteX324" fmla="*/ 2348936 w 3024845"/>
                <a:gd name="connsiteY324" fmla="*/ 441002 h 834218"/>
                <a:gd name="connsiteX325" fmla="*/ 2348936 w 3024845"/>
                <a:gd name="connsiteY325" fmla="*/ 261575 h 834218"/>
                <a:gd name="connsiteX326" fmla="*/ 2355016 w 3024845"/>
                <a:gd name="connsiteY326" fmla="*/ 255089 h 834218"/>
                <a:gd name="connsiteX327" fmla="*/ 2427977 w 3024845"/>
                <a:gd name="connsiteY327" fmla="*/ 255089 h 834218"/>
                <a:gd name="connsiteX328" fmla="*/ 2427977 w 3024845"/>
                <a:gd name="connsiteY328" fmla="*/ 263737 h 834218"/>
                <a:gd name="connsiteX329" fmla="*/ 2438110 w 3024845"/>
                <a:gd name="connsiteY329" fmla="*/ 263737 h 834218"/>
                <a:gd name="connsiteX330" fmla="*/ 2438110 w 3024845"/>
                <a:gd name="connsiteY330" fmla="*/ 378311 h 834218"/>
                <a:gd name="connsiteX331" fmla="*/ 2460404 w 3024845"/>
                <a:gd name="connsiteY331" fmla="*/ 378311 h 834218"/>
                <a:gd name="connsiteX332" fmla="*/ 2460404 w 3024845"/>
                <a:gd name="connsiteY332" fmla="*/ 311296 h 834218"/>
                <a:gd name="connsiteX333" fmla="*/ 2486751 w 3024845"/>
                <a:gd name="connsiteY333" fmla="*/ 311296 h 834218"/>
                <a:gd name="connsiteX334" fmla="*/ 2490804 w 3024845"/>
                <a:gd name="connsiteY334" fmla="*/ 306972 h 834218"/>
                <a:gd name="connsiteX335" fmla="*/ 2498911 w 3024845"/>
                <a:gd name="connsiteY335" fmla="*/ 306972 h 834218"/>
                <a:gd name="connsiteX336" fmla="*/ 2502964 w 3024845"/>
                <a:gd name="connsiteY336" fmla="*/ 311296 h 834218"/>
                <a:gd name="connsiteX337" fmla="*/ 2525258 w 3024845"/>
                <a:gd name="connsiteY337" fmla="*/ 311296 h 834218"/>
                <a:gd name="connsiteX338" fmla="*/ 2525258 w 3024845"/>
                <a:gd name="connsiteY338" fmla="*/ 194560 h 834218"/>
                <a:gd name="connsiteX339" fmla="*/ 2582005 w 3024845"/>
                <a:gd name="connsiteY339" fmla="*/ 183751 h 834218"/>
                <a:gd name="connsiteX340" fmla="*/ 2582005 w 3024845"/>
                <a:gd name="connsiteY340" fmla="*/ 184832 h 834218"/>
                <a:gd name="connsiteX341" fmla="*/ 2582005 w 3024845"/>
                <a:gd name="connsiteY341" fmla="*/ 192398 h 834218"/>
                <a:gd name="connsiteX342" fmla="*/ 2608352 w 3024845"/>
                <a:gd name="connsiteY342" fmla="*/ 192398 h 834218"/>
                <a:gd name="connsiteX343" fmla="*/ 2608352 w 3024845"/>
                <a:gd name="connsiteY343" fmla="*/ 447488 h 834218"/>
                <a:gd name="connsiteX344" fmla="*/ 2630646 w 3024845"/>
                <a:gd name="connsiteY344" fmla="*/ 447488 h 834218"/>
                <a:gd name="connsiteX345" fmla="*/ 2630646 w 3024845"/>
                <a:gd name="connsiteY345" fmla="*/ 443164 h 834218"/>
                <a:gd name="connsiteX346" fmla="*/ 2642806 w 3024845"/>
                <a:gd name="connsiteY346" fmla="*/ 443164 h 834218"/>
                <a:gd name="connsiteX347" fmla="*/ 2642806 w 3024845"/>
                <a:gd name="connsiteY347" fmla="*/ 447488 h 834218"/>
                <a:gd name="connsiteX348" fmla="*/ 2667126 w 3024845"/>
                <a:gd name="connsiteY348" fmla="*/ 447488 h 834218"/>
                <a:gd name="connsiteX349" fmla="*/ 2667126 w 3024845"/>
                <a:gd name="connsiteY349" fmla="*/ 434517 h 834218"/>
                <a:gd name="connsiteX350" fmla="*/ 2695500 w 3024845"/>
                <a:gd name="connsiteY350" fmla="*/ 434517 h 834218"/>
                <a:gd name="connsiteX351" fmla="*/ 2707660 w 3024845"/>
                <a:gd name="connsiteY351" fmla="*/ 430193 h 834218"/>
                <a:gd name="connsiteX352" fmla="*/ 2727927 w 3024845"/>
                <a:gd name="connsiteY352" fmla="*/ 434517 h 834218"/>
                <a:gd name="connsiteX353" fmla="*/ 2727927 w 3024845"/>
                <a:gd name="connsiteY353" fmla="*/ 417223 h 834218"/>
                <a:gd name="connsiteX354" fmla="*/ 2736034 w 3024845"/>
                <a:gd name="connsiteY354" fmla="*/ 417223 h 834218"/>
                <a:gd name="connsiteX355" fmla="*/ 2736034 w 3024845"/>
                <a:gd name="connsiteY355" fmla="*/ 404252 h 834218"/>
                <a:gd name="connsiteX356" fmla="*/ 2792781 w 3024845"/>
                <a:gd name="connsiteY356" fmla="*/ 404252 h 834218"/>
                <a:gd name="connsiteX357" fmla="*/ 2792781 w 3024845"/>
                <a:gd name="connsiteY357" fmla="*/ 373987 h 834218"/>
                <a:gd name="connsiteX358" fmla="*/ 2811021 w 3024845"/>
                <a:gd name="connsiteY358" fmla="*/ 373987 h 834218"/>
                <a:gd name="connsiteX359" fmla="*/ 2811021 w 3024845"/>
                <a:gd name="connsiteY359" fmla="*/ 367502 h 834218"/>
                <a:gd name="connsiteX360" fmla="*/ 2823181 w 3024845"/>
                <a:gd name="connsiteY360" fmla="*/ 367502 h 834218"/>
                <a:gd name="connsiteX361" fmla="*/ 2823181 w 3024845"/>
                <a:gd name="connsiteY361" fmla="*/ 373987 h 834218"/>
                <a:gd name="connsiteX362" fmla="*/ 2839395 w 3024845"/>
                <a:gd name="connsiteY362" fmla="*/ 373987 h 834218"/>
                <a:gd name="connsiteX363" fmla="*/ 2839395 w 3024845"/>
                <a:gd name="connsiteY363" fmla="*/ 423708 h 834218"/>
                <a:gd name="connsiteX364" fmla="*/ 2871822 w 3024845"/>
                <a:gd name="connsiteY364" fmla="*/ 423708 h 834218"/>
                <a:gd name="connsiteX365" fmla="*/ 2871822 w 3024845"/>
                <a:gd name="connsiteY365" fmla="*/ 397767 h 834218"/>
                <a:gd name="connsiteX366" fmla="*/ 2910329 w 3024845"/>
                <a:gd name="connsiteY366" fmla="*/ 397767 h 834218"/>
                <a:gd name="connsiteX367" fmla="*/ 2910329 w 3024845"/>
                <a:gd name="connsiteY367" fmla="*/ 367502 h 834218"/>
                <a:gd name="connsiteX368" fmla="*/ 2958970 w 3024845"/>
                <a:gd name="connsiteY368" fmla="*/ 367502 h 834218"/>
                <a:gd name="connsiteX369" fmla="*/ 2958970 w 3024845"/>
                <a:gd name="connsiteY369" fmla="*/ 478658 h 834218"/>
                <a:gd name="connsiteX370" fmla="*/ 2958970 w 3024845"/>
                <a:gd name="connsiteY370" fmla="*/ 492437 h 834218"/>
                <a:gd name="connsiteX371" fmla="*/ 3024845 w 3024845"/>
                <a:gd name="connsiteY371" fmla="*/ 492437 h 834218"/>
                <a:gd name="connsiteX372" fmla="*/ 3024845 w 3024845"/>
                <a:gd name="connsiteY372" fmla="*/ 834218 h 834218"/>
                <a:gd name="connsiteX373" fmla="*/ 2054 w 3024845"/>
                <a:gd name="connsiteY373" fmla="*/ 831885 h 834218"/>
                <a:gd name="connsiteX374" fmla="*/ 0 w 3024845"/>
                <a:gd name="connsiteY374" fmla="*/ 397767 h 834218"/>
                <a:gd name="connsiteX375" fmla="*/ 20267 w 3024845"/>
                <a:gd name="connsiteY375" fmla="*/ 397767 h 834218"/>
                <a:gd name="connsiteX376" fmla="*/ 20774 w 3024845"/>
                <a:gd name="connsiteY376" fmla="*/ 396686 h 834218"/>
                <a:gd name="connsiteX377" fmla="*/ 24320 w 3024845"/>
                <a:gd name="connsiteY377" fmla="*/ 389120 h 834218"/>
                <a:gd name="connsiteX378" fmla="*/ 26094 w 3024845"/>
                <a:gd name="connsiteY378" fmla="*/ 389390 h 834218"/>
                <a:gd name="connsiteX379" fmla="*/ 38507 w 3024845"/>
                <a:gd name="connsiteY379" fmla="*/ 391281 h 834218"/>
                <a:gd name="connsiteX380" fmla="*/ 39014 w 3024845"/>
                <a:gd name="connsiteY380" fmla="*/ 392633 h 834218"/>
                <a:gd name="connsiteX381" fmla="*/ 42560 w 3024845"/>
                <a:gd name="connsiteY381" fmla="*/ 402090 h 834218"/>
                <a:gd name="connsiteX382" fmla="*/ 68907 w 3024845"/>
                <a:gd name="connsiteY382" fmla="*/ 404252 h 834218"/>
                <a:gd name="connsiteX383" fmla="*/ 68907 w 3024845"/>
                <a:gd name="connsiteY383" fmla="*/ 281031 h 834218"/>
                <a:gd name="connsiteX384" fmla="*/ 70934 w 3024845"/>
                <a:gd name="connsiteY384" fmla="*/ 281031 h 834218"/>
                <a:gd name="connsiteX385" fmla="*/ 85121 w 3024845"/>
                <a:gd name="connsiteY385" fmla="*/ 281031 h 834218"/>
                <a:gd name="connsiteX386" fmla="*/ 85121 w 3024845"/>
                <a:gd name="connsiteY386" fmla="*/ 144839 h 834218"/>
                <a:gd name="connsiteX387" fmla="*/ 86894 w 3024845"/>
                <a:gd name="connsiteY387" fmla="*/ 144839 h 834218"/>
                <a:gd name="connsiteX388" fmla="*/ 99308 w 3024845"/>
                <a:gd name="connsiteY388" fmla="*/ 144839 h 834218"/>
                <a:gd name="connsiteX389" fmla="*/ 99308 w 3024845"/>
                <a:gd name="connsiteY389" fmla="*/ 30265 h 834218"/>
                <a:gd name="connsiteX390" fmla="*/ 103361 w 3024845"/>
                <a:gd name="connsiteY390" fmla="*/ 2161 h 834218"/>
                <a:gd name="connsiteX0" fmla="*/ 103361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20909 w 3024845"/>
                <a:gd name="connsiteY4" fmla="*/ 30265 h 834218"/>
                <a:gd name="connsiteX5" fmla="*/ 220909 w 3024845"/>
                <a:gd name="connsiteY5" fmla="*/ 144839 h 834218"/>
                <a:gd name="connsiteX6" fmla="*/ 223189 w 3024845"/>
                <a:gd name="connsiteY6" fmla="*/ 144839 h 834218"/>
                <a:gd name="connsiteX7" fmla="*/ 239150 w 3024845"/>
                <a:gd name="connsiteY7" fmla="*/ 144839 h 834218"/>
                <a:gd name="connsiteX8" fmla="*/ 239150 w 3024845"/>
                <a:gd name="connsiteY8" fmla="*/ 285354 h 834218"/>
                <a:gd name="connsiteX9" fmla="*/ 240670 w 3024845"/>
                <a:gd name="connsiteY9" fmla="*/ 285084 h 834218"/>
                <a:gd name="connsiteX10" fmla="*/ 251310 w 3024845"/>
                <a:gd name="connsiteY10" fmla="*/ 283193 h 834218"/>
                <a:gd name="connsiteX11" fmla="*/ 249283 w 3024845"/>
                <a:gd name="connsiteY11" fmla="*/ 371825 h 834218"/>
                <a:gd name="connsiteX12" fmla="*/ 250803 w 3024845"/>
                <a:gd name="connsiteY12" fmla="*/ 372096 h 834218"/>
                <a:gd name="connsiteX13" fmla="*/ 261443 w 3024845"/>
                <a:gd name="connsiteY13" fmla="*/ 373987 h 834218"/>
                <a:gd name="connsiteX14" fmla="*/ 261696 w 3024845"/>
                <a:gd name="connsiteY14" fmla="*/ 374798 h 834218"/>
                <a:gd name="connsiteX15" fmla="*/ 263470 w 3024845"/>
                <a:gd name="connsiteY15" fmla="*/ 380473 h 834218"/>
                <a:gd name="connsiteX16" fmla="*/ 264230 w 3024845"/>
                <a:gd name="connsiteY16" fmla="*/ 378041 h 834218"/>
                <a:gd name="connsiteX17" fmla="*/ 269550 w 3024845"/>
                <a:gd name="connsiteY17" fmla="*/ 361017 h 834218"/>
                <a:gd name="connsiteX18" fmla="*/ 271323 w 3024845"/>
                <a:gd name="connsiteY18" fmla="*/ 361017 h 834218"/>
                <a:gd name="connsiteX19" fmla="*/ 283737 w 3024845"/>
                <a:gd name="connsiteY19" fmla="*/ 361017 h 834218"/>
                <a:gd name="connsiteX20" fmla="*/ 283737 w 3024845"/>
                <a:gd name="connsiteY20" fmla="*/ 393443 h 834218"/>
                <a:gd name="connsiteX21" fmla="*/ 284750 w 3024845"/>
                <a:gd name="connsiteY21" fmla="*/ 393984 h 834218"/>
                <a:gd name="connsiteX22" fmla="*/ 291844 w 3024845"/>
                <a:gd name="connsiteY22" fmla="*/ 397767 h 834218"/>
                <a:gd name="connsiteX23" fmla="*/ 291844 w 3024845"/>
                <a:gd name="connsiteY23" fmla="*/ 399118 h 834218"/>
                <a:gd name="connsiteX24" fmla="*/ 291844 w 3024845"/>
                <a:gd name="connsiteY24" fmla="*/ 408576 h 834218"/>
                <a:gd name="connsiteX25" fmla="*/ 336431 w 3024845"/>
                <a:gd name="connsiteY25" fmla="*/ 408576 h 834218"/>
                <a:gd name="connsiteX26" fmla="*/ 336431 w 3024845"/>
                <a:gd name="connsiteY26" fmla="*/ 409657 h 834218"/>
                <a:gd name="connsiteX27" fmla="*/ 336431 w 3024845"/>
                <a:gd name="connsiteY27" fmla="*/ 417223 h 834218"/>
                <a:gd name="connsiteX28" fmla="*/ 338457 w 3024845"/>
                <a:gd name="connsiteY28" fmla="*/ 417223 h 834218"/>
                <a:gd name="connsiteX29" fmla="*/ 352644 w 3024845"/>
                <a:gd name="connsiteY29" fmla="*/ 417223 h 834218"/>
                <a:gd name="connsiteX30" fmla="*/ 352644 w 3024845"/>
                <a:gd name="connsiteY30" fmla="*/ 386958 h 834218"/>
                <a:gd name="connsiteX31" fmla="*/ 397231 w 3024845"/>
                <a:gd name="connsiteY31" fmla="*/ 386958 h 834218"/>
                <a:gd name="connsiteX32" fmla="*/ 397231 w 3024845"/>
                <a:gd name="connsiteY32" fmla="*/ 385607 h 834218"/>
                <a:gd name="connsiteX33" fmla="*/ 397231 w 3024845"/>
                <a:gd name="connsiteY33" fmla="*/ 376149 h 834218"/>
                <a:gd name="connsiteX34" fmla="*/ 398245 w 3024845"/>
                <a:gd name="connsiteY34" fmla="*/ 376149 h 834218"/>
                <a:gd name="connsiteX35" fmla="*/ 405338 w 3024845"/>
                <a:gd name="connsiteY35" fmla="*/ 376149 h 834218"/>
                <a:gd name="connsiteX36" fmla="*/ 405338 w 3024845"/>
                <a:gd name="connsiteY36" fmla="*/ 374258 h 834218"/>
                <a:gd name="connsiteX37" fmla="*/ 405338 w 3024845"/>
                <a:gd name="connsiteY37" fmla="*/ 361017 h 834218"/>
                <a:gd name="connsiteX38" fmla="*/ 406098 w 3024845"/>
                <a:gd name="connsiteY38" fmla="*/ 361017 h 834218"/>
                <a:gd name="connsiteX39" fmla="*/ 411418 w 3024845"/>
                <a:gd name="connsiteY39" fmla="*/ 361017 h 834218"/>
                <a:gd name="connsiteX40" fmla="*/ 411418 w 3024845"/>
                <a:gd name="connsiteY40" fmla="*/ 359936 h 834218"/>
                <a:gd name="connsiteX41" fmla="*/ 411418 w 3024845"/>
                <a:gd name="connsiteY41" fmla="*/ 352369 h 834218"/>
                <a:gd name="connsiteX42" fmla="*/ 413445 w 3024845"/>
                <a:gd name="connsiteY42" fmla="*/ 352369 h 834218"/>
                <a:gd name="connsiteX43" fmla="*/ 427632 w 3024845"/>
                <a:gd name="connsiteY43" fmla="*/ 352369 h 834218"/>
                <a:gd name="connsiteX44" fmla="*/ 427632 w 3024845"/>
                <a:gd name="connsiteY44" fmla="*/ 353450 h 834218"/>
                <a:gd name="connsiteX45" fmla="*/ 427632 w 3024845"/>
                <a:gd name="connsiteY45" fmla="*/ 361017 h 834218"/>
                <a:gd name="connsiteX46" fmla="*/ 449925 w 3024845"/>
                <a:gd name="connsiteY46" fmla="*/ 361017 h 834218"/>
                <a:gd name="connsiteX47" fmla="*/ 449925 w 3024845"/>
                <a:gd name="connsiteY47" fmla="*/ 359125 h 834218"/>
                <a:gd name="connsiteX48" fmla="*/ 449925 w 3024845"/>
                <a:gd name="connsiteY48" fmla="*/ 345884 h 834218"/>
                <a:gd name="connsiteX49" fmla="*/ 451699 w 3024845"/>
                <a:gd name="connsiteY49" fmla="*/ 345884 h 834218"/>
                <a:gd name="connsiteX50" fmla="*/ 464112 w 3024845"/>
                <a:gd name="connsiteY50" fmla="*/ 345884 h 834218"/>
                <a:gd name="connsiteX51" fmla="*/ 464112 w 3024845"/>
                <a:gd name="connsiteY51" fmla="*/ 369664 h 834218"/>
                <a:gd name="connsiteX52" fmla="*/ 465126 w 3024845"/>
                <a:gd name="connsiteY52" fmla="*/ 369664 h 834218"/>
                <a:gd name="connsiteX53" fmla="*/ 472219 w 3024845"/>
                <a:gd name="connsiteY53" fmla="*/ 369664 h 834218"/>
                <a:gd name="connsiteX54" fmla="*/ 472219 w 3024845"/>
                <a:gd name="connsiteY54" fmla="*/ 368583 h 834218"/>
                <a:gd name="connsiteX55" fmla="*/ 472219 w 3024845"/>
                <a:gd name="connsiteY55" fmla="*/ 361017 h 834218"/>
                <a:gd name="connsiteX56" fmla="*/ 473992 w 3024845"/>
                <a:gd name="connsiteY56" fmla="*/ 361017 h 834218"/>
                <a:gd name="connsiteX57" fmla="*/ 486406 w 3024845"/>
                <a:gd name="connsiteY57" fmla="*/ 361017 h 834218"/>
                <a:gd name="connsiteX58" fmla="*/ 486406 w 3024845"/>
                <a:gd name="connsiteY58" fmla="*/ 386958 h 834218"/>
                <a:gd name="connsiteX59" fmla="*/ 488433 w 3024845"/>
                <a:gd name="connsiteY59" fmla="*/ 386958 h 834218"/>
                <a:gd name="connsiteX60" fmla="*/ 502619 w 3024845"/>
                <a:gd name="connsiteY60" fmla="*/ 386958 h 834218"/>
                <a:gd name="connsiteX61" fmla="*/ 502619 w 3024845"/>
                <a:gd name="connsiteY61" fmla="*/ 388579 h 834218"/>
                <a:gd name="connsiteX62" fmla="*/ 502619 w 3024845"/>
                <a:gd name="connsiteY62" fmla="*/ 399929 h 834218"/>
                <a:gd name="connsiteX63" fmla="*/ 503379 w 3024845"/>
                <a:gd name="connsiteY63" fmla="*/ 399929 h 834218"/>
                <a:gd name="connsiteX64" fmla="*/ 508700 w 3024845"/>
                <a:gd name="connsiteY64" fmla="*/ 399929 h 834218"/>
                <a:gd name="connsiteX65" fmla="*/ 508700 w 3024845"/>
                <a:gd name="connsiteY65" fmla="*/ 399118 h 834218"/>
                <a:gd name="connsiteX66" fmla="*/ 508700 w 3024845"/>
                <a:gd name="connsiteY66" fmla="*/ 393443 h 834218"/>
                <a:gd name="connsiteX67" fmla="*/ 539100 w 3024845"/>
                <a:gd name="connsiteY67" fmla="*/ 393443 h 834218"/>
                <a:gd name="connsiteX68" fmla="*/ 539100 w 3024845"/>
                <a:gd name="connsiteY68" fmla="*/ 417223 h 834218"/>
                <a:gd name="connsiteX69" fmla="*/ 540113 w 3024845"/>
                <a:gd name="connsiteY69" fmla="*/ 417223 h 834218"/>
                <a:gd name="connsiteX70" fmla="*/ 547207 w 3024845"/>
                <a:gd name="connsiteY70" fmla="*/ 417223 h 834218"/>
                <a:gd name="connsiteX71" fmla="*/ 547207 w 3024845"/>
                <a:gd name="connsiteY71" fmla="*/ 418304 h 834218"/>
                <a:gd name="connsiteX72" fmla="*/ 547207 w 3024845"/>
                <a:gd name="connsiteY72" fmla="*/ 425870 h 834218"/>
                <a:gd name="connsiteX73" fmla="*/ 547967 w 3024845"/>
                <a:gd name="connsiteY73" fmla="*/ 425870 h 834218"/>
                <a:gd name="connsiteX74" fmla="*/ 553287 w 3024845"/>
                <a:gd name="connsiteY74" fmla="*/ 425870 h 834218"/>
                <a:gd name="connsiteX75" fmla="*/ 553287 w 3024845"/>
                <a:gd name="connsiteY75" fmla="*/ 423708 h 834218"/>
                <a:gd name="connsiteX76" fmla="*/ 553287 w 3024845"/>
                <a:gd name="connsiteY76" fmla="*/ 408576 h 834218"/>
                <a:gd name="connsiteX77" fmla="*/ 554300 w 3024845"/>
                <a:gd name="connsiteY77" fmla="*/ 408576 h 834218"/>
                <a:gd name="connsiteX78" fmla="*/ 561394 w 3024845"/>
                <a:gd name="connsiteY78" fmla="*/ 408576 h 834218"/>
                <a:gd name="connsiteX79" fmla="*/ 561394 w 3024845"/>
                <a:gd name="connsiteY79" fmla="*/ 409657 h 834218"/>
                <a:gd name="connsiteX80" fmla="*/ 561394 w 3024845"/>
                <a:gd name="connsiteY80" fmla="*/ 417223 h 834218"/>
                <a:gd name="connsiteX81" fmla="*/ 566714 w 3024845"/>
                <a:gd name="connsiteY81" fmla="*/ 415230 h 834218"/>
                <a:gd name="connsiteX82" fmla="*/ 567474 w 3024845"/>
                <a:gd name="connsiteY82" fmla="*/ 414250 h 834218"/>
                <a:gd name="connsiteX83" fmla="*/ 567474 w 3024845"/>
                <a:gd name="connsiteY83" fmla="*/ 408576 h 834218"/>
                <a:gd name="connsiteX84" fmla="*/ 605981 w 3024845"/>
                <a:gd name="connsiteY84" fmla="*/ 408576 h 834218"/>
                <a:gd name="connsiteX85" fmla="*/ 605981 w 3024845"/>
                <a:gd name="connsiteY85" fmla="*/ 432355 h 834218"/>
                <a:gd name="connsiteX86" fmla="*/ 608007 w 3024845"/>
                <a:gd name="connsiteY86" fmla="*/ 432355 h 834218"/>
                <a:gd name="connsiteX87" fmla="*/ 622194 w 3024845"/>
                <a:gd name="connsiteY87" fmla="*/ 432355 h 834218"/>
                <a:gd name="connsiteX88" fmla="*/ 622194 w 3024845"/>
                <a:gd name="connsiteY88" fmla="*/ 433436 h 834218"/>
                <a:gd name="connsiteX89" fmla="*/ 622194 w 3024845"/>
                <a:gd name="connsiteY89" fmla="*/ 441002 h 834218"/>
                <a:gd name="connsiteX90" fmla="*/ 623968 w 3024845"/>
                <a:gd name="connsiteY90" fmla="*/ 441002 h 834218"/>
                <a:gd name="connsiteX91" fmla="*/ 636381 w 3024845"/>
                <a:gd name="connsiteY91" fmla="*/ 441002 h 834218"/>
                <a:gd name="connsiteX92" fmla="*/ 636381 w 3024845"/>
                <a:gd name="connsiteY92" fmla="*/ 417223 h 834218"/>
                <a:gd name="connsiteX93" fmla="*/ 637394 w 3024845"/>
                <a:gd name="connsiteY93" fmla="*/ 417223 h 834218"/>
                <a:gd name="connsiteX94" fmla="*/ 644488 w 3024845"/>
                <a:gd name="connsiteY94" fmla="*/ 417223 h 834218"/>
                <a:gd name="connsiteX95" fmla="*/ 644488 w 3024845"/>
                <a:gd name="connsiteY95" fmla="*/ 384796 h 834218"/>
                <a:gd name="connsiteX96" fmla="*/ 645501 w 3024845"/>
                <a:gd name="connsiteY96" fmla="*/ 384796 h 834218"/>
                <a:gd name="connsiteX97" fmla="*/ 652595 w 3024845"/>
                <a:gd name="connsiteY97" fmla="*/ 384796 h 834218"/>
                <a:gd name="connsiteX98" fmla="*/ 652595 w 3024845"/>
                <a:gd name="connsiteY98" fmla="*/ 382905 h 834218"/>
                <a:gd name="connsiteX99" fmla="*/ 652595 w 3024845"/>
                <a:gd name="connsiteY99" fmla="*/ 369664 h 834218"/>
                <a:gd name="connsiteX100" fmla="*/ 651328 w 3024845"/>
                <a:gd name="connsiteY100" fmla="*/ 368042 h 834218"/>
                <a:gd name="connsiteX101" fmla="*/ 656648 w 3024845"/>
                <a:gd name="connsiteY101" fmla="*/ 356693 h 834218"/>
                <a:gd name="connsiteX102" fmla="*/ 664755 w 3024845"/>
                <a:gd name="connsiteY102" fmla="*/ 384796 h 834218"/>
                <a:gd name="connsiteX103" fmla="*/ 665515 w 3024845"/>
                <a:gd name="connsiteY103" fmla="*/ 384796 h 834218"/>
                <a:gd name="connsiteX104" fmla="*/ 670835 w 3024845"/>
                <a:gd name="connsiteY104" fmla="*/ 384796 h 834218"/>
                <a:gd name="connsiteX105" fmla="*/ 670835 w 3024845"/>
                <a:gd name="connsiteY105" fmla="*/ 278869 h 834218"/>
                <a:gd name="connsiteX106" fmla="*/ 672355 w 3024845"/>
                <a:gd name="connsiteY106" fmla="*/ 278869 h 834218"/>
                <a:gd name="connsiteX107" fmla="*/ 682995 w 3024845"/>
                <a:gd name="connsiteY107" fmla="*/ 278869 h 834218"/>
                <a:gd name="connsiteX108" fmla="*/ 682995 w 3024845"/>
                <a:gd name="connsiteY108" fmla="*/ 231310 h 834218"/>
                <a:gd name="connsiteX109" fmla="*/ 709342 w 3024845"/>
                <a:gd name="connsiteY109" fmla="*/ 231310 h 834218"/>
                <a:gd name="connsiteX110" fmla="*/ 709342 w 3024845"/>
                <a:gd name="connsiteY110" fmla="*/ 209692 h 834218"/>
                <a:gd name="connsiteX111" fmla="*/ 743796 w 3024845"/>
                <a:gd name="connsiteY111" fmla="*/ 209692 h 834218"/>
                <a:gd name="connsiteX112" fmla="*/ 743796 w 3024845"/>
                <a:gd name="connsiteY112" fmla="*/ 212124 h 834218"/>
                <a:gd name="connsiteX113" fmla="*/ 743796 w 3024845"/>
                <a:gd name="connsiteY113" fmla="*/ 229148 h 834218"/>
                <a:gd name="connsiteX114" fmla="*/ 746076 w 3024845"/>
                <a:gd name="connsiteY114" fmla="*/ 229148 h 834218"/>
                <a:gd name="connsiteX115" fmla="*/ 762036 w 3024845"/>
                <a:gd name="connsiteY115" fmla="*/ 229148 h 834218"/>
                <a:gd name="connsiteX116" fmla="*/ 762036 w 3024845"/>
                <a:gd name="connsiteY116" fmla="*/ 276707 h 834218"/>
                <a:gd name="connsiteX117" fmla="*/ 763049 w 3024845"/>
                <a:gd name="connsiteY117" fmla="*/ 276707 h 834218"/>
                <a:gd name="connsiteX118" fmla="*/ 770143 w 3024845"/>
                <a:gd name="connsiteY118" fmla="*/ 276707 h 834218"/>
                <a:gd name="connsiteX119" fmla="*/ 784330 w 3024845"/>
                <a:gd name="connsiteY119" fmla="*/ 281031 h 834218"/>
                <a:gd name="connsiteX120" fmla="*/ 784330 w 3024845"/>
                <a:gd name="connsiteY120" fmla="*/ 319943 h 834218"/>
                <a:gd name="connsiteX121" fmla="*/ 785343 w 3024845"/>
                <a:gd name="connsiteY121" fmla="*/ 319943 h 834218"/>
                <a:gd name="connsiteX122" fmla="*/ 792436 w 3024845"/>
                <a:gd name="connsiteY122" fmla="*/ 319943 h 834218"/>
                <a:gd name="connsiteX123" fmla="*/ 792436 w 3024845"/>
                <a:gd name="connsiteY123" fmla="*/ 321564 h 834218"/>
                <a:gd name="connsiteX124" fmla="*/ 792436 w 3024845"/>
                <a:gd name="connsiteY124" fmla="*/ 332913 h 834218"/>
                <a:gd name="connsiteX125" fmla="*/ 794463 w 3024845"/>
                <a:gd name="connsiteY125" fmla="*/ 332913 h 834218"/>
                <a:gd name="connsiteX126" fmla="*/ 808650 w 3024845"/>
                <a:gd name="connsiteY126" fmla="*/ 332913 h 834218"/>
                <a:gd name="connsiteX127" fmla="*/ 814730 w 3024845"/>
                <a:gd name="connsiteY127" fmla="*/ 339399 h 834218"/>
                <a:gd name="connsiteX128" fmla="*/ 814730 w 3024845"/>
                <a:gd name="connsiteY128" fmla="*/ 361017 h 834218"/>
                <a:gd name="connsiteX129" fmla="*/ 817010 w 3024845"/>
                <a:gd name="connsiteY129" fmla="*/ 361017 h 834218"/>
                <a:gd name="connsiteX130" fmla="*/ 832970 w 3024845"/>
                <a:gd name="connsiteY130" fmla="*/ 361017 h 834218"/>
                <a:gd name="connsiteX131" fmla="*/ 832970 w 3024845"/>
                <a:gd name="connsiteY131" fmla="*/ 362097 h 834218"/>
                <a:gd name="connsiteX132" fmla="*/ 832970 w 3024845"/>
                <a:gd name="connsiteY132" fmla="*/ 369664 h 834218"/>
                <a:gd name="connsiteX133" fmla="*/ 834237 w 3024845"/>
                <a:gd name="connsiteY133" fmla="*/ 369664 h 834218"/>
                <a:gd name="connsiteX134" fmla="*/ 843104 w 3024845"/>
                <a:gd name="connsiteY134" fmla="*/ 369664 h 834218"/>
                <a:gd name="connsiteX135" fmla="*/ 843104 w 3024845"/>
                <a:gd name="connsiteY135" fmla="*/ 371825 h 834218"/>
                <a:gd name="connsiteX136" fmla="*/ 843104 w 3024845"/>
                <a:gd name="connsiteY136" fmla="*/ 386958 h 834218"/>
                <a:gd name="connsiteX137" fmla="*/ 847157 w 3024845"/>
                <a:gd name="connsiteY137" fmla="*/ 385066 h 834218"/>
                <a:gd name="connsiteX138" fmla="*/ 847157 w 3024845"/>
                <a:gd name="connsiteY138" fmla="*/ 371825 h 834218"/>
                <a:gd name="connsiteX139" fmla="*/ 848170 w 3024845"/>
                <a:gd name="connsiteY139" fmla="*/ 371825 h 834218"/>
                <a:gd name="connsiteX140" fmla="*/ 855264 w 3024845"/>
                <a:gd name="connsiteY140" fmla="*/ 371825 h 834218"/>
                <a:gd name="connsiteX141" fmla="*/ 855264 w 3024845"/>
                <a:gd name="connsiteY141" fmla="*/ 373447 h 834218"/>
                <a:gd name="connsiteX142" fmla="*/ 855264 w 3024845"/>
                <a:gd name="connsiteY142" fmla="*/ 384796 h 834218"/>
                <a:gd name="connsiteX143" fmla="*/ 856024 w 3024845"/>
                <a:gd name="connsiteY143" fmla="*/ 384796 h 834218"/>
                <a:gd name="connsiteX144" fmla="*/ 861344 w 3024845"/>
                <a:gd name="connsiteY144" fmla="*/ 384796 h 834218"/>
                <a:gd name="connsiteX145" fmla="*/ 909984 w 3024845"/>
                <a:gd name="connsiteY145" fmla="*/ 380473 h 834218"/>
                <a:gd name="connsiteX146" fmla="*/ 909984 w 3024845"/>
                <a:gd name="connsiteY146" fmla="*/ 381824 h 834218"/>
                <a:gd name="connsiteX147" fmla="*/ 909984 w 3024845"/>
                <a:gd name="connsiteY147" fmla="*/ 391281 h 834218"/>
                <a:gd name="connsiteX148" fmla="*/ 910744 w 3024845"/>
                <a:gd name="connsiteY148" fmla="*/ 391281 h 834218"/>
                <a:gd name="connsiteX149" fmla="*/ 916065 w 3024845"/>
                <a:gd name="connsiteY149" fmla="*/ 391281 h 834218"/>
                <a:gd name="connsiteX150" fmla="*/ 916065 w 3024845"/>
                <a:gd name="connsiteY150" fmla="*/ 393443 h 834218"/>
                <a:gd name="connsiteX151" fmla="*/ 916065 w 3024845"/>
                <a:gd name="connsiteY151" fmla="*/ 408576 h 834218"/>
                <a:gd name="connsiteX152" fmla="*/ 918091 w 3024845"/>
                <a:gd name="connsiteY152" fmla="*/ 407225 h 834218"/>
                <a:gd name="connsiteX153" fmla="*/ 932278 w 3024845"/>
                <a:gd name="connsiteY153" fmla="*/ 397767 h 834218"/>
                <a:gd name="connsiteX154" fmla="*/ 938358 w 3024845"/>
                <a:gd name="connsiteY154" fmla="*/ 356693 h 834218"/>
                <a:gd name="connsiteX155" fmla="*/ 939118 w 3024845"/>
                <a:gd name="connsiteY155" fmla="*/ 356423 h 834218"/>
                <a:gd name="connsiteX156" fmla="*/ 944438 w 3024845"/>
                <a:gd name="connsiteY156" fmla="*/ 354531 h 834218"/>
                <a:gd name="connsiteX157" fmla="*/ 946465 w 3024845"/>
                <a:gd name="connsiteY157" fmla="*/ 285354 h 834218"/>
                <a:gd name="connsiteX158" fmla="*/ 948492 w 3024845"/>
                <a:gd name="connsiteY158" fmla="*/ 354531 h 834218"/>
                <a:gd name="connsiteX159" fmla="*/ 949252 w 3024845"/>
                <a:gd name="connsiteY159" fmla="*/ 354801 h 834218"/>
                <a:gd name="connsiteX160" fmla="*/ 954572 w 3024845"/>
                <a:gd name="connsiteY160" fmla="*/ 356693 h 834218"/>
                <a:gd name="connsiteX161" fmla="*/ 954572 w 3024845"/>
                <a:gd name="connsiteY161" fmla="*/ 270222 h 834218"/>
                <a:gd name="connsiteX162" fmla="*/ 958625 w 3024845"/>
                <a:gd name="connsiteY162" fmla="*/ 237795 h 834218"/>
                <a:gd name="connsiteX163" fmla="*/ 997132 w 3024845"/>
                <a:gd name="connsiteY163" fmla="*/ 237795 h 834218"/>
                <a:gd name="connsiteX164" fmla="*/ 997132 w 3024845"/>
                <a:gd name="connsiteY164" fmla="*/ 270222 h 834218"/>
                <a:gd name="connsiteX165" fmla="*/ 997892 w 3024845"/>
                <a:gd name="connsiteY165" fmla="*/ 270222 h 834218"/>
                <a:gd name="connsiteX166" fmla="*/ 1003212 w 3024845"/>
                <a:gd name="connsiteY166" fmla="*/ 270222 h 834218"/>
                <a:gd name="connsiteX167" fmla="*/ 1003212 w 3024845"/>
                <a:gd name="connsiteY167" fmla="*/ 188074 h 834218"/>
                <a:gd name="connsiteX168" fmla="*/ 1004986 w 3024845"/>
                <a:gd name="connsiteY168" fmla="*/ 188074 h 834218"/>
                <a:gd name="connsiteX169" fmla="*/ 1017399 w 3024845"/>
                <a:gd name="connsiteY169" fmla="*/ 188074 h 834218"/>
                <a:gd name="connsiteX170" fmla="*/ 1017399 w 3024845"/>
                <a:gd name="connsiteY170" fmla="*/ 186183 h 834218"/>
                <a:gd name="connsiteX171" fmla="*/ 1017399 w 3024845"/>
                <a:gd name="connsiteY171" fmla="*/ 172942 h 834218"/>
                <a:gd name="connsiteX172" fmla="*/ 1039693 w 3024845"/>
                <a:gd name="connsiteY172" fmla="*/ 172942 h 834218"/>
                <a:gd name="connsiteX173" fmla="*/ 1039693 w 3024845"/>
                <a:gd name="connsiteY173" fmla="*/ 171861 h 834218"/>
                <a:gd name="connsiteX174" fmla="*/ 1039693 w 3024845"/>
                <a:gd name="connsiteY174" fmla="*/ 164295 h 834218"/>
                <a:gd name="connsiteX175" fmla="*/ 1041466 w 3024845"/>
                <a:gd name="connsiteY175" fmla="*/ 164295 h 834218"/>
                <a:gd name="connsiteX176" fmla="*/ 1053880 w 3024845"/>
                <a:gd name="connsiteY176" fmla="*/ 164295 h 834218"/>
                <a:gd name="connsiteX177" fmla="*/ 1053880 w 3024845"/>
                <a:gd name="connsiteY177" fmla="*/ 165376 h 834218"/>
                <a:gd name="connsiteX178" fmla="*/ 1053880 w 3024845"/>
                <a:gd name="connsiteY178" fmla="*/ 172942 h 834218"/>
                <a:gd name="connsiteX179" fmla="*/ 1054640 w 3024845"/>
                <a:gd name="connsiteY179" fmla="*/ 172942 h 834218"/>
                <a:gd name="connsiteX180" fmla="*/ 1059960 w 3024845"/>
                <a:gd name="connsiteY180" fmla="*/ 172942 h 834218"/>
                <a:gd name="connsiteX181" fmla="*/ 1070093 w 3024845"/>
                <a:gd name="connsiteY181" fmla="*/ 168618 h 834218"/>
                <a:gd name="connsiteX182" fmla="*/ 1074146 w 3024845"/>
                <a:gd name="connsiteY182" fmla="*/ 171861 h 834218"/>
                <a:gd name="connsiteX183" fmla="*/ 1074146 w 3024845"/>
                <a:gd name="connsiteY183" fmla="*/ 164295 h 834218"/>
                <a:gd name="connsiteX184" fmla="*/ 1076426 w 3024845"/>
                <a:gd name="connsiteY184" fmla="*/ 164295 h 834218"/>
                <a:gd name="connsiteX185" fmla="*/ 1092387 w 3024845"/>
                <a:gd name="connsiteY185" fmla="*/ 164295 h 834218"/>
                <a:gd name="connsiteX186" fmla="*/ 1092387 w 3024845"/>
                <a:gd name="connsiteY186" fmla="*/ 165376 h 834218"/>
                <a:gd name="connsiteX187" fmla="*/ 1092387 w 3024845"/>
                <a:gd name="connsiteY187" fmla="*/ 172942 h 834218"/>
                <a:gd name="connsiteX188" fmla="*/ 1122787 w 3024845"/>
                <a:gd name="connsiteY188" fmla="*/ 172942 h 834218"/>
                <a:gd name="connsiteX189" fmla="*/ 1122787 w 3024845"/>
                <a:gd name="connsiteY189" fmla="*/ 174563 h 834218"/>
                <a:gd name="connsiteX190" fmla="*/ 1122787 w 3024845"/>
                <a:gd name="connsiteY190" fmla="*/ 185913 h 834218"/>
                <a:gd name="connsiteX191" fmla="*/ 1149134 w 3024845"/>
                <a:gd name="connsiteY191" fmla="*/ 185913 h 834218"/>
                <a:gd name="connsiteX192" fmla="*/ 1149134 w 3024845"/>
                <a:gd name="connsiteY192" fmla="*/ 216177 h 834218"/>
                <a:gd name="connsiteX193" fmla="*/ 1149894 w 3024845"/>
                <a:gd name="connsiteY193" fmla="*/ 216177 h 834218"/>
                <a:gd name="connsiteX194" fmla="*/ 1155214 w 3024845"/>
                <a:gd name="connsiteY194" fmla="*/ 216177 h 834218"/>
                <a:gd name="connsiteX195" fmla="*/ 1155214 w 3024845"/>
                <a:gd name="connsiteY195" fmla="*/ 217258 h 834218"/>
                <a:gd name="connsiteX196" fmla="*/ 1155214 w 3024845"/>
                <a:gd name="connsiteY196" fmla="*/ 224825 h 834218"/>
                <a:gd name="connsiteX197" fmla="*/ 1159268 w 3024845"/>
                <a:gd name="connsiteY197" fmla="*/ 255089 h 834218"/>
                <a:gd name="connsiteX198" fmla="*/ 1160028 w 3024845"/>
                <a:gd name="connsiteY198" fmla="*/ 255089 h 834218"/>
                <a:gd name="connsiteX199" fmla="*/ 1165348 w 3024845"/>
                <a:gd name="connsiteY199" fmla="*/ 255089 h 834218"/>
                <a:gd name="connsiteX200" fmla="*/ 1165348 w 3024845"/>
                <a:gd name="connsiteY200" fmla="*/ 255900 h 834218"/>
                <a:gd name="connsiteX201" fmla="*/ 1165348 w 3024845"/>
                <a:gd name="connsiteY201" fmla="*/ 261575 h 834218"/>
                <a:gd name="connsiteX202" fmla="*/ 1166361 w 3024845"/>
                <a:gd name="connsiteY202" fmla="*/ 261575 h 834218"/>
                <a:gd name="connsiteX203" fmla="*/ 1173454 w 3024845"/>
                <a:gd name="connsiteY203" fmla="*/ 261575 h 834218"/>
                <a:gd name="connsiteX204" fmla="*/ 1173454 w 3024845"/>
                <a:gd name="connsiteY204" fmla="*/ 291840 h 834218"/>
                <a:gd name="connsiteX205" fmla="*/ 1175481 w 3024845"/>
                <a:gd name="connsiteY205" fmla="*/ 291840 h 834218"/>
                <a:gd name="connsiteX206" fmla="*/ 1189668 w 3024845"/>
                <a:gd name="connsiteY206" fmla="*/ 291840 h 834218"/>
                <a:gd name="connsiteX207" fmla="*/ 1189668 w 3024845"/>
                <a:gd name="connsiteY207" fmla="*/ 315619 h 834218"/>
                <a:gd name="connsiteX208" fmla="*/ 1191695 w 3024845"/>
                <a:gd name="connsiteY208" fmla="*/ 317240 h 834218"/>
                <a:gd name="connsiteX209" fmla="*/ 1191695 w 3024845"/>
                <a:gd name="connsiteY209" fmla="*/ 328590 h 834218"/>
                <a:gd name="connsiteX210" fmla="*/ 1192455 w 3024845"/>
                <a:gd name="connsiteY210" fmla="*/ 328590 h 834218"/>
                <a:gd name="connsiteX211" fmla="*/ 1197775 w 3024845"/>
                <a:gd name="connsiteY211" fmla="*/ 328590 h 834218"/>
                <a:gd name="connsiteX212" fmla="*/ 1197775 w 3024845"/>
                <a:gd name="connsiteY212" fmla="*/ 352369 h 834218"/>
                <a:gd name="connsiteX213" fmla="*/ 1199041 w 3024845"/>
                <a:gd name="connsiteY213" fmla="*/ 352369 h 834218"/>
                <a:gd name="connsiteX214" fmla="*/ 1207908 w 3024845"/>
                <a:gd name="connsiteY214" fmla="*/ 352369 h 834218"/>
                <a:gd name="connsiteX215" fmla="*/ 1209935 w 3024845"/>
                <a:gd name="connsiteY215" fmla="*/ 356423 h 834218"/>
                <a:gd name="connsiteX216" fmla="*/ 1209935 w 3024845"/>
                <a:gd name="connsiteY216" fmla="*/ 369664 h 834218"/>
                <a:gd name="connsiteX217" fmla="*/ 1211455 w 3024845"/>
                <a:gd name="connsiteY217" fmla="*/ 367772 h 834218"/>
                <a:gd name="connsiteX218" fmla="*/ 1222095 w 3024845"/>
                <a:gd name="connsiteY218" fmla="*/ 354531 h 834218"/>
                <a:gd name="connsiteX219" fmla="*/ 1250469 w 3024845"/>
                <a:gd name="connsiteY219" fmla="*/ 354531 h 834218"/>
                <a:gd name="connsiteX220" fmla="*/ 1250469 w 3024845"/>
                <a:gd name="connsiteY220" fmla="*/ 441002 h 834218"/>
                <a:gd name="connsiteX221" fmla="*/ 1251229 w 3024845"/>
                <a:gd name="connsiteY221" fmla="*/ 441002 h 834218"/>
                <a:gd name="connsiteX222" fmla="*/ 1256549 w 3024845"/>
                <a:gd name="connsiteY222" fmla="*/ 441002 h 834218"/>
                <a:gd name="connsiteX223" fmla="*/ 1257309 w 3024845"/>
                <a:gd name="connsiteY223" fmla="*/ 439651 h 834218"/>
                <a:gd name="connsiteX224" fmla="*/ 1262629 w 3024845"/>
                <a:gd name="connsiteY224" fmla="*/ 430193 h 834218"/>
                <a:gd name="connsiteX225" fmla="*/ 1262629 w 3024845"/>
                <a:gd name="connsiteY225" fmla="*/ 432085 h 834218"/>
                <a:gd name="connsiteX226" fmla="*/ 1262629 w 3024845"/>
                <a:gd name="connsiteY226" fmla="*/ 445326 h 834218"/>
                <a:gd name="connsiteX227" fmla="*/ 1266682 w 3024845"/>
                <a:gd name="connsiteY227" fmla="*/ 399929 h 834218"/>
                <a:gd name="connsiteX228" fmla="*/ 1267442 w 3024845"/>
                <a:gd name="connsiteY228" fmla="*/ 399929 h 834218"/>
                <a:gd name="connsiteX229" fmla="*/ 1272762 w 3024845"/>
                <a:gd name="connsiteY229" fmla="*/ 399929 h 834218"/>
                <a:gd name="connsiteX230" fmla="*/ 1272762 w 3024845"/>
                <a:gd name="connsiteY230" fmla="*/ 335075 h 834218"/>
                <a:gd name="connsiteX231" fmla="*/ 1273776 w 3024845"/>
                <a:gd name="connsiteY231" fmla="*/ 335075 h 834218"/>
                <a:gd name="connsiteX232" fmla="*/ 1280869 w 3024845"/>
                <a:gd name="connsiteY232" fmla="*/ 335075 h 834218"/>
                <a:gd name="connsiteX233" fmla="*/ 1293029 w 3024845"/>
                <a:gd name="connsiteY233" fmla="*/ 291840 h 834218"/>
                <a:gd name="connsiteX234" fmla="*/ 1294296 w 3024845"/>
                <a:gd name="connsiteY234" fmla="*/ 291840 h 834218"/>
                <a:gd name="connsiteX235" fmla="*/ 1303163 w 3024845"/>
                <a:gd name="connsiteY235" fmla="*/ 291840 h 834218"/>
                <a:gd name="connsiteX236" fmla="*/ 1313296 w 3024845"/>
                <a:gd name="connsiteY236" fmla="*/ 335075 h 834218"/>
                <a:gd name="connsiteX237" fmla="*/ 1314309 w 3024845"/>
                <a:gd name="connsiteY237" fmla="*/ 335075 h 834218"/>
                <a:gd name="connsiteX238" fmla="*/ 1321403 w 3024845"/>
                <a:gd name="connsiteY238" fmla="*/ 335075 h 834218"/>
                <a:gd name="connsiteX239" fmla="*/ 1321403 w 3024845"/>
                <a:gd name="connsiteY239" fmla="*/ 373987 h 834218"/>
                <a:gd name="connsiteX240" fmla="*/ 1323176 w 3024845"/>
                <a:gd name="connsiteY240" fmla="*/ 373987 h 834218"/>
                <a:gd name="connsiteX241" fmla="*/ 1335590 w 3024845"/>
                <a:gd name="connsiteY241" fmla="*/ 373987 h 834218"/>
                <a:gd name="connsiteX242" fmla="*/ 1335590 w 3024845"/>
                <a:gd name="connsiteY242" fmla="*/ 376149 h 834218"/>
                <a:gd name="connsiteX243" fmla="*/ 1335590 w 3024845"/>
                <a:gd name="connsiteY243" fmla="*/ 391281 h 834218"/>
                <a:gd name="connsiteX244" fmla="*/ 1339643 w 3024845"/>
                <a:gd name="connsiteY244" fmla="*/ 389120 h 834218"/>
                <a:gd name="connsiteX245" fmla="*/ 1339643 w 3024845"/>
                <a:gd name="connsiteY245" fmla="*/ 373987 h 834218"/>
                <a:gd name="connsiteX246" fmla="*/ 1341163 w 3024845"/>
                <a:gd name="connsiteY246" fmla="*/ 373987 h 834218"/>
                <a:gd name="connsiteX247" fmla="*/ 1351803 w 3024845"/>
                <a:gd name="connsiteY247" fmla="*/ 373987 h 834218"/>
                <a:gd name="connsiteX248" fmla="*/ 1351803 w 3024845"/>
                <a:gd name="connsiteY248" fmla="*/ 375608 h 834218"/>
                <a:gd name="connsiteX249" fmla="*/ 1351803 w 3024845"/>
                <a:gd name="connsiteY249" fmla="*/ 386958 h 834218"/>
                <a:gd name="connsiteX250" fmla="*/ 1382204 w 3024845"/>
                <a:gd name="connsiteY250" fmla="*/ 386958 h 834218"/>
                <a:gd name="connsiteX251" fmla="*/ 1382204 w 3024845"/>
                <a:gd name="connsiteY251" fmla="*/ 350208 h 834218"/>
                <a:gd name="connsiteX252" fmla="*/ 1383470 w 3024845"/>
                <a:gd name="connsiteY252" fmla="*/ 350208 h 834218"/>
                <a:gd name="connsiteX253" fmla="*/ 1392337 w 3024845"/>
                <a:gd name="connsiteY253" fmla="*/ 350208 h 834218"/>
                <a:gd name="connsiteX254" fmla="*/ 1392337 w 3024845"/>
                <a:gd name="connsiteY254" fmla="*/ 371825 h 834218"/>
                <a:gd name="connsiteX255" fmla="*/ 1394364 w 3024845"/>
                <a:gd name="connsiteY255" fmla="*/ 339399 h 834218"/>
                <a:gd name="connsiteX256" fmla="*/ 1416657 w 3024845"/>
                <a:gd name="connsiteY256" fmla="*/ 339399 h 834218"/>
                <a:gd name="connsiteX257" fmla="*/ 1416657 w 3024845"/>
                <a:gd name="connsiteY257" fmla="*/ 337777 h 834218"/>
                <a:gd name="connsiteX258" fmla="*/ 1416657 w 3024845"/>
                <a:gd name="connsiteY258" fmla="*/ 326428 h 834218"/>
                <a:gd name="connsiteX259" fmla="*/ 1417417 w 3024845"/>
                <a:gd name="connsiteY259" fmla="*/ 326428 h 834218"/>
                <a:gd name="connsiteX260" fmla="*/ 1422737 w 3024845"/>
                <a:gd name="connsiteY260" fmla="*/ 326428 h 834218"/>
                <a:gd name="connsiteX261" fmla="*/ 1422737 w 3024845"/>
                <a:gd name="connsiteY261" fmla="*/ 324537 h 834218"/>
                <a:gd name="connsiteX262" fmla="*/ 1422737 w 3024845"/>
                <a:gd name="connsiteY262" fmla="*/ 311296 h 834218"/>
                <a:gd name="connsiteX263" fmla="*/ 1426791 w 3024845"/>
                <a:gd name="connsiteY263" fmla="*/ 317781 h 834218"/>
                <a:gd name="connsiteX264" fmla="*/ 1429071 w 3024845"/>
                <a:gd name="connsiteY264" fmla="*/ 317781 h 834218"/>
                <a:gd name="connsiteX265" fmla="*/ 1445031 w 3024845"/>
                <a:gd name="connsiteY265" fmla="*/ 317781 h 834218"/>
                <a:gd name="connsiteX266" fmla="*/ 1445031 w 3024845"/>
                <a:gd name="connsiteY266" fmla="*/ 316970 h 834218"/>
                <a:gd name="connsiteX267" fmla="*/ 1445031 w 3024845"/>
                <a:gd name="connsiteY267" fmla="*/ 311296 h 834218"/>
                <a:gd name="connsiteX268" fmla="*/ 1445791 w 3024845"/>
                <a:gd name="connsiteY268" fmla="*/ 311296 h 834218"/>
                <a:gd name="connsiteX269" fmla="*/ 1451111 w 3024845"/>
                <a:gd name="connsiteY269" fmla="*/ 311296 h 834218"/>
                <a:gd name="connsiteX270" fmla="*/ 1451111 w 3024845"/>
                <a:gd name="connsiteY270" fmla="*/ 312647 h 834218"/>
                <a:gd name="connsiteX271" fmla="*/ 1451111 w 3024845"/>
                <a:gd name="connsiteY271" fmla="*/ 322105 h 834218"/>
                <a:gd name="connsiteX272" fmla="*/ 1489618 w 3024845"/>
                <a:gd name="connsiteY272" fmla="*/ 322105 h 834218"/>
                <a:gd name="connsiteX273" fmla="*/ 1489618 w 3024845"/>
                <a:gd name="connsiteY273" fmla="*/ 460458 h 834218"/>
                <a:gd name="connsiteX274" fmla="*/ 1491138 w 3024845"/>
                <a:gd name="connsiteY274" fmla="*/ 460458 h 834218"/>
                <a:gd name="connsiteX275" fmla="*/ 1501778 w 3024845"/>
                <a:gd name="connsiteY275" fmla="*/ 460458 h 834218"/>
                <a:gd name="connsiteX276" fmla="*/ 1501778 w 3024845"/>
                <a:gd name="connsiteY276" fmla="*/ 447488 h 834218"/>
                <a:gd name="connsiteX277" fmla="*/ 1505832 w 3024845"/>
                <a:gd name="connsiteY277" fmla="*/ 447488 h 834218"/>
                <a:gd name="connsiteX278" fmla="*/ 1505832 w 3024845"/>
                <a:gd name="connsiteY278" fmla="*/ 460458 h 834218"/>
                <a:gd name="connsiteX279" fmla="*/ 1536232 w 3024845"/>
                <a:gd name="connsiteY279" fmla="*/ 460458 h 834218"/>
                <a:gd name="connsiteX280" fmla="*/ 1536232 w 3024845"/>
                <a:gd name="connsiteY280" fmla="*/ 430193 h 834218"/>
                <a:gd name="connsiteX281" fmla="*/ 1548392 w 3024845"/>
                <a:gd name="connsiteY281" fmla="*/ 430193 h 834218"/>
                <a:gd name="connsiteX282" fmla="*/ 1560552 w 3024845"/>
                <a:gd name="connsiteY282" fmla="*/ 428032 h 834218"/>
                <a:gd name="connsiteX283" fmla="*/ 1564606 w 3024845"/>
                <a:gd name="connsiteY283" fmla="*/ 430193 h 834218"/>
                <a:gd name="connsiteX284" fmla="*/ 1574739 w 3024845"/>
                <a:gd name="connsiteY284" fmla="*/ 430193 h 834218"/>
                <a:gd name="connsiteX285" fmla="*/ 1574739 w 3024845"/>
                <a:gd name="connsiteY285" fmla="*/ 460458 h 834218"/>
                <a:gd name="connsiteX286" fmla="*/ 1582846 w 3024845"/>
                <a:gd name="connsiteY286" fmla="*/ 460458 h 834218"/>
                <a:gd name="connsiteX287" fmla="*/ 1582846 w 3024845"/>
                <a:gd name="connsiteY287" fmla="*/ 477753 h 834218"/>
                <a:gd name="connsiteX288" fmla="*/ 1592182 w 3024845"/>
                <a:gd name="connsiteY288" fmla="*/ 478658 h 834218"/>
                <a:gd name="connsiteX289" fmla="*/ 1605140 w 3024845"/>
                <a:gd name="connsiteY289" fmla="*/ 478658 h 834218"/>
                <a:gd name="connsiteX290" fmla="*/ 1605140 w 3024845"/>
                <a:gd name="connsiteY290" fmla="*/ 462620 h 834218"/>
                <a:gd name="connsiteX291" fmla="*/ 1673096 w 3024845"/>
                <a:gd name="connsiteY291" fmla="*/ 462620 h 834218"/>
                <a:gd name="connsiteX292" fmla="*/ 1673096 w 3024845"/>
                <a:gd name="connsiteY292" fmla="*/ 377367 h 834218"/>
                <a:gd name="connsiteX293" fmla="*/ 1745104 w 3024845"/>
                <a:gd name="connsiteY293" fmla="*/ 377367 h 834218"/>
                <a:gd name="connsiteX294" fmla="*/ 1745104 w 3024845"/>
                <a:gd name="connsiteY294" fmla="*/ 456135 h 834218"/>
                <a:gd name="connsiteX295" fmla="*/ 1747008 w 3024845"/>
                <a:gd name="connsiteY295" fmla="*/ 456135 h 834218"/>
                <a:gd name="connsiteX296" fmla="*/ 1748250 w 3024845"/>
                <a:gd name="connsiteY296" fmla="*/ 478658 h 834218"/>
                <a:gd name="connsiteX297" fmla="*/ 1757926 w 3024845"/>
                <a:gd name="connsiteY297" fmla="*/ 478658 h 834218"/>
                <a:gd name="connsiteX298" fmla="*/ 1759168 w 3024845"/>
                <a:gd name="connsiteY298" fmla="*/ 456135 h 834218"/>
                <a:gd name="connsiteX299" fmla="*/ 1765248 w 3024845"/>
                <a:gd name="connsiteY299" fmla="*/ 456135 h 834218"/>
                <a:gd name="connsiteX300" fmla="*/ 1766490 w 3024845"/>
                <a:gd name="connsiteY300" fmla="*/ 478658 h 834218"/>
                <a:gd name="connsiteX301" fmla="*/ 1817112 w 3024845"/>
                <a:gd name="connsiteY301" fmla="*/ 478658 h 834218"/>
                <a:gd name="connsiteX302" fmla="*/ 1817112 w 3024845"/>
                <a:gd name="connsiteY302" fmla="*/ 315630 h 834218"/>
                <a:gd name="connsiteX303" fmla="*/ 2014439 w 3024845"/>
                <a:gd name="connsiteY303" fmla="*/ 315630 h 834218"/>
                <a:gd name="connsiteX304" fmla="*/ 2014439 w 3024845"/>
                <a:gd name="connsiteY304" fmla="*/ 478658 h 834218"/>
                <a:gd name="connsiteX305" fmla="*/ 2033136 w 3024845"/>
                <a:gd name="connsiteY305" fmla="*/ 478658 h 834218"/>
                <a:gd name="connsiteX306" fmla="*/ 2033136 w 3024845"/>
                <a:gd name="connsiteY306" fmla="*/ 395965 h 834218"/>
                <a:gd name="connsiteX307" fmla="*/ 2128256 w 3024845"/>
                <a:gd name="connsiteY307" fmla="*/ 395965 h 834218"/>
                <a:gd name="connsiteX308" fmla="*/ 2180720 w 3024845"/>
                <a:gd name="connsiteY308" fmla="*/ 330752 h 834218"/>
                <a:gd name="connsiteX309" fmla="*/ 2245574 w 3024845"/>
                <a:gd name="connsiteY309" fmla="*/ 330752 h 834218"/>
                <a:gd name="connsiteX310" fmla="*/ 2245574 w 3024845"/>
                <a:gd name="connsiteY310" fmla="*/ 406414 h 834218"/>
                <a:gd name="connsiteX311" fmla="*/ 2253681 w 3024845"/>
                <a:gd name="connsiteY311" fmla="*/ 406414 h 834218"/>
                <a:gd name="connsiteX312" fmla="*/ 2255708 w 3024845"/>
                <a:gd name="connsiteY312" fmla="*/ 399929 h 834218"/>
                <a:gd name="connsiteX313" fmla="*/ 2261788 w 3024845"/>
                <a:gd name="connsiteY313" fmla="*/ 399929 h 834218"/>
                <a:gd name="connsiteX314" fmla="*/ 2263815 w 3024845"/>
                <a:gd name="connsiteY314" fmla="*/ 408576 h 834218"/>
                <a:gd name="connsiteX315" fmla="*/ 2275975 w 3024845"/>
                <a:gd name="connsiteY315" fmla="*/ 408576 h 834218"/>
                <a:gd name="connsiteX316" fmla="*/ 2275975 w 3024845"/>
                <a:gd name="connsiteY316" fmla="*/ 402090 h 834218"/>
                <a:gd name="connsiteX317" fmla="*/ 2298268 w 3024845"/>
                <a:gd name="connsiteY317" fmla="*/ 402090 h 834218"/>
                <a:gd name="connsiteX318" fmla="*/ 2298268 w 3024845"/>
                <a:gd name="connsiteY318" fmla="*/ 408576 h 834218"/>
                <a:gd name="connsiteX319" fmla="*/ 2318535 w 3024845"/>
                <a:gd name="connsiteY319" fmla="*/ 408576 h 834218"/>
                <a:gd name="connsiteX320" fmla="*/ 2318535 w 3024845"/>
                <a:gd name="connsiteY320" fmla="*/ 453973 h 834218"/>
                <a:gd name="connsiteX321" fmla="*/ 2332722 w 3024845"/>
                <a:gd name="connsiteY321" fmla="*/ 453973 h 834218"/>
                <a:gd name="connsiteX322" fmla="*/ 2332722 w 3024845"/>
                <a:gd name="connsiteY322" fmla="*/ 441002 h 834218"/>
                <a:gd name="connsiteX323" fmla="*/ 2348936 w 3024845"/>
                <a:gd name="connsiteY323" fmla="*/ 441002 h 834218"/>
                <a:gd name="connsiteX324" fmla="*/ 2348936 w 3024845"/>
                <a:gd name="connsiteY324" fmla="*/ 261575 h 834218"/>
                <a:gd name="connsiteX325" fmla="*/ 2355016 w 3024845"/>
                <a:gd name="connsiteY325" fmla="*/ 255089 h 834218"/>
                <a:gd name="connsiteX326" fmla="*/ 2427977 w 3024845"/>
                <a:gd name="connsiteY326" fmla="*/ 255089 h 834218"/>
                <a:gd name="connsiteX327" fmla="*/ 2427977 w 3024845"/>
                <a:gd name="connsiteY327" fmla="*/ 263737 h 834218"/>
                <a:gd name="connsiteX328" fmla="*/ 2438110 w 3024845"/>
                <a:gd name="connsiteY328" fmla="*/ 263737 h 834218"/>
                <a:gd name="connsiteX329" fmla="*/ 2438110 w 3024845"/>
                <a:gd name="connsiteY329" fmla="*/ 378311 h 834218"/>
                <a:gd name="connsiteX330" fmla="*/ 2460404 w 3024845"/>
                <a:gd name="connsiteY330" fmla="*/ 378311 h 834218"/>
                <a:gd name="connsiteX331" fmla="*/ 2460404 w 3024845"/>
                <a:gd name="connsiteY331" fmla="*/ 311296 h 834218"/>
                <a:gd name="connsiteX332" fmla="*/ 2486751 w 3024845"/>
                <a:gd name="connsiteY332" fmla="*/ 311296 h 834218"/>
                <a:gd name="connsiteX333" fmla="*/ 2490804 w 3024845"/>
                <a:gd name="connsiteY333" fmla="*/ 306972 h 834218"/>
                <a:gd name="connsiteX334" fmla="*/ 2498911 w 3024845"/>
                <a:gd name="connsiteY334" fmla="*/ 306972 h 834218"/>
                <a:gd name="connsiteX335" fmla="*/ 2502964 w 3024845"/>
                <a:gd name="connsiteY335" fmla="*/ 311296 h 834218"/>
                <a:gd name="connsiteX336" fmla="*/ 2525258 w 3024845"/>
                <a:gd name="connsiteY336" fmla="*/ 311296 h 834218"/>
                <a:gd name="connsiteX337" fmla="*/ 2525258 w 3024845"/>
                <a:gd name="connsiteY337" fmla="*/ 194560 h 834218"/>
                <a:gd name="connsiteX338" fmla="*/ 2582005 w 3024845"/>
                <a:gd name="connsiteY338" fmla="*/ 183751 h 834218"/>
                <a:gd name="connsiteX339" fmla="*/ 2582005 w 3024845"/>
                <a:gd name="connsiteY339" fmla="*/ 184832 h 834218"/>
                <a:gd name="connsiteX340" fmla="*/ 2582005 w 3024845"/>
                <a:gd name="connsiteY340" fmla="*/ 192398 h 834218"/>
                <a:gd name="connsiteX341" fmla="*/ 2608352 w 3024845"/>
                <a:gd name="connsiteY341" fmla="*/ 192398 h 834218"/>
                <a:gd name="connsiteX342" fmla="*/ 2608352 w 3024845"/>
                <a:gd name="connsiteY342" fmla="*/ 447488 h 834218"/>
                <a:gd name="connsiteX343" fmla="*/ 2630646 w 3024845"/>
                <a:gd name="connsiteY343" fmla="*/ 447488 h 834218"/>
                <a:gd name="connsiteX344" fmla="*/ 2630646 w 3024845"/>
                <a:gd name="connsiteY344" fmla="*/ 443164 h 834218"/>
                <a:gd name="connsiteX345" fmla="*/ 2642806 w 3024845"/>
                <a:gd name="connsiteY345" fmla="*/ 443164 h 834218"/>
                <a:gd name="connsiteX346" fmla="*/ 2642806 w 3024845"/>
                <a:gd name="connsiteY346" fmla="*/ 447488 h 834218"/>
                <a:gd name="connsiteX347" fmla="*/ 2667126 w 3024845"/>
                <a:gd name="connsiteY347" fmla="*/ 447488 h 834218"/>
                <a:gd name="connsiteX348" fmla="*/ 2667126 w 3024845"/>
                <a:gd name="connsiteY348" fmla="*/ 434517 h 834218"/>
                <a:gd name="connsiteX349" fmla="*/ 2695500 w 3024845"/>
                <a:gd name="connsiteY349" fmla="*/ 434517 h 834218"/>
                <a:gd name="connsiteX350" fmla="*/ 2707660 w 3024845"/>
                <a:gd name="connsiteY350" fmla="*/ 430193 h 834218"/>
                <a:gd name="connsiteX351" fmla="*/ 2727927 w 3024845"/>
                <a:gd name="connsiteY351" fmla="*/ 434517 h 834218"/>
                <a:gd name="connsiteX352" fmla="*/ 2727927 w 3024845"/>
                <a:gd name="connsiteY352" fmla="*/ 417223 h 834218"/>
                <a:gd name="connsiteX353" fmla="*/ 2736034 w 3024845"/>
                <a:gd name="connsiteY353" fmla="*/ 417223 h 834218"/>
                <a:gd name="connsiteX354" fmla="*/ 2736034 w 3024845"/>
                <a:gd name="connsiteY354" fmla="*/ 404252 h 834218"/>
                <a:gd name="connsiteX355" fmla="*/ 2792781 w 3024845"/>
                <a:gd name="connsiteY355" fmla="*/ 404252 h 834218"/>
                <a:gd name="connsiteX356" fmla="*/ 2792781 w 3024845"/>
                <a:gd name="connsiteY356" fmla="*/ 373987 h 834218"/>
                <a:gd name="connsiteX357" fmla="*/ 2811021 w 3024845"/>
                <a:gd name="connsiteY357" fmla="*/ 373987 h 834218"/>
                <a:gd name="connsiteX358" fmla="*/ 2811021 w 3024845"/>
                <a:gd name="connsiteY358" fmla="*/ 367502 h 834218"/>
                <a:gd name="connsiteX359" fmla="*/ 2823181 w 3024845"/>
                <a:gd name="connsiteY359" fmla="*/ 367502 h 834218"/>
                <a:gd name="connsiteX360" fmla="*/ 2823181 w 3024845"/>
                <a:gd name="connsiteY360" fmla="*/ 373987 h 834218"/>
                <a:gd name="connsiteX361" fmla="*/ 2839395 w 3024845"/>
                <a:gd name="connsiteY361" fmla="*/ 373987 h 834218"/>
                <a:gd name="connsiteX362" fmla="*/ 2839395 w 3024845"/>
                <a:gd name="connsiteY362" fmla="*/ 423708 h 834218"/>
                <a:gd name="connsiteX363" fmla="*/ 2871822 w 3024845"/>
                <a:gd name="connsiteY363" fmla="*/ 423708 h 834218"/>
                <a:gd name="connsiteX364" fmla="*/ 2871822 w 3024845"/>
                <a:gd name="connsiteY364" fmla="*/ 397767 h 834218"/>
                <a:gd name="connsiteX365" fmla="*/ 2910329 w 3024845"/>
                <a:gd name="connsiteY365" fmla="*/ 397767 h 834218"/>
                <a:gd name="connsiteX366" fmla="*/ 2910329 w 3024845"/>
                <a:gd name="connsiteY366" fmla="*/ 367502 h 834218"/>
                <a:gd name="connsiteX367" fmla="*/ 2958970 w 3024845"/>
                <a:gd name="connsiteY367" fmla="*/ 367502 h 834218"/>
                <a:gd name="connsiteX368" fmla="*/ 2958970 w 3024845"/>
                <a:gd name="connsiteY368" fmla="*/ 478658 h 834218"/>
                <a:gd name="connsiteX369" fmla="*/ 2958970 w 3024845"/>
                <a:gd name="connsiteY369" fmla="*/ 492437 h 834218"/>
                <a:gd name="connsiteX370" fmla="*/ 3024845 w 3024845"/>
                <a:gd name="connsiteY370" fmla="*/ 492437 h 834218"/>
                <a:gd name="connsiteX371" fmla="*/ 3024845 w 3024845"/>
                <a:gd name="connsiteY371" fmla="*/ 834218 h 834218"/>
                <a:gd name="connsiteX372" fmla="*/ 2054 w 3024845"/>
                <a:gd name="connsiteY372" fmla="*/ 831885 h 834218"/>
                <a:gd name="connsiteX373" fmla="*/ 0 w 3024845"/>
                <a:gd name="connsiteY373" fmla="*/ 397767 h 834218"/>
                <a:gd name="connsiteX374" fmla="*/ 20267 w 3024845"/>
                <a:gd name="connsiteY374" fmla="*/ 397767 h 834218"/>
                <a:gd name="connsiteX375" fmla="*/ 20774 w 3024845"/>
                <a:gd name="connsiteY375" fmla="*/ 396686 h 834218"/>
                <a:gd name="connsiteX376" fmla="*/ 24320 w 3024845"/>
                <a:gd name="connsiteY376" fmla="*/ 389120 h 834218"/>
                <a:gd name="connsiteX377" fmla="*/ 26094 w 3024845"/>
                <a:gd name="connsiteY377" fmla="*/ 389390 h 834218"/>
                <a:gd name="connsiteX378" fmla="*/ 38507 w 3024845"/>
                <a:gd name="connsiteY378" fmla="*/ 391281 h 834218"/>
                <a:gd name="connsiteX379" fmla="*/ 39014 w 3024845"/>
                <a:gd name="connsiteY379" fmla="*/ 392633 h 834218"/>
                <a:gd name="connsiteX380" fmla="*/ 42560 w 3024845"/>
                <a:gd name="connsiteY380" fmla="*/ 402090 h 834218"/>
                <a:gd name="connsiteX381" fmla="*/ 68907 w 3024845"/>
                <a:gd name="connsiteY381" fmla="*/ 404252 h 834218"/>
                <a:gd name="connsiteX382" fmla="*/ 68907 w 3024845"/>
                <a:gd name="connsiteY382" fmla="*/ 281031 h 834218"/>
                <a:gd name="connsiteX383" fmla="*/ 70934 w 3024845"/>
                <a:gd name="connsiteY383" fmla="*/ 281031 h 834218"/>
                <a:gd name="connsiteX384" fmla="*/ 85121 w 3024845"/>
                <a:gd name="connsiteY384" fmla="*/ 281031 h 834218"/>
                <a:gd name="connsiteX385" fmla="*/ 85121 w 3024845"/>
                <a:gd name="connsiteY385" fmla="*/ 144839 h 834218"/>
                <a:gd name="connsiteX386" fmla="*/ 86894 w 3024845"/>
                <a:gd name="connsiteY386" fmla="*/ 144839 h 834218"/>
                <a:gd name="connsiteX387" fmla="*/ 99308 w 3024845"/>
                <a:gd name="connsiteY387" fmla="*/ 144839 h 834218"/>
                <a:gd name="connsiteX388" fmla="*/ 99308 w 3024845"/>
                <a:gd name="connsiteY388" fmla="*/ 30265 h 834218"/>
                <a:gd name="connsiteX389" fmla="*/ 103361 w 3024845"/>
                <a:gd name="connsiteY389" fmla="*/ 2161 h 834218"/>
                <a:gd name="connsiteX0" fmla="*/ 103361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20909 w 3024845"/>
                <a:gd name="connsiteY4" fmla="*/ 144839 h 834218"/>
                <a:gd name="connsiteX5" fmla="*/ 223189 w 3024845"/>
                <a:gd name="connsiteY5" fmla="*/ 144839 h 834218"/>
                <a:gd name="connsiteX6" fmla="*/ 239150 w 3024845"/>
                <a:gd name="connsiteY6" fmla="*/ 144839 h 834218"/>
                <a:gd name="connsiteX7" fmla="*/ 239150 w 3024845"/>
                <a:gd name="connsiteY7" fmla="*/ 285354 h 834218"/>
                <a:gd name="connsiteX8" fmla="*/ 240670 w 3024845"/>
                <a:gd name="connsiteY8" fmla="*/ 285084 h 834218"/>
                <a:gd name="connsiteX9" fmla="*/ 251310 w 3024845"/>
                <a:gd name="connsiteY9" fmla="*/ 283193 h 834218"/>
                <a:gd name="connsiteX10" fmla="*/ 249283 w 3024845"/>
                <a:gd name="connsiteY10" fmla="*/ 371825 h 834218"/>
                <a:gd name="connsiteX11" fmla="*/ 250803 w 3024845"/>
                <a:gd name="connsiteY11" fmla="*/ 372096 h 834218"/>
                <a:gd name="connsiteX12" fmla="*/ 261443 w 3024845"/>
                <a:gd name="connsiteY12" fmla="*/ 373987 h 834218"/>
                <a:gd name="connsiteX13" fmla="*/ 261696 w 3024845"/>
                <a:gd name="connsiteY13" fmla="*/ 374798 h 834218"/>
                <a:gd name="connsiteX14" fmla="*/ 263470 w 3024845"/>
                <a:gd name="connsiteY14" fmla="*/ 380473 h 834218"/>
                <a:gd name="connsiteX15" fmla="*/ 264230 w 3024845"/>
                <a:gd name="connsiteY15" fmla="*/ 378041 h 834218"/>
                <a:gd name="connsiteX16" fmla="*/ 269550 w 3024845"/>
                <a:gd name="connsiteY16" fmla="*/ 361017 h 834218"/>
                <a:gd name="connsiteX17" fmla="*/ 271323 w 3024845"/>
                <a:gd name="connsiteY17" fmla="*/ 361017 h 834218"/>
                <a:gd name="connsiteX18" fmla="*/ 283737 w 3024845"/>
                <a:gd name="connsiteY18" fmla="*/ 361017 h 834218"/>
                <a:gd name="connsiteX19" fmla="*/ 283737 w 3024845"/>
                <a:gd name="connsiteY19" fmla="*/ 393443 h 834218"/>
                <a:gd name="connsiteX20" fmla="*/ 284750 w 3024845"/>
                <a:gd name="connsiteY20" fmla="*/ 393984 h 834218"/>
                <a:gd name="connsiteX21" fmla="*/ 291844 w 3024845"/>
                <a:gd name="connsiteY21" fmla="*/ 397767 h 834218"/>
                <a:gd name="connsiteX22" fmla="*/ 291844 w 3024845"/>
                <a:gd name="connsiteY22" fmla="*/ 399118 h 834218"/>
                <a:gd name="connsiteX23" fmla="*/ 291844 w 3024845"/>
                <a:gd name="connsiteY23" fmla="*/ 408576 h 834218"/>
                <a:gd name="connsiteX24" fmla="*/ 336431 w 3024845"/>
                <a:gd name="connsiteY24" fmla="*/ 408576 h 834218"/>
                <a:gd name="connsiteX25" fmla="*/ 336431 w 3024845"/>
                <a:gd name="connsiteY25" fmla="*/ 409657 h 834218"/>
                <a:gd name="connsiteX26" fmla="*/ 336431 w 3024845"/>
                <a:gd name="connsiteY26" fmla="*/ 417223 h 834218"/>
                <a:gd name="connsiteX27" fmla="*/ 338457 w 3024845"/>
                <a:gd name="connsiteY27" fmla="*/ 417223 h 834218"/>
                <a:gd name="connsiteX28" fmla="*/ 352644 w 3024845"/>
                <a:gd name="connsiteY28" fmla="*/ 417223 h 834218"/>
                <a:gd name="connsiteX29" fmla="*/ 352644 w 3024845"/>
                <a:gd name="connsiteY29" fmla="*/ 386958 h 834218"/>
                <a:gd name="connsiteX30" fmla="*/ 397231 w 3024845"/>
                <a:gd name="connsiteY30" fmla="*/ 386958 h 834218"/>
                <a:gd name="connsiteX31" fmla="*/ 397231 w 3024845"/>
                <a:gd name="connsiteY31" fmla="*/ 385607 h 834218"/>
                <a:gd name="connsiteX32" fmla="*/ 397231 w 3024845"/>
                <a:gd name="connsiteY32" fmla="*/ 376149 h 834218"/>
                <a:gd name="connsiteX33" fmla="*/ 398245 w 3024845"/>
                <a:gd name="connsiteY33" fmla="*/ 376149 h 834218"/>
                <a:gd name="connsiteX34" fmla="*/ 405338 w 3024845"/>
                <a:gd name="connsiteY34" fmla="*/ 376149 h 834218"/>
                <a:gd name="connsiteX35" fmla="*/ 405338 w 3024845"/>
                <a:gd name="connsiteY35" fmla="*/ 374258 h 834218"/>
                <a:gd name="connsiteX36" fmla="*/ 405338 w 3024845"/>
                <a:gd name="connsiteY36" fmla="*/ 361017 h 834218"/>
                <a:gd name="connsiteX37" fmla="*/ 406098 w 3024845"/>
                <a:gd name="connsiteY37" fmla="*/ 361017 h 834218"/>
                <a:gd name="connsiteX38" fmla="*/ 411418 w 3024845"/>
                <a:gd name="connsiteY38" fmla="*/ 361017 h 834218"/>
                <a:gd name="connsiteX39" fmla="*/ 411418 w 3024845"/>
                <a:gd name="connsiteY39" fmla="*/ 359936 h 834218"/>
                <a:gd name="connsiteX40" fmla="*/ 411418 w 3024845"/>
                <a:gd name="connsiteY40" fmla="*/ 352369 h 834218"/>
                <a:gd name="connsiteX41" fmla="*/ 413445 w 3024845"/>
                <a:gd name="connsiteY41" fmla="*/ 352369 h 834218"/>
                <a:gd name="connsiteX42" fmla="*/ 427632 w 3024845"/>
                <a:gd name="connsiteY42" fmla="*/ 352369 h 834218"/>
                <a:gd name="connsiteX43" fmla="*/ 427632 w 3024845"/>
                <a:gd name="connsiteY43" fmla="*/ 353450 h 834218"/>
                <a:gd name="connsiteX44" fmla="*/ 427632 w 3024845"/>
                <a:gd name="connsiteY44" fmla="*/ 361017 h 834218"/>
                <a:gd name="connsiteX45" fmla="*/ 449925 w 3024845"/>
                <a:gd name="connsiteY45" fmla="*/ 361017 h 834218"/>
                <a:gd name="connsiteX46" fmla="*/ 449925 w 3024845"/>
                <a:gd name="connsiteY46" fmla="*/ 359125 h 834218"/>
                <a:gd name="connsiteX47" fmla="*/ 449925 w 3024845"/>
                <a:gd name="connsiteY47" fmla="*/ 345884 h 834218"/>
                <a:gd name="connsiteX48" fmla="*/ 451699 w 3024845"/>
                <a:gd name="connsiteY48" fmla="*/ 345884 h 834218"/>
                <a:gd name="connsiteX49" fmla="*/ 464112 w 3024845"/>
                <a:gd name="connsiteY49" fmla="*/ 345884 h 834218"/>
                <a:gd name="connsiteX50" fmla="*/ 464112 w 3024845"/>
                <a:gd name="connsiteY50" fmla="*/ 369664 h 834218"/>
                <a:gd name="connsiteX51" fmla="*/ 465126 w 3024845"/>
                <a:gd name="connsiteY51" fmla="*/ 369664 h 834218"/>
                <a:gd name="connsiteX52" fmla="*/ 472219 w 3024845"/>
                <a:gd name="connsiteY52" fmla="*/ 369664 h 834218"/>
                <a:gd name="connsiteX53" fmla="*/ 472219 w 3024845"/>
                <a:gd name="connsiteY53" fmla="*/ 368583 h 834218"/>
                <a:gd name="connsiteX54" fmla="*/ 472219 w 3024845"/>
                <a:gd name="connsiteY54" fmla="*/ 361017 h 834218"/>
                <a:gd name="connsiteX55" fmla="*/ 473992 w 3024845"/>
                <a:gd name="connsiteY55" fmla="*/ 361017 h 834218"/>
                <a:gd name="connsiteX56" fmla="*/ 486406 w 3024845"/>
                <a:gd name="connsiteY56" fmla="*/ 361017 h 834218"/>
                <a:gd name="connsiteX57" fmla="*/ 486406 w 3024845"/>
                <a:gd name="connsiteY57" fmla="*/ 386958 h 834218"/>
                <a:gd name="connsiteX58" fmla="*/ 488433 w 3024845"/>
                <a:gd name="connsiteY58" fmla="*/ 386958 h 834218"/>
                <a:gd name="connsiteX59" fmla="*/ 502619 w 3024845"/>
                <a:gd name="connsiteY59" fmla="*/ 386958 h 834218"/>
                <a:gd name="connsiteX60" fmla="*/ 502619 w 3024845"/>
                <a:gd name="connsiteY60" fmla="*/ 388579 h 834218"/>
                <a:gd name="connsiteX61" fmla="*/ 502619 w 3024845"/>
                <a:gd name="connsiteY61" fmla="*/ 399929 h 834218"/>
                <a:gd name="connsiteX62" fmla="*/ 503379 w 3024845"/>
                <a:gd name="connsiteY62" fmla="*/ 399929 h 834218"/>
                <a:gd name="connsiteX63" fmla="*/ 508700 w 3024845"/>
                <a:gd name="connsiteY63" fmla="*/ 399929 h 834218"/>
                <a:gd name="connsiteX64" fmla="*/ 508700 w 3024845"/>
                <a:gd name="connsiteY64" fmla="*/ 399118 h 834218"/>
                <a:gd name="connsiteX65" fmla="*/ 508700 w 3024845"/>
                <a:gd name="connsiteY65" fmla="*/ 393443 h 834218"/>
                <a:gd name="connsiteX66" fmla="*/ 539100 w 3024845"/>
                <a:gd name="connsiteY66" fmla="*/ 393443 h 834218"/>
                <a:gd name="connsiteX67" fmla="*/ 539100 w 3024845"/>
                <a:gd name="connsiteY67" fmla="*/ 417223 h 834218"/>
                <a:gd name="connsiteX68" fmla="*/ 540113 w 3024845"/>
                <a:gd name="connsiteY68" fmla="*/ 417223 h 834218"/>
                <a:gd name="connsiteX69" fmla="*/ 547207 w 3024845"/>
                <a:gd name="connsiteY69" fmla="*/ 417223 h 834218"/>
                <a:gd name="connsiteX70" fmla="*/ 547207 w 3024845"/>
                <a:gd name="connsiteY70" fmla="*/ 418304 h 834218"/>
                <a:gd name="connsiteX71" fmla="*/ 547207 w 3024845"/>
                <a:gd name="connsiteY71" fmla="*/ 425870 h 834218"/>
                <a:gd name="connsiteX72" fmla="*/ 547967 w 3024845"/>
                <a:gd name="connsiteY72" fmla="*/ 425870 h 834218"/>
                <a:gd name="connsiteX73" fmla="*/ 553287 w 3024845"/>
                <a:gd name="connsiteY73" fmla="*/ 425870 h 834218"/>
                <a:gd name="connsiteX74" fmla="*/ 553287 w 3024845"/>
                <a:gd name="connsiteY74" fmla="*/ 423708 h 834218"/>
                <a:gd name="connsiteX75" fmla="*/ 553287 w 3024845"/>
                <a:gd name="connsiteY75" fmla="*/ 408576 h 834218"/>
                <a:gd name="connsiteX76" fmla="*/ 554300 w 3024845"/>
                <a:gd name="connsiteY76" fmla="*/ 408576 h 834218"/>
                <a:gd name="connsiteX77" fmla="*/ 561394 w 3024845"/>
                <a:gd name="connsiteY77" fmla="*/ 408576 h 834218"/>
                <a:gd name="connsiteX78" fmla="*/ 561394 w 3024845"/>
                <a:gd name="connsiteY78" fmla="*/ 409657 h 834218"/>
                <a:gd name="connsiteX79" fmla="*/ 561394 w 3024845"/>
                <a:gd name="connsiteY79" fmla="*/ 417223 h 834218"/>
                <a:gd name="connsiteX80" fmla="*/ 566714 w 3024845"/>
                <a:gd name="connsiteY80" fmla="*/ 415230 h 834218"/>
                <a:gd name="connsiteX81" fmla="*/ 567474 w 3024845"/>
                <a:gd name="connsiteY81" fmla="*/ 414250 h 834218"/>
                <a:gd name="connsiteX82" fmla="*/ 567474 w 3024845"/>
                <a:gd name="connsiteY82" fmla="*/ 408576 h 834218"/>
                <a:gd name="connsiteX83" fmla="*/ 605981 w 3024845"/>
                <a:gd name="connsiteY83" fmla="*/ 408576 h 834218"/>
                <a:gd name="connsiteX84" fmla="*/ 605981 w 3024845"/>
                <a:gd name="connsiteY84" fmla="*/ 432355 h 834218"/>
                <a:gd name="connsiteX85" fmla="*/ 608007 w 3024845"/>
                <a:gd name="connsiteY85" fmla="*/ 432355 h 834218"/>
                <a:gd name="connsiteX86" fmla="*/ 622194 w 3024845"/>
                <a:gd name="connsiteY86" fmla="*/ 432355 h 834218"/>
                <a:gd name="connsiteX87" fmla="*/ 622194 w 3024845"/>
                <a:gd name="connsiteY87" fmla="*/ 433436 h 834218"/>
                <a:gd name="connsiteX88" fmla="*/ 622194 w 3024845"/>
                <a:gd name="connsiteY88" fmla="*/ 441002 h 834218"/>
                <a:gd name="connsiteX89" fmla="*/ 623968 w 3024845"/>
                <a:gd name="connsiteY89" fmla="*/ 441002 h 834218"/>
                <a:gd name="connsiteX90" fmla="*/ 636381 w 3024845"/>
                <a:gd name="connsiteY90" fmla="*/ 441002 h 834218"/>
                <a:gd name="connsiteX91" fmla="*/ 636381 w 3024845"/>
                <a:gd name="connsiteY91" fmla="*/ 417223 h 834218"/>
                <a:gd name="connsiteX92" fmla="*/ 637394 w 3024845"/>
                <a:gd name="connsiteY92" fmla="*/ 417223 h 834218"/>
                <a:gd name="connsiteX93" fmla="*/ 644488 w 3024845"/>
                <a:gd name="connsiteY93" fmla="*/ 417223 h 834218"/>
                <a:gd name="connsiteX94" fmla="*/ 644488 w 3024845"/>
                <a:gd name="connsiteY94" fmla="*/ 384796 h 834218"/>
                <a:gd name="connsiteX95" fmla="*/ 645501 w 3024845"/>
                <a:gd name="connsiteY95" fmla="*/ 384796 h 834218"/>
                <a:gd name="connsiteX96" fmla="*/ 652595 w 3024845"/>
                <a:gd name="connsiteY96" fmla="*/ 384796 h 834218"/>
                <a:gd name="connsiteX97" fmla="*/ 652595 w 3024845"/>
                <a:gd name="connsiteY97" fmla="*/ 382905 h 834218"/>
                <a:gd name="connsiteX98" fmla="*/ 652595 w 3024845"/>
                <a:gd name="connsiteY98" fmla="*/ 369664 h 834218"/>
                <a:gd name="connsiteX99" fmla="*/ 651328 w 3024845"/>
                <a:gd name="connsiteY99" fmla="*/ 368042 h 834218"/>
                <a:gd name="connsiteX100" fmla="*/ 656648 w 3024845"/>
                <a:gd name="connsiteY100" fmla="*/ 356693 h 834218"/>
                <a:gd name="connsiteX101" fmla="*/ 664755 w 3024845"/>
                <a:gd name="connsiteY101" fmla="*/ 384796 h 834218"/>
                <a:gd name="connsiteX102" fmla="*/ 665515 w 3024845"/>
                <a:gd name="connsiteY102" fmla="*/ 384796 h 834218"/>
                <a:gd name="connsiteX103" fmla="*/ 670835 w 3024845"/>
                <a:gd name="connsiteY103" fmla="*/ 384796 h 834218"/>
                <a:gd name="connsiteX104" fmla="*/ 670835 w 3024845"/>
                <a:gd name="connsiteY104" fmla="*/ 278869 h 834218"/>
                <a:gd name="connsiteX105" fmla="*/ 672355 w 3024845"/>
                <a:gd name="connsiteY105" fmla="*/ 278869 h 834218"/>
                <a:gd name="connsiteX106" fmla="*/ 682995 w 3024845"/>
                <a:gd name="connsiteY106" fmla="*/ 278869 h 834218"/>
                <a:gd name="connsiteX107" fmla="*/ 682995 w 3024845"/>
                <a:gd name="connsiteY107" fmla="*/ 231310 h 834218"/>
                <a:gd name="connsiteX108" fmla="*/ 709342 w 3024845"/>
                <a:gd name="connsiteY108" fmla="*/ 231310 h 834218"/>
                <a:gd name="connsiteX109" fmla="*/ 709342 w 3024845"/>
                <a:gd name="connsiteY109" fmla="*/ 209692 h 834218"/>
                <a:gd name="connsiteX110" fmla="*/ 743796 w 3024845"/>
                <a:gd name="connsiteY110" fmla="*/ 209692 h 834218"/>
                <a:gd name="connsiteX111" fmla="*/ 743796 w 3024845"/>
                <a:gd name="connsiteY111" fmla="*/ 212124 h 834218"/>
                <a:gd name="connsiteX112" fmla="*/ 743796 w 3024845"/>
                <a:gd name="connsiteY112" fmla="*/ 229148 h 834218"/>
                <a:gd name="connsiteX113" fmla="*/ 746076 w 3024845"/>
                <a:gd name="connsiteY113" fmla="*/ 229148 h 834218"/>
                <a:gd name="connsiteX114" fmla="*/ 762036 w 3024845"/>
                <a:gd name="connsiteY114" fmla="*/ 229148 h 834218"/>
                <a:gd name="connsiteX115" fmla="*/ 762036 w 3024845"/>
                <a:gd name="connsiteY115" fmla="*/ 276707 h 834218"/>
                <a:gd name="connsiteX116" fmla="*/ 763049 w 3024845"/>
                <a:gd name="connsiteY116" fmla="*/ 276707 h 834218"/>
                <a:gd name="connsiteX117" fmla="*/ 770143 w 3024845"/>
                <a:gd name="connsiteY117" fmla="*/ 276707 h 834218"/>
                <a:gd name="connsiteX118" fmla="*/ 784330 w 3024845"/>
                <a:gd name="connsiteY118" fmla="*/ 281031 h 834218"/>
                <a:gd name="connsiteX119" fmla="*/ 784330 w 3024845"/>
                <a:gd name="connsiteY119" fmla="*/ 319943 h 834218"/>
                <a:gd name="connsiteX120" fmla="*/ 785343 w 3024845"/>
                <a:gd name="connsiteY120" fmla="*/ 319943 h 834218"/>
                <a:gd name="connsiteX121" fmla="*/ 792436 w 3024845"/>
                <a:gd name="connsiteY121" fmla="*/ 319943 h 834218"/>
                <a:gd name="connsiteX122" fmla="*/ 792436 w 3024845"/>
                <a:gd name="connsiteY122" fmla="*/ 321564 h 834218"/>
                <a:gd name="connsiteX123" fmla="*/ 792436 w 3024845"/>
                <a:gd name="connsiteY123" fmla="*/ 332913 h 834218"/>
                <a:gd name="connsiteX124" fmla="*/ 794463 w 3024845"/>
                <a:gd name="connsiteY124" fmla="*/ 332913 h 834218"/>
                <a:gd name="connsiteX125" fmla="*/ 808650 w 3024845"/>
                <a:gd name="connsiteY125" fmla="*/ 332913 h 834218"/>
                <a:gd name="connsiteX126" fmla="*/ 814730 w 3024845"/>
                <a:gd name="connsiteY126" fmla="*/ 339399 h 834218"/>
                <a:gd name="connsiteX127" fmla="*/ 814730 w 3024845"/>
                <a:gd name="connsiteY127" fmla="*/ 361017 h 834218"/>
                <a:gd name="connsiteX128" fmla="*/ 817010 w 3024845"/>
                <a:gd name="connsiteY128" fmla="*/ 361017 h 834218"/>
                <a:gd name="connsiteX129" fmla="*/ 832970 w 3024845"/>
                <a:gd name="connsiteY129" fmla="*/ 361017 h 834218"/>
                <a:gd name="connsiteX130" fmla="*/ 832970 w 3024845"/>
                <a:gd name="connsiteY130" fmla="*/ 362097 h 834218"/>
                <a:gd name="connsiteX131" fmla="*/ 832970 w 3024845"/>
                <a:gd name="connsiteY131" fmla="*/ 369664 h 834218"/>
                <a:gd name="connsiteX132" fmla="*/ 834237 w 3024845"/>
                <a:gd name="connsiteY132" fmla="*/ 369664 h 834218"/>
                <a:gd name="connsiteX133" fmla="*/ 843104 w 3024845"/>
                <a:gd name="connsiteY133" fmla="*/ 369664 h 834218"/>
                <a:gd name="connsiteX134" fmla="*/ 843104 w 3024845"/>
                <a:gd name="connsiteY134" fmla="*/ 371825 h 834218"/>
                <a:gd name="connsiteX135" fmla="*/ 843104 w 3024845"/>
                <a:gd name="connsiteY135" fmla="*/ 386958 h 834218"/>
                <a:gd name="connsiteX136" fmla="*/ 847157 w 3024845"/>
                <a:gd name="connsiteY136" fmla="*/ 385066 h 834218"/>
                <a:gd name="connsiteX137" fmla="*/ 847157 w 3024845"/>
                <a:gd name="connsiteY137" fmla="*/ 371825 h 834218"/>
                <a:gd name="connsiteX138" fmla="*/ 848170 w 3024845"/>
                <a:gd name="connsiteY138" fmla="*/ 371825 h 834218"/>
                <a:gd name="connsiteX139" fmla="*/ 855264 w 3024845"/>
                <a:gd name="connsiteY139" fmla="*/ 371825 h 834218"/>
                <a:gd name="connsiteX140" fmla="*/ 855264 w 3024845"/>
                <a:gd name="connsiteY140" fmla="*/ 373447 h 834218"/>
                <a:gd name="connsiteX141" fmla="*/ 855264 w 3024845"/>
                <a:gd name="connsiteY141" fmla="*/ 384796 h 834218"/>
                <a:gd name="connsiteX142" fmla="*/ 856024 w 3024845"/>
                <a:gd name="connsiteY142" fmla="*/ 384796 h 834218"/>
                <a:gd name="connsiteX143" fmla="*/ 861344 w 3024845"/>
                <a:gd name="connsiteY143" fmla="*/ 384796 h 834218"/>
                <a:gd name="connsiteX144" fmla="*/ 909984 w 3024845"/>
                <a:gd name="connsiteY144" fmla="*/ 380473 h 834218"/>
                <a:gd name="connsiteX145" fmla="*/ 909984 w 3024845"/>
                <a:gd name="connsiteY145" fmla="*/ 381824 h 834218"/>
                <a:gd name="connsiteX146" fmla="*/ 909984 w 3024845"/>
                <a:gd name="connsiteY146" fmla="*/ 391281 h 834218"/>
                <a:gd name="connsiteX147" fmla="*/ 910744 w 3024845"/>
                <a:gd name="connsiteY147" fmla="*/ 391281 h 834218"/>
                <a:gd name="connsiteX148" fmla="*/ 916065 w 3024845"/>
                <a:gd name="connsiteY148" fmla="*/ 391281 h 834218"/>
                <a:gd name="connsiteX149" fmla="*/ 916065 w 3024845"/>
                <a:gd name="connsiteY149" fmla="*/ 393443 h 834218"/>
                <a:gd name="connsiteX150" fmla="*/ 916065 w 3024845"/>
                <a:gd name="connsiteY150" fmla="*/ 408576 h 834218"/>
                <a:gd name="connsiteX151" fmla="*/ 918091 w 3024845"/>
                <a:gd name="connsiteY151" fmla="*/ 407225 h 834218"/>
                <a:gd name="connsiteX152" fmla="*/ 932278 w 3024845"/>
                <a:gd name="connsiteY152" fmla="*/ 397767 h 834218"/>
                <a:gd name="connsiteX153" fmla="*/ 938358 w 3024845"/>
                <a:gd name="connsiteY153" fmla="*/ 356693 h 834218"/>
                <a:gd name="connsiteX154" fmla="*/ 939118 w 3024845"/>
                <a:gd name="connsiteY154" fmla="*/ 356423 h 834218"/>
                <a:gd name="connsiteX155" fmla="*/ 944438 w 3024845"/>
                <a:gd name="connsiteY155" fmla="*/ 354531 h 834218"/>
                <a:gd name="connsiteX156" fmla="*/ 946465 w 3024845"/>
                <a:gd name="connsiteY156" fmla="*/ 285354 h 834218"/>
                <a:gd name="connsiteX157" fmla="*/ 948492 w 3024845"/>
                <a:gd name="connsiteY157" fmla="*/ 354531 h 834218"/>
                <a:gd name="connsiteX158" fmla="*/ 949252 w 3024845"/>
                <a:gd name="connsiteY158" fmla="*/ 354801 h 834218"/>
                <a:gd name="connsiteX159" fmla="*/ 954572 w 3024845"/>
                <a:gd name="connsiteY159" fmla="*/ 356693 h 834218"/>
                <a:gd name="connsiteX160" fmla="*/ 954572 w 3024845"/>
                <a:gd name="connsiteY160" fmla="*/ 270222 h 834218"/>
                <a:gd name="connsiteX161" fmla="*/ 958625 w 3024845"/>
                <a:gd name="connsiteY161" fmla="*/ 237795 h 834218"/>
                <a:gd name="connsiteX162" fmla="*/ 997132 w 3024845"/>
                <a:gd name="connsiteY162" fmla="*/ 237795 h 834218"/>
                <a:gd name="connsiteX163" fmla="*/ 997132 w 3024845"/>
                <a:gd name="connsiteY163" fmla="*/ 270222 h 834218"/>
                <a:gd name="connsiteX164" fmla="*/ 997892 w 3024845"/>
                <a:gd name="connsiteY164" fmla="*/ 270222 h 834218"/>
                <a:gd name="connsiteX165" fmla="*/ 1003212 w 3024845"/>
                <a:gd name="connsiteY165" fmla="*/ 270222 h 834218"/>
                <a:gd name="connsiteX166" fmla="*/ 1003212 w 3024845"/>
                <a:gd name="connsiteY166" fmla="*/ 188074 h 834218"/>
                <a:gd name="connsiteX167" fmla="*/ 1004986 w 3024845"/>
                <a:gd name="connsiteY167" fmla="*/ 188074 h 834218"/>
                <a:gd name="connsiteX168" fmla="*/ 1017399 w 3024845"/>
                <a:gd name="connsiteY168" fmla="*/ 188074 h 834218"/>
                <a:gd name="connsiteX169" fmla="*/ 1017399 w 3024845"/>
                <a:gd name="connsiteY169" fmla="*/ 186183 h 834218"/>
                <a:gd name="connsiteX170" fmla="*/ 1017399 w 3024845"/>
                <a:gd name="connsiteY170" fmla="*/ 172942 h 834218"/>
                <a:gd name="connsiteX171" fmla="*/ 1039693 w 3024845"/>
                <a:gd name="connsiteY171" fmla="*/ 172942 h 834218"/>
                <a:gd name="connsiteX172" fmla="*/ 1039693 w 3024845"/>
                <a:gd name="connsiteY172" fmla="*/ 171861 h 834218"/>
                <a:gd name="connsiteX173" fmla="*/ 1039693 w 3024845"/>
                <a:gd name="connsiteY173" fmla="*/ 164295 h 834218"/>
                <a:gd name="connsiteX174" fmla="*/ 1041466 w 3024845"/>
                <a:gd name="connsiteY174" fmla="*/ 164295 h 834218"/>
                <a:gd name="connsiteX175" fmla="*/ 1053880 w 3024845"/>
                <a:gd name="connsiteY175" fmla="*/ 164295 h 834218"/>
                <a:gd name="connsiteX176" fmla="*/ 1053880 w 3024845"/>
                <a:gd name="connsiteY176" fmla="*/ 165376 h 834218"/>
                <a:gd name="connsiteX177" fmla="*/ 1053880 w 3024845"/>
                <a:gd name="connsiteY177" fmla="*/ 172942 h 834218"/>
                <a:gd name="connsiteX178" fmla="*/ 1054640 w 3024845"/>
                <a:gd name="connsiteY178" fmla="*/ 172942 h 834218"/>
                <a:gd name="connsiteX179" fmla="*/ 1059960 w 3024845"/>
                <a:gd name="connsiteY179" fmla="*/ 172942 h 834218"/>
                <a:gd name="connsiteX180" fmla="*/ 1070093 w 3024845"/>
                <a:gd name="connsiteY180" fmla="*/ 168618 h 834218"/>
                <a:gd name="connsiteX181" fmla="*/ 1074146 w 3024845"/>
                <a:gd name="connsiteY181" fmla="*/ 171861 h 834218"/>
                <a:gd name="connsiteX182" fmla="*/ 1074146 w 3024845"/>
                <a:gd name="connsiteY182" fmla="*/ 164295 h 834218"/>
                <a:gd name="connsiteX183" fmla="*/ 1076426 w 3024845"/>
                <a:gd name="connsiteY183" fmla="*/ 164295 h 834218"/>
                <a:gd name="connsiteX184" fmla="*/ 1092387 w 3024845"/>
                <a:gd name="connsiteY184" fmla="*/ 164295 h 834218"/>
                <a:gd name="connsiteX185" fmla="*/ 1092387 w 3024845"/>
                <a:gd name="connsiteY185" fmla="*/ 165376 h 834218"/>
                <a:gd name="connsiteX186" fmla="*/ 1092387 w 3024845"/>
                <a:gd name="connsiteY186" fmla="*/ 172942 h 834218"/>
                <a:gd name="connsiteX187" fmla="*/ 1122787 w 3024845"/>
                <a:gd name="connsiteY187" fmla="*/ 172942 h 834218"/>
                <a:gd name="connsiteX188" fmla="*/ 1122787 w 3024845"/>
                <a:gd name="connsiteY188" fmla="*/ 174563 h 834218"/>
                <a:gd name="connsiteX189" fmla="*/ 1122787 w 3024845"/>
                <a:gd name="connsiteY189" fmla="*/ 185913 h 834218"/>
                <a:gd name="connsiteX190" fmla="*/ 1149134 w 3024845"/>
                <a:gd name="connsiteY190" fmla="*/ 185913 h 834218"/>
                <a:gd name="connsiteX191" fmla="*/ 1149134 w 3024845"/>
                <a:gd name="connsiteY191" fmla="*/ 216177 h 834218"/>
                <a:gd name="connsiteX192" fmla="*/ 1149894 w 3024845"/>
                <a:gd name="connsiteY192" fmla="*/ 216177 h 834218"/>
                <a:gd name="connsiteX193" fmla="*/ 1155214 w 3024845"/>
                <a:gd name="connsiteY193" fmla="*/ 216177 h 834218"/>
                <a:gd name="connsiteX194" fmla="*/ 1155214 w 3024845"/>
                <a:gd name="connsiteY194" fmla="*/ 217258 h 834218"/>
                <a:gd name="connsiteX195" fmla="*/ 1155214 w 3024845"/>
                <a:gd name="connsiteY195" fmla="*/ 224825 h 834218"/>
                <a:gd name="connsiteX196" fmla="*/ 1159268 w 3024845"/>
                <a:gd name="connsiteY196" fmla="*/ 255089 h 834218"/>
                <a:gd name="connsiteX197" fmla="*/ 1160028 w 3024845"/>
                <a:gd name="connsiteY197" fmla="*/ 255089 h 834218"/>
                <a:gd name="connsiteX198" fmla="*/ 1165348 w 3024845"/>
                <a:gd name="connsiteY198" fmla="*/ 255089 h 834218"/>
                <a:gd name="connsiteX199" fmla="*/ 1165348 w 3024845"/>
                <a:gd name="connsiteY199" fmla="*/ 255900 h 834218"/>
                <a:gd name="connsiteX200" fmla="*/ 1165348 w 3024845"/>
                <a:gd name="connsiteY200" fmla="*/ 261575 h 834218"/>
                <a:gd name="connsiteX201" fmla="*/ 1166361 w 3024845"/>
                <a:gd name="connsiteY201" fmla="*/ 261575 h 834218"/>
                <a:gd name="connsiteX202" fmla="*/ 1173454 w 3024845"/>
                <a:gd name="connsiteY202" fmla="*/ 261575 h 834218"/>
                <a:gd name="connsiteX203" fmla="*/ 1173454 w 3024845"/>
                <a:gd name="connsiteY203" fmla="*/ 291840 h 834218"/>
                <a:gd name="connsiteX204" fmla="*/ 1175481 w 3024845"/>
                <a:gd name="connsiteY204" fmla="*/ 291840 h 834218"/>
                <a:gd name="connsiteX205" fmla="*/ 1189668 w 3024845"/>
                <a:gd name="connsiteY205" fmla="*/ 291840 h 834218"/>
                <a:gd name="connsiteX206" fmla="*/ 1189668 w 3024845"/>
                <a:gd name="connsiteY206" fmla="*/ 315619 h 834218"/>
                <a:gd name="connsiteX207" fmla="*/ 1191695 w 3024845"/>
                <a:gd name="connsiteY207" fmla="*/ 317240 h 834218"/>
                <a:gd name="connsiteX208" fmla="*/ 1191695 w 3024845"/>
                <a:gd name="connsiteY208" fmla="*/ 328590 h 834218"/>
                <a:gd name="connsiteX209" fmla="*/ 1192455 w 3024845"/>
                <a:gd name="connsiteY209" fmla="*/ 328590 h 834218"/>
                <a:gd name="connsiteX210" fmla="*/ 1197775 w 3024845"/>
                <a:gd name="connsiteY210" fmla="*/ 328590 h 834218"/>
                <a:gd name="connsiteX211" fmla="*/ 1197775 w 3024845"/>
                <a:gd name="connsiteY211" fmla="*/ 352369 h 834218"/>
                <a:gd name="connsiteX212" fmla="*/ 1199041 w 3024845"/>
                <a:gd name="connsiteY212" fmla="*/ 352369 h 834218"/>
                <a:gd name="connsiteX213" fmla="*/ 1207908 w 3024845"/>
                <a:gd name="connsiteY213" fmla="*/ 352369 h 834218"/>
                <a:gd name="connsiteX214" fmla="*/ 1209935 w 3024845"/>
                <a:gd name="connsiteY214" fmla="*/ 356423 h 834218"/>
                <a:gd name="connsiteX215" fmla="*/ 1209935 w 3024845"/>
                <a:gd name="connsiteY215" fmla="*/ 369664 h 834218"/>
                <a:gd name="connsiteX216" fmla="*/ 1211455 w 3024845"/>
                <a:gd name="connsiteY216" fmla="*/ 367772 h 834218"/>
                <a:gd name="connsiteX217" fmla="*/ 1222095 w 3024845"/>
                <a:gd name="connsiteY217" fmla="*/ 354531 h 834218"/>
                <a:gd name="connsiteX218" fmla="*/ 1250469 w 3024845"/>
                <a:gd name="connsiteY218" fmla="*/ 354531 h 834218"/>
                <a:gd name="connsiteX219" fmla="*/ 1250469 w 3024845"/>
                <a:gd name="connsiteY219" fmla="*/ 441002 h 834218"/>
                <a:gd name="connsiteX220" fmla="*/ 1251229 w 3024845"/>
                <a:gd name="connsiteY220" fmla="*/ 441002 h 834218"/>
                <a:gd name="connsiteX221" fmla="*/ 1256549 w 3024845"/>
                <a:gd name="connsiteY221" fmla="*/ 441002 h 834218"/>
                <a:gd name="connsiteX222" fmla="*/ 1257309 w 3024845"/>
                <a:gd name="connsiteY222" fmla="*/ 439651 h 834218"/>
                <a:gd name="connsiteX223" fmla="*/ 1262629 w 3024845"/>
                <a:gd name="connsiteY223" fmla="*/ 430193 h 834218"/>
                <a:gd name="connsiteX224" fmla="*/ 1262629 w 3024845"/>
                <a:gd name="connsiteY224" fmla="*/ 432085 h 834218"/>
                <a:gd name="connsiteX225" fmla="*/ 1262629 w 3024845"/>
                <a:gd name="connsiteY225" fmla="*/ 445326 h 834218"/>
                <a:gd name="connsiteX226" fmla="*/ 1266682 w 3024845"/>
                <a:gd name="connsiteY226" fmla="*/ 399929 h 834218"/>
                <a:gd name="connsiteX227" fmla="*/ 1267442 w 3024845"/>
                <a:gd name="connsiteY227" fmla="*/ 399929 h 834218"/>
                <a:gd name="connsiteX228" fmla="*/ 1272762 w 3024845"/>
                <a:gd name="connsiteY228" fmla="*/ 399929 h 834218"/>
                <a:gd name="connsiteX229" fmla="*/ 1272762 w 3024845"/>
                <a:gd name="connsiteY229" fmla="*/ 335075 h 834218"/>
                <a:gd name="connsiteX230" fmla="*/ 1273776 w 3024845"/>
                <a:gd name="connsiteY230" fmla="*/ 335075 h 834218"/>
                <a:gd name="connsiteX231" fmla="*/ 1280869 w 3024845"/>
                <a:gd name="connsiteY231" fmla="*/ 335075 h 834218"/>
                <a:gd name="connsiteX232" fmla="*/ 1293029 w 3024845"/>
                <a:gd name="connsiteY232" fmla="*/ 291840 h 834218"/>
                <a:gd name="connsiteX233" fmla="*/ 1294296 w 3024845"/>
                <a:gd name="connsiteY233" fmla="*/ 291840 h 834218"/>
                <a:gd name="connsiteX234" fmla="*/ 1303163 w 3024845"/>
                <a:gd name="connsiteY234" fmla="*/ 291840 h 834218"/>
                <a:gd name="connsiteX235" fmla="*/ 1313296 w 3024845"/>
                <a:gd name="connsiteY235" fmla="*/ 335075 h 834218"/>
                <a:gd name="connsiteX236" fmla="*/ 1314309 w 3024845"/>
                <a:gd name="connsiteY236" fmla="*/ 335075 h 834218"/>
                <a:gd name="connsiteX237" fmla="*/ 1321403 w 3024845"/>
                <a:gd name="connsiteY237" fmla="*/ 335075 h 834218"/>
                <a:gd name="connsiteX238" fmla="*/ 1321403 w 3024845"/>
                <a:gd name="connsiteY238" fmla="*/ 373987 h 834218"/>
                <a:gd name="connsiteX239" fmla="*/ 1323176 w 3024845"/>
                <a:gd name="connsiteY239" fmla="*/ 373987 h 834218"/>
                <a:gd name="connsiteX240" fmla="*/ 1335590 w 3024845"/>
                <a:gd name="connsiteY240" fmla="*/ 373987 h 834218"/>
                <a:gd name="connsiteX241" fmla="*/ 1335590 w 3024845"/>
                <a:gd name="connsiteY241" fmla="*/ 376149 h 834218"/>
                <a:gd name="connsiteX242" fmla="*/ 1335590 w 3024845"/>
                <a:gd name="connsiteY242" fmla="*/ 391281 h 834218"/>
                <a:gd name="connsiteX243" fmla="*/ 1339643 w 3024845"/>
                <a:gd name="connsiteY243" fmla="*/ 389120 h 834218"/>
                <a:gd name="connsiteX244" fmla="*/ 1339643 w 3024845"/>
                <a:gd name="connsiteY244" fmla="*/ 373987 h 834218"/>
                <a:gd name="connsiteX245" fmla="*/ 1341163 w 3024845"/>
                <a:gd name="connsiteY245" fmla="*/ 373987 h 834218"/>
                <a:gd name="connsiteX246" fmla="*/ 1351803 w 3024845"/>
                <a:gd name="connsiteY246" fmla="*/ 373987 h 834218"/>
                <a:gd name="connsiteX247" fmla="*/ 1351803 w 3024845"/>
                <a:gd name="connsiteY247" fmla="*/ 375608 h 834218"/>
                <a:gd name="connsiteX248" fmla="*/ 1351803 w 3024845"/>
                <a:gd name="connsiteY248" fmla="*/ 386958 h 834218"/>
                <a:gd name="connsiteX249" fmla="*/ 1382204 w 3024845"/>
                <a:gd name="connsiteY249" fmla="*/ 386958 h 834218"/>
                <a:gd name="connsiteX250" fmla="*/ 1382204 w 3024845"/>
                <a:gd name="connsiteY250" fmla="*/ 350208 h 834218"/>
                <a:gd name="connsiteX251" fmla="*/ 1383470 w 3024845"/>
                <a:gd name="connsiteY251" fmla="*/ 350208 h 834218"/>
                <a:gd name="connsiteX252" fmla="*/ 1392337 w 3024845"/>
                <a:gd name="connsiteY252" fmla="*/ 350208 h 834218"/>
                <a:gd name="connsiteX253" fmla="*/ 1392337 w 3024845"/>
                <a:gd name="connsiteY253" fmla="*/ 371825 h 834218"/>
                <a:gd name="connsiteX254" fmla="*/ 1394364 w 3024845"/>
                <a:gd name="connsiteY254" fmla="*/ 339399 h 834218"/>
                <a:gd name="connsiteX255" fmla="*/ 1416657 w 3024845"/>
                <a:gd name="connsiteY255" fmla="*/ 339399 h 834218"/>
                <a:gd name="connsiteX256" fmla="*/ 1416657 w 3024845"/>
                <a:gd name="connsiteY256" fmla="*/ 337777 h 834218"/>
                <a:gd name="connsiteX257" fmla="*/ 1416657 w 3024845"/>
                <a:gd name="connsiteY257" fmla="*/ 326428 h 834218"/>
                <a:gd name="connsiteX258" fmla="*/ 1417417 w 3024845"/>
                <a:gd name="connsiteY258" fmla="*/ 326428 h 834218"/>
                <a:gd name="connsiteX259" fmla="*/ 1422737 w 3024845"/>
                <a:gd name="connsiteY259" fmla="*/ 326428 h 834218"/>
                <a:gd name="connsiteX260" fmla="*/ 1422737 w 3024845"/>
                <a:gd name="connsiteY260" fmla="*/ 324537 h 834218"/>
                <a:gd name="connsiteX261" fmla="*/ 1422737 w 3024845"/>
                <a:gd name="connsiteY261" fmla="*/ 311296 h 834218"/>
                <a:gd name="connsiteX262" fmla="*/ 1426791 w 3024845"/>
                <a:gd name="connsiteY262" fmla="*/ 317781 h 834218"/>
                <a:gd name="connsiteX263" fmla="*/ 1429071 w 3024845"/>
                <a:gd name="connsiteY263" fmla="*/ 317781 h 834218"/>
                <a:gd name="connsiteX264" fmla="*/ 1445031 w 3024845"/>
                <a:gd name="connsiteY264" fmla="*/ 317781 h 834218"/>
                <a:gd name="connsiteX265" fmla="*/ 1445031 w 3024845"/>
                <a:gd name="connsiteY265" fmla="*/ 316970 h 834218"/>
                <a:gd name="connsiteX266" fmla="*/ 1445031 w 3024845"/>
                <a:gd name="connsiteY266" fmla="*/ 311296 h 834218"/>
                <a:gd name="connsiteX267" fmla="*/ 1445791 w 3024845"/>
                <a:gd name="connsiteY267" fmla="*/ 311296 h 834218"/>
                <a:gd name="connsiteX268" fmla="*/ 1451111 w 3024845"/>
                <a:gd name="connsiteY268" fmla="*/ 311296 h 834218"/>
                <a:gd name="connsiteX269" fmla="*/ 1451111 w 3024845"/>
                <a:gd name="connsiteY269" fmla="*/ 312647 h 834218"/>
                <a:gd name="connsiteX270" fmla="*/ 1451111 w 3024845"/>
                <a:gd name="connsiteY270" fmla="*/ 322105 h 834218"/>
                <a:gd name="connsiteX271" fmla="*/ 1489618 w 3024845"/>
                <a:gd name="connsiteY271" fmla="*/ 322105 h 834218"/>
                <a:gd name="connsiteX272" fmla="*/ 1489618 w 3024845"/>
                <a:gd name="connsiteY272" fmla="*/ 460458 h 834218"/>
                <a:gd name="connsiteX273" fmla="*/ 1491138 w 3024845"/>
                <a:gd name="connsiteY273" fmla="*/ 460458 h 834218"/>
                <a:gd name="connsiteX274" fmla="*/ 1501778 w 3024845"/>
                <a:gd name="connsiteY274" fmla="*/ 460458 h 834218"/>
                <a:gd name="connsiteX275" fmla="*/ 1501778 w 3024845"/>
                <a:gd name="connsiteY275" fmla="*/ 447488 h 834218"/>
                <a:gd name="connsiteX276" fmla="*/ 1505832 w 3024845"/>
                <a:gd name="connsiteY276" fmla="*/ 447488 h 834218"/>
                <a:gd name="connsiteX277" fmla="*/ 1505832 w 3024845"/>
                <a:gd name="connsiteY277" fmla="*/ 460458 h 834218"/>
                <a:gd name="connsiteX278" fmla="*/ 1536232 w 3024845"/>
                <a:gd name="connsiteY278" fmla="*/ 460458 h 834218"/>
                <a:gd name="connsiteX279" fmla="*/ 1536232 w 3024845"/>
                <a:gd name="connsiteY279" fmla="*/ 430193 h 834218"/>
                <a:gd name="connsiteX280" fmla="*/ 1548392 w 3024845"/>
                <a:gd name="connsiteY280" fmla="*/ 430193 h 834218"/>
                <a:gd name="connsiteX281" fmla="*/ 1560552 w 3024845"/>
                <a:gd name="connsiteY281" fmla="*/ 428032 h 834218"/>
                <a:gd name="connsiteX282" fmla="*/ 1564606 w 3024845"/>
                <a:gd name="connsiteY282" fmla="*/ 430193 h 834218"/>
                <a:gd name="connsiteX283" fmla="*/ 1574739 w 3024845"/>
                <a:gd name="connsiteY283" fmla="*/ 430193 h 834218"/>
                <a:gd name="connsiteX284" fmla="*/ 1574739 w 3024845"/>
                <a:gd name="connsiteY284" fmla="*/ 460458 h 834218"/>
                <a:gd name="connsiteX285" fmla="*/ 1582846 w 3024845"/>
                <a:gd name="connsiteY285" fmla="*/ 460458 h 834218"/>
                <a:gd name="connsiteX286" fmla="*/ 1582846 w 3024845"/>
                <a:gd name="connsiteY286" fmla="*/ 477753 h 834218"/>
                <a:gd name="connsiteX287" fmla="*/ 1592182 w 3024845"/>
                <a:gd name="connsiteY287" fmla="*/ 478658 h 834218"/>
                <a:gd name="connsiteX288" fmla="*/ 1605140 w 3024845"/>
                <a:gd name="connsiteY288" fmla="*/ 478658 h 834218"/>
                <a:gd name="connsiteX289" fmla="*/ 1605140 w 3024845"/>
                <a:gd name="connsiteY289" fmla="*/ 462620 h 834218"/>
                <a:gd name="connsiteX290" fmla="*/ 1673096 w 3024845"/>
                <a:gd name="connsiteY290" fmla="*/ 462620 h 834218"/>
                <a:gd name="connsiteX291" fmla="*/ 1673096 w 3024845"/>
                <a:gd name="connsiteY291" fmla="*/ 377367 h 834218"/>
                <a:gd name="connsiteX292" fmla="*/ 1745104 w 3024845"/>
                <a:gd name="connsiteY292" fmla="*/ 377367 h 834218"/>
                <a:gd name="connsiteX293" fmla="*/ 1745104 w 3024845"/>
                <a:gd name="connsiteY293" fmla="*/ 456135 h 834218"/>
                <a:gd name="connsiteX294" fmla="*/ 1747008 w 3024845"/>
                <a:gd name="connsiteY294" fmla="*/ 456135 h 834218"/>
                <a:gd name="connsiteX295" fmla="*/ 1748250 w 3024845"/>
                <a:gd name="connsiteY295" fmla="*/ 478658 h 834218"/>
                <a:gd name="connsiteX296" fmla="*/ 1757926 w 3024845"/>
                <a:gd name="connsiteY296" fmla="*/ 478658 h 834218"/>
                <a:gd name="connsiteX297" fmla="*/ 1759168 w 3024845"/>
                <a:gd name="connsiteY297" fmla="*/ 456135 h 834218"/>
                <a:gd name="connsiteX298" fmla="*/ 1765248 w 3024845"/>
                <a:gd name="connsiteY298" fmla="*/ 456135 h 834218"/>
                <a:gd name="connsiteX299" fmla="*/ 1766490 w 3024845"/>
                <a:gd name="connsiteY299" fmla="*/ 478658 h 834218"/>
                <a:gd name="connsiteX300" fmla="*/ 1817112 w 3024845"/>
                <a:gd name="connsiteY300" fmla="*/ 478658 h 834218"/>
                <a:gd name="connsiteX301" fmla="*/ 1817112 w 3024845"/>
                <a:gd name="connsiteY301" fmla="*/ 315630 h 834218"/>
                <a:gd name="connsiteX302" fmla="*/ 2014439 w 3024845"/>
                <a:gd name="connsiteY302" fmla="*/ 315630 h 834218"/>
                <a:gd name="connsiteX303" fmla="*/ 2014439 w 3024845"/>
                <a:gd name="connsiteY303" fmla="*/ 478658 h 834218"/>
                <a:gd name="connsiteX304" fmla="*/ 2033136 w 3024845"/>
                <a:gd name="connsiteY304" fmla="*/ 478658 h 834218"/>
                <a:gd name="connsiteX305" fmla="*/ 2033136 w 3024845"/>
                <a:gd name="connsiteY305" fmla="*/ 395965 h 834218"/>
                <a:gd name="connsiteX306" fmla="*/ 2128256 w 3024845"/>
                <a:gd name="connsiteY306" fmla="*/ 395965 h 834218"/>
                <a:gd name="connsiteX307" fmla="*/ 2180720 w 3024845"/>
                <a:gd name="connsiteY307" fmla="*/ 330752 h 834218"/>
                <a:gd name="connsiteX308" fmla="*/ 2245574 w 3024845"/>
                <a:gd name="connsiteY308" fmla="*/ 330752 h 834218"/>
                <a:gd name="connsiteX309" fmla="*/ 2245574 w 3024845"/>
                <a:gd name="connsiteY309" fmla="*/ 406414 h 834218"/>
                <a:gd name="connsiteX310" fmla="*/ 2253681 w 3024845"/>
                <a:gd name="connsiteY310" fmla="*/ 406414 h 834218"/>
                <a:gd name="connsiteX311" fmla="*/ 2255708 w 3024845"/>
                <a:gd name="connsiteY311" fmla="*/ 399929 h 834218"/>
                <a:gd name="connsiteX312" fmla="*/ 2261788 w 3024845"/>
                <a:gd name="connsiteY312" fmla="*/ 399929 h 834218"/>
                <a:gd name="connsiteX313" fmla="*/ 2263815 w 3024845"/>
                <a:gd name="connsiteY313" fmla="*/ 408576 h 834218"/>
                <a:gd name="connsiteX314" fmla="*/ 2275975 w 3024845"/>
                <a:gd name="connsiteY314" fmla="*/ 408576 h 834218"/>
                <a:gd name="connsiteX315" fmla="*/ 2275975 w 3024845"/>
                <a:gd name="connsiteY315" fmla="*/ 402090 h 834218"/>
                <a:gd name="connsiteX316" fmla="*/ 2298268 w 3024845"/>
                <a:gd name="connsiteY316" fmla="*/ 402090 h 834218"/>
                <a:gd name="connsiteX317" fmla="*/ 2298268 w 3024845"/>
                <a:gd name="connsiteY317" fmla="*/ 408576 h 834218"/>
                <a:gd name="connsiteX318" fmla="*/ 2318535 w 3024845"/>
                <a:gd name="connsiteY318" fmla="*/ 408576 h 834218"/>
                <a:gd name="connsiteX319" fmla="*/ 2318535 w 3024845"/>
                <a:gd name="connsiteY319" fmla="*/ 453973 h 834218"/>
                <a:gd name="connsiteX320" fmla="*/ 2332722 w 3024845"/>
                <a:gd name="connsiteY320" fmla="*/ 453973 h 834218"/>
                <a:gd name="connsiteX321" fmla="*/ 2332722 w 3024845"/>
                <a:gd name="connsiteY321" fmla="*/ 441002 h 834218"/>
                <a:gd name="connsiteX322" fmla="*/ 2348936 w 3024845"/>
                <a:gd name="connsiteY322" fmla="*/ 441002 h 834218"/>
                <a:gd name="connsiteX323" fmla="*/ 2348936 w 3024845"/>
                <a:gd name="connsiteY323" fmla="*/ 261575 h 834218"/>
                <a:gd name="connsiteX324" fmla="*/ 2355016 w 3024845"/>
                <a:gd name="connsiteY324" fmla="*/ 255089 h 834218"/>
                <a:gd name="connsiteX325" fmla="*/ 2427977 w 3024845"/>
                <a:gd name="connsiteY325" fmla="*/ 255089 h 834218"/>
                <a:gd name="connsiteX326" fmla="*/ 2427977 w 3024845"/>
                <a:gd name="connsiteY326" fmla="*/ 263737 h 834218"/>
                <a:gd name="connsiteX327" fmla="*/ 2438110 w 3024845"/>
                <a:gd name="connsiteY327" fmla="*/ 263737 h 834218"/>
                <a:gd name="connsiteX328" fmla="*/ 2438110 w 3024845"/>
                <a:gd name="connsiteY328" fmla="*/ 378311 h 834218"/>
                <a:gd name="connsiteX329" fmla="*/ 2460404 w 3024845"/>
                <a:gd name="connsiteY329" fmla="*/ 378311 h 834218"/>
                <a:gd name="connsiteX330" fmla="*/ 2460404 w 3024845"/>
                <a:gd name="connsiteY330" fmla="*/ 311296 h 834218"/>
                <a:gd name="connsiteX331" fmla="*/ 2486751 w 3024845"/>
                <a:gd name="connsiteY331" fmla="*/ 311296 h 834218"/>
                <a:gd name="connsiteX332" fmla="*/ 2490804 w 3024845"/>
                <a:gd name="connsiteY332" fmla="*/ 306972 h 834218"/>
                <a:gd name="connsiteX333" fmla="*/ 2498911 w 3024845"/>
                <a:gd name="connsiteY333" fmla="*/ 306972 h 834218"/>
                <a:gd name="connsiteX334" fmla="*/ 2502964 w 3024845"/>
                <a:gd name="connsiteY334" fmla="*/ 311296 h 834218"/>
                <a:gd name="connsiteX335" fmla="*/ 2525258 w 3024845"/>
                <a:gd name="connsiteY335" fmla="*/ 311296 h 834218"/>
                <a:gd name="connsiteX336" fmla="*/ 2525258 w 3024845"/>
                <a:gd name="connsiteY336" fmla="*/ 194560 h 834218"/>
                <a:gd name="connsiteX337" fmla="*/ 2582005 w 3024845"/>
                <a:gd name="connsiteY337" fmla="*/ 183751 h 834218"/>
                <a:gd name="connsiteX338" fmla="*/ 2582005 w 3024845"/>
                <a:gd name="connsiteY338" fmla="*/ 184832 h 834218"/>
                <a:gd name="connsiteX339" fmla="*/ 2582005 w 3024845"/>
                <a:gd name="connsiteY339" fmla="*/ 192398 h 834218"/>
                <a:gd name="connsiteX340" fmla="*/ 2608352 w 3024845"/>
                <a:gd name="connsiteY340" fmla="*/ 192398 h 834218"/>
                <a:gd name="connsiteX341" fmla="*/ 2608352 w 3024845"/>
                <a:gd name="connsiteY341" fmla="*/ 447488 h 834218"/>
                <a:gd name="connsiteX342" fmla="*/ 2630646 w 3024845"/>
                <a:gd name="connsiteY342" fmla="*/ 447488 h 834218"/>
                <a:gd name="connsiteX343" fmla="*/ 2630646 w 3024845"/>
                <a:gd name="connsiteY343" fmla="*/ 443164 h 834218"/>
                <a:gd name="connsiteX344" fmla="*/ 2642806 w 3024845"/>
                <a:gd name="connsiteY344" fmla="*/ 443164 h 834218"/>
                <a:gd name="connsiteX345" fmla="*/ 2642806 w 3024845"/>
                <a:gd name="connsiteY345" fmla="*/ 447488 h 834218"/>
                <a:gd name="connsiteX346" fmla="*/ 2667126 w 3024845"/>
                <a:gd name="connsiteY346" fmla="*/ 447488 h 834218"/>
                <a:gd name="connsiteX347" fmla="*/ 2667126 w 3024845"/>
                <a:gd name="connsiteY347" fmla="*/ 434517 h 834218"/>
                <a:gd name="connsiteX348" fmla="*/ 2695500 w 3024845"/>
                <a:gd name="connsiteY348" fmla="*/ 434517 h 834218"/>
                <a:gd name="connsiteX349" fmla="*/ 2707660 w 3024845"/>
                <a:gd name="connsiteY349" fmla="*/ 430193 h 834218"/>
                <a:gd name="connsiteX350" fmla="*/ 2727927 w 3024845"/>
                <a:gd name="connsiteY350" fmla="*/ 434517 h 834218"/>
                <a:gd name="connsiteX351" fmla="*/ 2727927 w 3024845"/>
                <a:gd name="connsiteY351" fmla="*/ 417223 h 834218"/>
                <a:gd name="connsiteX352" fmla="*/ 2736034 w 3024845"/>
                <a:gd name="connsiteY352" fmla="*/ 417223 h 834218"/>
                <a:gd name="connsiteX353" fmla="*/ 2736034 w 3024845"/>
                <a:gd name="connsiteY353" fmla="*/ 404252 h 834218"/>
                <a:gd name="connsiteX354" fmla="*/ 2792781 w 3024845"/>
                <a:gd name="connsiteY354" fmla="*/ 404252 h 834218"/>
                <a:gd name="connsiteX355" fmla="*/ 2792781 w 3024845"/>
                <a:gd name="connsiteY355" fmla="*/ 373987 h 834218"/>
                <a:gd name="connsiteX356" fmla="*/ 2811021 w 3024845"/>
                <a:gd name="connsiteY356" fmla="*/ 373987 h 834218"/>
                <a:gd name="connsiteX357" fmla="*/ 2811021 w 3024845"/>
                <a:gd name="connsiteY357" fmla="*/ 367502 h 834218"/>
                <a:gd name="connsiteX358" fmla="*/ 2823181 w 3024845"/>
                <a:gd name="connsiteY358" fmla="*/ 367502 h 834218"/>
                <a:gd name="connsiteX359" fmla="*/ 2823181 w 3024845"/>
                <a:gd name="connsiteY359" fmla="*/ 373987 h 834218"/>
                <a:gd name="connsiteX360" fmla="*/ 2839395 w 3024845"/>
                <a:gd name="connsiteY360" fmla="*/ 373987 h 834218"/>
                <a:gd name="connsiteX361" fmla="*/ 2839395 w 3024845"/>
                <a:gd name="connsiteY361" fmla="*/ 423708 h 834218"/>
                <a:gd name="connsiteX362" fmla="*/ 2871822 w 3024845"/>
                <a:gd name="connsiteY362" fmla="*/ 423708 h 834218"/>
                <a:gd name="connsiteX363" fmla="*/ 2871822 w 3024845"/>
                <a:gd name="connsiteY363" fmla="*/ 397767 h 834218"/>
                <a:gd name="connsiteX364" fmla="*/ 2910329 w 3024845"/>
                <a:gd name="connsiteY364" fmla="*/ 397767 h 834218"/>
                <a:gd name="connsiteX365" fmla="*/ 2910329 w 3024845"/>
                <a:gd name="connsiteY365" fmla="*/ 367502 h 834218"/>
                <a:gd name="connsiteX366" fmla="*/ 2958970 w 3024845"/>
                <a:gd name="connsiteY366" fmla="*/ 367502 h 834218"/>
                <a:gd name="connsiteX367" fmla="*/ 2958970 w 3024845"/>
                <a:gd name="connsiteY367" fmla="*/ 478658 h 834218"/>
                <a:gd name="connsiteX368" fmla="*/ 2958970 w 3024845"/>
                <a:gd name="connsiteY368" fmla="*/ 492437 h 834218"/>
                <a:gd name="connsiteX369" fmla="*/ 3024845 w 3024845"/>
                <a:gd name="connsiteY369" fmla="*/ 492437 h 834218"/>
                <a:gd name="connsiteX370" fmla="*/ 3024845 w 3024845"/>
                <a:gd name="connsiteY370" fmla="*/ 834218 h 834218"/>
                <a:gd name="connsiteX371" fmla="*/ 2054 w 3024845"/>
                <a:gd name="connsiteY371" fmla="*/ 831885 h 834218"/>
                <a:gd name="connsiteX372" fmla="*/ 0 w 3024845"/>
                <a:gd name="connsiteY372" fmla="*/ 397767 h 834218"/>
                <a:gd name="connsiteX373" fmla="*/ 20267 w 3024845"/>
                <a:gd name="connsiteY373" fmla="*/ 397767 h 834218"/>
                <a:gd name="connsiteX374" fmla="*/ 20774 w 3024845"/>
                <a:gd name="connsiteY374" fmla="*/ 396686 h 834218"/>
                <a:gd name="connsiteX375" fmla="*/ 24320 w 3024845"/>
                <a:gd name="connsiteY375" fmla="*/ 389120 h 834218"/>
                <a:gd name="connsiteX376" fmla="*/ 26094 w 3024845"/>
                <a:gd name="connsiteY376" fmla="*/ 389390 h 834218"/>
                <a:gd name="connsiteX377" fmla="*/ 38507 w 3024845"/>
                <a:gd name="connsiteY377" fmla="*/ 391281 h 834218"/>
                <a:gd name="connsiteX378" fmla="*/ 39014 w 3024845"/>
                <a:gd name="connsiteY378" fmla="*/ 392633 h 834218"/>
                <a:gd name="connsiteX379" fmla="*/ 42560 w 3024845"/>
                <a:gd name="connsiteY379" fmla="*/ 402090 h 834218"/>
                <a:gd name="connsiteX380" fmla="*/ 68907 w 3024845"/>
                <a:gd name="connsiteY380" fmla="*/ 404252 h 834218"/>
                <a:gd name="connsiteX381" fmla="*/ 68907 w 3024845"/>
                <a:gd name="connsiteY381" fmla="*/ 281031 h 834218"/>
                <a:gd name="connsiteX382" fmla="*/ 70934 w 3024845"/>
                <a:gd name="connsiteY382" fmla="*/ 281031 h 834218"/>
                <a:gd name="connsiteX383" fmla="*/ 85121 w 3024845"/>
                <a:gd name="connsiteY383" fmla="*/ 281031 h 834218"/>
                <a:gd name="connsiteX384" fmla="*/ 85121 w 3024845"/>
                <a:gd name="connsiteY384" fmla="*/ 144839 h 834218"/>
                <a:gd name="connsiteX385" fmla="*/ 86894 w 3024845"/>
                <a:gd name="connsiteY385" fmla="*/ 144839 h 834218"/>
                <a:gd name="connsiteX386" fmla="*/ 99308 w 3024845"/>
                <a:gd name="connsiteY386" fmla="*/ 144839 h 834218"/>
                <a:gd name="connsiteX387" fmla="*/ 99308 w 3024845"/>
                <a:gd name="connsiteY387" fmla="*/ 30265 h 834218"/>
                <a:gd name="connsiteX388" fmla="*/ 103361 w 3024845"/>
                <a:gd name="connsiteY388" fmla="*/ 2161 h 834218"/>
                <a:gd name="connsiteX0" fmla="*/ 103361 w 3024845"/>
                <a:gd name="connsiteY0" fmla="*/ 2161 h 834218"/>
                <a:gd name="connsiteX1" fmla="*/ 200642 w 3024845"/>
                <a:gd name="connsiteY1" fmla="*/ 0 h 834218"/>
                <a:gd name="connsiteX2" fmla="*/ 202669 w 3024845"/>
                <a:gd name="connsiteY2" fmla="*/ 0 h 834218"/>
                <a:gd name="connsiteX3" fmla="*/ 220909 w 3024845"/>
                <a:gd name="connsiteY3" fmla="*/ 144839 h 834218"/>
                <a:gd name="connsiteX4" fmla="*/ 223189 w 3024845"/>
                <a:gd name="connsiteY4" fmla="*/ 144839 h 834218"/>
                <a:gd name="connsiteX5" fmla="*/ 239150 w 3024845"/>
                <a:gd name="connsiteY5" fmla="*/ 144839 h 834218"/>
                <a:gd name="connsiteX6" fmla="*/ 239150 w 3024845"/>
                <a:gd name="connsiteY6" fmla="*/ 285354 h 834218"/>
                <a:gd name="connsiteX7" fmla="*/ 240670 w 3024845"/>
                <a:gd name="connsiteY7" fmla="*/ 285084 h 834218"/>
                <a:gd name="connsiteX8" fmla="*/ 251310 w 3024845"/>
                <a:gd name="connsiteY8" fmla="*/ 283193 h 834218"/>
                <a:gd name="connsiteX9" fmla="*/ 249283 w 3024845"/>
                <a:gd name="connsiteY9" fmla="*/ 371825 h 834218"/>
                <a:gd name="connsiteX10" fmla="*/ 250803 w 3024845"/>
                <a:gd name="connsiteY10" fmla="*/ 372096 h 834218"/>
                <a:gd name="connsiteX11" fmla="*/ 261443 w 3024845"/>
                <a:gd name="connsiteY11" fmla="*/ 373987 h 834218"/>
                <a:gd name="connsiteX12" fmla="*/ 261696 w 3024845"/>
                <a:gd name="connsiteY12" fmla="*/ 374798 h 834218"/>
                <a:gd name="connsiteX13" fmla="*/ 263470 w 3024845"/>
                <a:gd name="connsiteY13" fmla="*/ 380473 h 834218"/>
                <a:gd name="connsiteX14" fmla="*/ 264230 w 3024845"/>
                <a:gd name="connsiteY14" fmla="*/ 378041 h 834218"/>
                <a:gd name="connsiteX15" fmla="*/ 269550 w 3024845"/>
                <a:gd name="connsiteY15" fmla="*/ 361017 h 834218"/>
                <a:gd name="connsiteX16" fmla="*/ 271323 w 3024845"/>
                <a:gd name="connsiteY16" fmla="*/ 361017 h 834218"/>
                <a:gd name="connsiteX17" fmla="*/ 283737 w 3024845"/>
                <a:gd name="connsiteY17" fmla="*/ 361017 h 834218"/>
                <a:gd name="connsiteX18" fmla="*/ 283737 w 3024845"/>
                <a:gd name="connsiteY18" fmla="*/ 393443 h 834218"/>
                <a:gd name="connsiteX19" fmla="*/ 284750 w 3024845"/>
                <a:gd name="connsiteY19" fmla="*/ 393984 h 834218"/>
                <a:gd name="connsiteX20" fmla="*/ 291844 w 3024845"/>
                <a:gd name="connsiteY20" fmla="*/ 397767 h 834218"/>
                <a:gd name="connsiteX21" fmla="*/ 291844 w 3024845"/>
                <a:gd name="connsiteY21" fmla="*/ 399118 h 834218"/>
                <a:gd name="connsiteX22" fmla="*/ 291844 w 3024845"/>
                <a:gd name="connsiteY22" fmla="*/ 408576 h 834218"/>
                <a:gd name="connsiteX23" fmla="*/ 336431 w 3024845"/>
                <a:gd name="connsiteY23" fmla="*/ 408576 h 834218"/>
                <a:gd name="connsiteX24" fmla="*/ 336431 w 3024845"/>
                <a:gd name="connsiteY24" fmla="*/ 409657 h 834218"/>
                <a:gd name="connsiteX25" fmla="*/ 336431 w 3024845"/>
                <a:gd name="connsiteY25" fmla="*/ 417223 h 834218"/>
                <a:gd name="connsiteX26" fmla="*/ 338457 w 3024845"/>
                <a:gd name="connsiteY26" fmla="*/ 417223 h 834218"/>
                <a:gd name="connsiteX27" fmla="*/ 352644 w 3024845"/>
                <a:gd name="connsiteY27" fmla="*/ 417223 h 834218"/>
                <a:gd name="connsiteX28" fmla="*/ 352644 w 3024845"/>
                <a:gd name="connsiteY28" fmla="*/ 386958 h 834218"/>
                <a:gd name="connsiteX29" fmla="*/ 397231 w 3024845"/>
                <a:gd name="connsiteY29" fmla="*/ 386958 h 834218"/>
                <a:gd name="connsiteX30" fmla="*/ 397231 w 3024845"/>
                <a:gd name="connsiteY30" fmla="*/ 385607 h 834218"/>
                <a:gd name="connsiteX31" fmla="*/ 397231 w 3024845"/>
                <a:gd name="connsiteY31" fmla="*/ 376149 h 834218"/>
                <a:gd name="connsiteX32" fmla="*/ 398245 w 3024845"/>
                <a:gd name="connsiteY32" fmla="*/ 376149 h 834218"/>
                <a:gd name="connsiteX33" fmla="*/ 405338 w 3024845"/>
                <a:gd name="connsiteY33" fmla="*/ 376149 h 834218"/>
                <a:gd name="connsiteX34" fmla="*/ 405338 w 3024845"/>
                <a:gd name="connsiteY34" fmla="*/ 374258 h 834218"/>
                <a:gd name="connsiteX35" fmla="*/ 405338 w 3024845"/>
                <a:gd name="connsiteY35" fmla="*/ 361017 h 834218"/>
                <a:gd name="connsiteX36" fmla="*/ 406098 w 3024845"/>
                <a:gd name="connsiteY36" fmla="*/ 361017 h 834218"/>
                <a:gd name="connsiteX37" fmla="*/ 411418 w 3024845"/>
                <a:gd name="connsiteY37" fmla="*/ 361017 h 834218"/>
                <a:gd name="connsiteX38" fmla="*/ 411418 w 3024845"/>
                <a:gd name="connsiteY38" fmla="*/ 359936 h 834218"/>
                <a:gd name="connsiteX39" fmla="*/ 411418 w 3024845"/>
                <a:gd name="connsiteY39" fmla="*/ 352369 h 834218"/>
                <a:gd name="connsiteX40" fmla="*/ 413445 w 3024845"/>
                <a:gd name="connsiteY40" fmla="*/ 352369 h 834218"/>
                <a:gd name="connsiteX41" fmla="*/ 427632 w 3024845"/>
                <a:gd name="connsiteY41" fmla="*/ 352369 h 834218"/>
                <a:gd name="connsiteX42" fmla="*/ 427632 w 3024845"/>
                <a:gd name="connsiteY42" fmla="*/ 353450 h 834218"/>
                <a:gd name="connsiteX43" fmla="*/ 427632 w 3024845"/>
                <a:gd name="connsiteY43" fmla="*/ 361017 h 834218"/>
                <a:gd name="connsiteX44" fmla="*/ 449925 w 3024845"/>
                <a:gd name="connsiteY44" fmla="*/ 361017 h 834218"/>
                <a:gd name="connsiteX45" fmla="*/ 449925 w 3024845"/>
                <a:gd name="connsiteY45" fmla="*/ 359125 h 834218"/>
                <a:gd name="connsiteX46" fmla="*/ 449925 w 3024845"/>
                <a:gd name="connsiteY46" fmla="*/ 345884 h 834218"/>
                <a:gd name="connsiteX47" fmla="*/ 451699 w 3024845"/>
                <a:gd name="connsiteY47" fmla="*/ 345884 h 834218"/>
                <a:gd name="connsiteX48" fmla="*/ 464112 w 3024845"/>
                <a:gd name="connsiteY48" fmla="*/ 345884 h 834218"/>
                <a:gd name="connsiteX49" fmla="*/ 464112 w 3024845"/>
                <a:gd name="connsiteY49" fmla="*/ 369664 h 834218"/>
                <a:gd name="connsiteX50" fmla="*/ 465126 w 3024845"/>
                <a:gd name="connsiteY50" fmla="*/ 369664 h 834218"/>
                <a:gd name="connsiteX51" fmla="*/ 472219 w 3024845"/>
                <a:gd name="connsiteY51" fmla="*/ 369664 h 834218"/>
                <a:gd name="connsiteX52" fmla="*/ 472219 w 3024845"/>
                <a:gd name="connsiteY52" fmla="*/ 368583 h 834218"/>
                <a:gd name="connsiteX53" fmla="*/ 472219 w 3024845"/>
                <a:gd name="connsiteY53" fmla="*/ 361017 h 834218"/>
                <a:gd name="connsiteX54" fmla="*/ 473992 w 3024845"/>
                <a:gd name="connsiteY54" fmla="*/ 361017 h 834218"/>
                <a:gd name="connsiteX55" fmla="*/ 486406 w 3024845"/>
                <a:gd name="connsiteY55" fmla="*/ 361017 h 834218"/>
                <a:gd name="connsiteX56" fmla="*/ 486406 w 3024845"/>
                <a:gd name="connsiteY56" fmla="*/ 386958 h 834218"/>
                <a:gd name="connsiteX57" fmla="*/ 488433 w 3024845"/>
                <a:gd name="connsiteY57" fmla="*/ 386958 h 834218"/>
                <a:gd name="connsiteX58" fmla="*/ 502619 w 3024845"/>
                <a:gd name="connsiteY58" fmla="*/ 386958 h 834218"/>
                <a:gd name="connsiteX59" fmla="*/ 502619 w 3024845"/>
                <a:gd name="connsiteY59" fmla="*/ 388579 h 834218"/>
                <a:gd name="connsiteX60" fmla="*/ 502619 w 3024845"/>
                <a:gd name="connsiteY60" fmla="*/ 399929 h 834218"/>
                <a:gd name="connsiteX61" fmla="*/ 503379 w 3024845"/>
                <a:gd name="connsiteY61" fmla="*/ 399929 h 834218"/>
                <a:gd name="connsiteX62" fmla="*/ 508700 w 3024845"/>
                <a:gd name="connsiteY62" fmla="*/ 399929 h 834218"/>
                <a:gd name="connsiteX63" fmla="*/ 508700 w 3024845"/>
                <a:gd name="connsiteY63" fmla="*/ 399118 h 834218"/>
                <a:gd name="connsiteX64" fmla="*/ 508700 w 3024845"/>
                <a:gd name="connsiteY64" fmla="*/ 393443 h 834218"/>
                <a:gd name="connsiteX65" fmla="*/ 539100 w 3024845"/>
                <a:gd name="connsiteY65" fmla="*/ 393443 h 834218"/>
                <a:gd name="connsiteX66" fmla="*/ 539100 w 3024845"/>
                <a:gd name="connsiteY66" fmla="*/ 417223 h 834218"/>
                <a:gd name="connsiteX67" fmla="*/ 540113 w 3024845"/>
                <a:gd name="connsiteY67" fmla="*/ 417223 h 834218"/>
                <a:gd name="connsiteX68" fmla="*/ 547207 w 3024845"/>
                <a:gd name="connsiteY68" fmla="*/ 417223 h 834218"/>
                <a:gd name="connsiteX69" fmla="*/ 547207 w 3024845"/>
                <a:gd name="connsiteY69" fmla="*/ 418304 h 834218"/>
                <a:gd name="connsiteX70" fmla="*/ 547207 w 3024845"/>
                <a:gd name="connsiteY70" fmla="*/ 425870 h 834218"/>
                <a:gd name="connsiteX71" fmla="*/ 547967 w 3024845"/>
                <a:gd name="connsiteY71" fmla="*/ 425870 h 834218"/>
                <a:gd name="connsiteX72" fmla="*/ 553287 w 3024845"/>
                <a:gd name="connsiteY72" fmla="*/ 425870 h 834218"/>
                <a:gd name="connsiteX73" fmla="*/ 553287 w 3024845"/>
                <a:gd name="connsiteY73" fmla="*/ 423708 h 834218"/>
                <a:gd name="connsiteX74" fmla="*/ 553287 w 3024845"/>
                <a:gd name="connsiteY74" fmla="*/ 408576 h 834218"/>
                <a:gd name="connsiteX75" fmla="*/ 554300 w 3024845"/>
                <a:gd name="connsiteY75" fmla="*/ 408576 h 834218"/>
                <a:gd name="connsiteX76" fmla="*/ 561394 w 3024845"/>
                <a:gd name="connsiteY76" fmla="*/ 408576 h 834218"/>
                <a:gd name="connsiteX77" fmla="*/ 561394 w 3024845"/>
                <a:gd name="connsiteY77" fmla="*/ 409657 h 834218"/>
                <a:gd name="connsiteX78" fmla="*/ 561394 w 3024845"/>
                <a:gd name="connsiteY78" fmla="*/ 417223 h 834218"/>
                <a:gd name="connsiteX79" fmla="*/ 566714 w 3024845"/>
                <a:gd name="connsiteY79" fmla="*/ 415230 h 834218"/>
                <a:gd name="connsiteX80" fmla="*/ 567474 w 3024845"/>
                <a:gd name="connsiteY80" fmla="*/ 414250 h 834218"/>
                <a:gd name="connsiteX81" fmla="*/ 567474 w 3024845"/>
                <a:gd name="connsiteY81" fmla="*/ 408576 h 834218"/>
                <a:gd name="connsiteX82" fmla="*/ 605981 w 3024845"/>
                <a:gd name="connsiteY82" fmla="*/ 408576 h 834218"/>
                <a:gd name="connsiteX83" fmla="*/ 605981 w 3024845"/>
                <a:gd name="connsiteY83" fmla="*/ 432355 h 834218"/>
                <a:gd name="connsiteX84" fmla="*/ 608007 w 3024845"/>
                <a:gd name="connsiteY84" fmla="*/ 432355 h 834218"/>
                <a:gd name="connsiteX85" fmla="*/ 622194 w 3024845"/>
                <a:gd name="connsiteY85" fmla="*/ 432355 h 834218"/>
                <a:gd name="connsiteX86" fmla="*/ 622194 w 3024845"/>
                <a:gd name="connsiteY86" fmla="*/ 433436 h 834218"/>
                <a:gd name="connsiteX87" fmla="*/ 622194 w 3024845"/>
                <a:gd name="connsiteY87" fmla="*/ 441002 h 834218"/>
                <a:gd name="connsiteX88" fmla="*/ 623968 w 3024845"/>
                <a:gd name="connsiteY88" fmla="*/ 441002 h 834218"/>
                <a:gd name="connsiteX89" fmla="*/ 636381 w 3024845"/>
                <a:gd name="connsiteY89" fmla="*/ 441002 h 834218"/>
                <a:gd name="connsiteX90" fmla="*/ 636381 w 3024845"/>
                <a:gd name="connsiteY90" fmla="*/ 417223 h 834218"/>
                <a:gd name="connsiteX91" fmla="*/ 637394 w 3024845"/>
                <a:gd name="connsiteY91" fmla="*/ 417223 h 834218"/>
                <a:gd name="connsiteX92" fmla="*/ 644488 w 3024845"/>
                <a:gd name="connsiteY92" fmla="*/ 417223 h 834218"/>
                <a:gd name="connsiteX93" fmla="*/ 644488 w 3024845"/>
                <a:gd name="connsiteY93" fmla="*/ 384796 h 834218"/>
                <a:gd name="connsiteX94" fmla="*/ 645501 w 3024845"/>
                <a:gd name="connsiteY94" fmla="*/ 384796 h 834218"/>
                <a:gd name="connsiteX95" fmla="*/ 652595 w 3024845"/>
                <a:gd name="connsiteY95" fmla="*/ 384796 h 834218"/>
                <a:gd name="connsiteX96" fmla="*/ 652595 w 3024845"/>
                <a:gd name="connsiteY96" fmla="*/ 382905 h 834218"/>
                <a:gd name="connsiteX97" fmla="*/ 652595 w 3024845"/>
                <a:gd name="connsiteY97" fmla="*/ 369664 h 834218"/>
                <a:gd name="connsiteX98" fmla="*/ 651328 w 3024845"/>
                <a:gd name="connsiteY98" fmla="*/ 368042 h 834218"/>
                <a:gd name="connsiteX99" fmla="*/ 656648 w 3024845"/>
                <a:gd name="connsiteY99" fmla="*/ 356693 h 834218"/>
                <a:gd name="connsiteX100" fmla="*/ 664755 w 3024845"/>
                <a:gd name="connsiteY100" fmla="*/ 384796 h 834218"/>
                <a:gd name="connsiteX101" fmla="*/ 665515 w 3024845"/>
                <a:gd name="connsiteY101" fmla="*/ 384796 h 834218"/>
                <a:gd name="connsiteX102" fmla="*/ 670835 w 3024845"/>
                <a:gd name="connsiteY102" fmla="*/ 384796 h 834218"/>
                <a:gd name="connsiteX103" fmla="*/ 670835 w 3024845"/>
                <a:gd name="connsiteY103" fmla="*/ 278869 h 834218"/>
                <a:gd name="connsiteX104" fmla="*/ 672355 w 3024845"/>
                <a:gd name="connsiteY104" fmla="*/ 278869 h 834218"/>
                <a:gd name="connsiteX105" fmla="*/ 682995 w 3024845"/>
                <a:gd name="connsiteY105" fmla="*/ 278869 h 834218"/>
                <a:gd name="connsiteX106" fmla="*/ 682995 w 3024845"/>
                <a:gd name="connsiteY106" fmla="*/ 231310 h 834218"/>
                <a:gd name="connsiteX107" fmla="*/ 709342 w 3024845"/>
                <a:gd name="connsiteY107" fmla="*/ 231310 h 834218"/>
                <a:gd name="connsiteX108" fmla="*/ 709342 w 3024845"/>
                <a:gd name="connsiteY108" fmla="*/ 209692 h 834218"/>
                <a:gd name="connsiteX109" fmla="*/ 743796 w 3024845"/>
                <a:gd name="connsiteY109" fmla="*/ 209692 h 834218"/>
                <a:gd name="connsiteX110" fmla="*/ 743796 w 3024845"/>
                <a:gd name="connsiteY110" fmla="*/ 212124 h 834218"/>
                <a:gd name="connsiteX111" fmla="*/ 743796 w 3024845"/>
                <a:gd name="connsiteY111" fmla="*/ 229148 h 834218"/>
                <a:gd name="connsiteX112" fmla="*/ 746076 w 3024845"/>
                <a:gd name="connsiteY112" fmla="*/ 229148 h 834218"/>
                <a:gd name="connsiteX113" fmla="*/ 762036 w 3024845"/>
                <a:gd name="connsiteY113" fmla="*/ 229148 h 834218"/>
                <a:gd name="connsiteX114" fmla="*/ 762036 w 3024845"/>
                <a:gd name="connsiteY114" fmla="*/ 276707 h 834218"/>
                <a:gd name="connsiteX115" fmla="*/ 763049 w 3024845"/>
                <a:gd name="connsiteY115" fmla="*/ 276707 h 834218"/>
                <a:gd name="connsiteX116" fmla="*/ 770143 w 3024845"/>
                <a:gd name="connsiteY116" fmla="*/ 276707 h 834218"/>
                <a:gd name="connsiteX117" fmla="*/ 784330 w 3024845"/>
                <a:gd name="connsiteY117" fmla="*/ 281031 h 834218"/>
                <a:gd name="connsiteX118" fmla="*/ 784330 w 3024845"/>
                <a:gd name="connsiteY118" fmla="*/ 319943 h 834218"/>
                <a:gd name="connsiteX119" fmla="*/ 785343 w 3024845"/>
                <a:gd name="connsiteY119" fmla="*/ 319943 h 834218"/>
                <a:gd name="connsiteX120" fmla="*/ 792436 w 3024845"/>
                <a:gd name="connsiteY120" fmla="*/ 319943 h 834218"/>
                <a:gd name="connsiteX121" fmla="*/ 792436 w 3024845"/>
                <a:gd name="connsiteY121" fmla="*/ 321564 h 834218"/>
                <a:gd name="connsiteX122" fmla="*/ 792436 w 3024845"/>
                <a:gd name="connsiteY122" fmla="*/ 332913 h 834218"/>
                <a:gd name="connsiteX123" fmla="*/ 794463 w 3024845"/>
                <a:gd name="connsiteY123" fmla="*/ 332913 h 834218"/>
                <a:gd name="connsiteX124" fmla="*/ 808650 w 3024845"/>
                <a:gd name="connsiteY124" fmla="*/ 332913 h 834218"/>
                <a:gd name="connsiteX125" fmla="*/ 814730 w 3024845"/>
                <a:gd name="connsiteY125" fmla="*/ 339399 h 834218"/>
                <a:gd name="connsiteX126" fmla="*/ 814730 w 3024845"/>
                <a:gd name="connsiteY126" fmla="*/ 361017 h 834218"/>
                <a:gd name="connsiteX127" fmla="*/ 817010 w 3024845"/>
                <a:gd name="connsiteY127" fmla="*/ 361017 h 834218"/>
                <a:gd name="connsiteX128" fmla="*/ 832970 w 3024845"/>
                <a:gd name="connsiteY128" fmla="*/ 361017 h 834218"/>
                <a:gd name="connsiteX129" fmla="*/ 832970 w 3024845"/>
                <a:gd name="connsiteY129" fmla="*/ 362097 h 834218"/>
                <a:gd name="connsiteX130" fmla="*/ 832970 w 3024845"/>
                <a:gd name="connsiteY130" fmla="*/ 369664 h 834218"/>
                <a:gd name="connsiteX131" fmla="*/ 834237 w 3024845"/>
                <a:gd name="connsiteY131" fmla="*/ 369664 h 834218"/>
                <a:gd name="connsiteX132" fmla="*/ 843104 w 3024845"/>
                <a:gd name="connsiteY132" fmla="*/ 369664 h 834218"/>
                <a:gd name="connsiteX133" fmla="*/ 843104 w 3024845"/>
                <a:gd name="connsiteY133" fmla="*/ 371825 h 834218"/>
                <a:gd name="connsiteX134" fmla="*/ 843104 w 3024845"/>
                <a:gd name="connsiteY134" fmla="*/ 386958 h 834218"/>
                <a:gd name="connsiteX135" fmla="*/ 847157 w 3024845"/>
                <a:gd name="connsiteY135" fmla="*/ 385066 h 834218"/>
                <a:gd name="connsiteX136" fmla="*/ 847157 w 3024845"/>
                <a:gd name="connsiteY136" fmla="*/ 371825 h 834218"/>
                <a:gd name="connsiteX137" fmla="*/ 848170 w 3024845"/>
                <a:gd name="connsiteY137" fmla="*/ 371825 h 834218"/>
                <a:gd name="connsiteX138" fmla="*/ 855264 w 3024845"/>
                <a:gd name="connsiteY138" fmla="*/ 371825 h 834218"/>
                <a:gd name="connsiteX139" fmla="*/ 855264 w 3024845"/>
                <a:gd name="connsiteY139" fmla="*/ 373447 h 834218"/>
                <a:gd name="connsiteX140" fmla="*/ 855264 w 3024845"/>
                <a:gd name="connsiteY140" fmla="*/ 384796 h 834218"/>
                <a:gd name="connsiteX141" fmla="*/ 856024 w 3024845"/>
                <a:gd name="connsiteY141" fmla="*/ 384796 h 834218"/>
                <a:gd name="connsiteX142" fmla="*/ 861344 w 3024845"/>
                <a:gd name="connsiteY142" fmla="*/ 384796 h 834218"/>
                <a:gd name="connsiteX143" fmla="*/ 909984 w 3024845"/>
                <a:gd name="connsiteY143" fmla="*/ 380473 h 834218"/>
                <a:gd name="connsiteX144" fmla="*/ 909984 w 3024845"/>
                <a:gd name="connsiteY144" fmla="*/ 381824 h 834218"/>
                <a:gd name="connsiteX145" fmla="*/ 909984 w 3024845"/>
                <a:gd name="connsiteY145" fmla="*/ 391281 h 834218"/>
                <a:gd name="connsiteX146" fmla="*/ 910744 w 3024845"/>
                <a:gd name="connsiteY146" fmla="*/ 391281 h 834218"/>
                <a:gd name="connsiteX147" fmla="*/ 916065 w 3024845"/>
                <a:gd name="connsiteY147" fmla="*/ 391281 h 834218"/>
                <a:gd name="connsiteX148" fmla="*/ 916065 w 3024845"/>
                <a:gd name="connsiteY148" fmla="*/ 393443 h 834218"/>
                <a:gd name="connsiteX149" fmla="*/ 916065 w 3024845"/>
                <a:gd name="connsiteY149" fmla="*/ 408576 h 834218"/>
                <a:gd name="connsiteX150" fmla="*/ 918091 w 3024845"/>
                <a:gd name="connsiteY150" fmla="*/ 407225 h 834218"/>
                <a:gd name="connsiteX151" fmla="*/ 932278 w 3024845"/>
                <a:gd name="connsiteY151" fmla="*/ 397767 h 834218"/>
                <a:gd name="connsiteX152" fmla="*/ 938358 w 3024845"/>
                <a:gd name="connsiteY152" fmla="*/ 356693 h 834218"/>
                <a:gd name="connsiteX153" fmla="*/ 939118 w 3024845"/>
                <a:gd name="connsiteY153" fmla="*/ 356423 h 834218"/>
                <a:gd name="connsiteX154" fmla="*/ 944438 w 3024845"/>
                <a:gd name="connsiteY154" fmla="*/ 354531 h 834218"/>
                <a:gd name="connsiteX155" fmla="*/ 946465 w 3024845"/>
                <a:gd name="connsiteY155" fmla="*/ 285354 h 834218"/>
                <a:gd name="connsiteX156" fmla="*/ 948492 w 3024845"/>
                <a:gd name="connsiteY156" fmla="*/ 354531 h 834218"/>
                <a:gd name="connsiteX157" fmla="*/ 949252 w 3024845"/>
                <a:gd name="connsiteY157" fmla="*/ 354801 h 834218"/>
                <a:gd name="connsiteX158" fmla="*/ 954572 w 3024845"/>
                <a:gd name="connsiteY158" fmla="*/ 356693 h 834218"/>
                <a:gd name="connsiteX159" fmla="*/ 954572 w 3024845"/>
                <a:gd name="connsiteY159" fmla="*/ 270222 h 834218"/>
                <a:gd name="connsiteX160" fmla="*/ 958625 w 3024845"/>
                <a:gd name="connsiteY160" fmla="*/ 237795 h 834218"/>
                <a:gd name="connsiteX161" fmla="*/ 997132 w 3024845"/>
                <a:gd name="connsiteY161" fmla="*/ 237795 h 834218"/>
                <a:gd name="connsiteX162" fmla="*/ 997132 w 3024845"/>
                <a:gd name="connsiteY162" fmla="*/ 270222 h 834218"/>
                <a:gd name="connsiteX163" fmla="*/ 997892 w 3024845"/>
                <a:gd name="connsiteY163" fmla="*/ 270222 h 834218"/>
                <a:gd name="connsiteX164" fmla="*/ 1003212 w 3024845"/>
                <a:gd name="connsiteY164" fmla="*/ 270222 h 834218"/>
                <a:gd name="connsiteX165" fmla="*/ 1003212 w 3024845"/>
                <a:gd name="connsiteY165" fmla="*/ 188074 h 834218"/>
                <a:gd name="connsiteX166" fmla="*/ 1004986 w 3024845"/>
                <a:gd name="connsiteY166" fmla="*/ 188074 h 834218"/>
                <a:gd name="connsiteX167" fmla="*/ 1017399 w 3024845"/>
                <a:gd name="connsiteY167" fmla="*/ 188074 h 834218"/>
                <a:gd name="connsiteX168" fmla="*/ 1017399 w 3024845"/>
                <a:gd name="connsiteY168" fmla="*/ 186183 h 834218"/>
                <a:gd name="connsiteX169" fmla="*/ 1017399 w 3024845"/>
                <a:gd name="connsiteY169" fmla="*/ 172942 h 834218"/>
                <a:gd name="connsiteX170" fmla="*/ 1039693 w 3024845"/>
                <a:gd name="connsiteY170" fmla="*/ 172942 h 834218"/>
                <a:gd name="connsiteX171" fmla="*/ 1039693 w 3024845"/>
                <a:gd name="connsiteY171" fmla="*/ 171861 h 834218"/>
                <a:gd name="connsiteX172" fmla="*/ 1039693 w 3024845"/>
                <a:gd name="connsiteY172" fmla="*/ 164295 h 834218"/>
                <a:gd name="connsiteX173" fmla="*/ 1041466 w 3024845"/>
                <a:gd name="connsiteY173" fmla="*/ 164295 h 834218"/>
                <a:gd name="connsiteX174" fmla="*/ 1053880 w 3024845"/>
                <a:gd name="connsiteY174" fmla="*/ 164295 h 834218"/>
                <a:gd name="connsiteX175" fmla="*/ 1053880 w 3024845"/>
                <a:gd name="connsiteY175" fmla="*/ 165376 h 834218"/>
                <a:gd name="connsiteX176" fmla="*/ 1053880 w 3024845"/>
                <a:gd name="connsiteY176" fmla="*/ 172942 h 834218"/>
                <a:gd name="connsiteX177" fmla="*/ 1054640 w 3024845"/>
                <a:gd name="connsiteY177" fmla="*/ 172942 h 834218"/>
                <a:gd name="connsiteX178" fmla="*/ 1059960 w 3024845"/>
                <a:gd name="connsiteY178" fmla="*/ 172942 h 834218"/>
                <a:gd name="connsiteX179" fmla="*/ 1070093 w 3024845"/>
                <a:gd name="connsiteY179" fmla="*/ 168618 h 834218"/>
                <a:gd name="connsiteX180" fmla="*/ 1074146 w 3024845"/>
                <a:gd name="connsiteY180" fmla="*/ 171861 h 834218"/>
                <a:gd name="connsiteX181" fmla="*/ 1074146 w 3024845"/>
                <a:gd name="connsiteY181" fmla="*/ 164295 h 834218"/>
                <a:gd name="connsiteX182" fmla="*/ 1076426 w 3024845"/>
                <a:gd name="connsiteY182" fmla="*/ 164295 h 834218"/>
                <a:gd name="connsiteX183" fmla="*/ 1092387 w 3024845"/>
                <a:gd name="connsiteY183" fmla="*/ 164295 h 834218"/>
                <a:gd name="connsiteX184" fmla="*/ 1092387 w 3024845"/>
                <a:gd name="connsiteY184" fmla="*/ 165376 h 834218"/>
                <a:gd name="connsiteX185" fmla="*/ 1092387 w 3024845"/>
                <a:gd name="connsiteY185" fmla="*/ 172942 h 834218"/>
                <a:gd name="connsiteX186" fmla="*/ 1122787 w 3024845"/>
                <a:gd name="connsiteY186" fmla="*/ 172942 h 834218"/>
                <a:gd name="connsiteX187" fmla="*/ 1122787 w 3024845"/>
                <a:gd name="connsiteY187" fmla="*/ 174563 h 834218"/>
                <a:gd name="connsiteX188" fmla="*/ 1122787 w 3024845"/>
                <a:gd name="connsiteY188" fmla="*/ 185913 h 834218"/>
                <a:gd name="connsiteX189" fmla="*/ 1149134 w 3024845"/>
                <a:gd name="connsiteY189" fmla="*/ 185913 h 834218"/>
                <a:gd name="connsiteX190" fmla="*/ 1149134 w 3024845"/>
                <a:gd name="connsiteY190" fmla="*/ 216177 h 834218"/>
                <a:gd name="connsiteX191" fmla="*/ 1149894 w 3024845"/>
                <a:gd name="connsiteY191" fmla="*/ 216177 h 834218"/>
                <a:gd name="connsiteX192" fmla="*/ 1155214 w 3024845"/>
                <a:gd name="connsiteY192" fmla="*/ 216177 h 834218"/>
                <a:gd name="connsiteX193" fmla="*/ 1155214 w 3024845"/>
                <a:gd name="connsiteY193" fmla="*/ 217258 h 834218"/>
                <a:gd name="connsiteX194" fmla="*/ 1155214 w 3024845"/>
                <a:gd name="connsiteY194" fmla="*/ 224825 h 834218"/>
                <a:gd name="connsiteX195" fmla="*/ 1159268 w 3024845"/>
                <a:gd name="connsiteY195" fmla="*/ 255089 h 834218"/>
                <a:gd name="connsiteX196" fmla="*/ 1160028 w 3024845"/>
                <a:gd name="connsiteY196" fmla="*/ 255089 h 834218"/>
                <a:gd name="connsiteX197" fmla="*/ 1165348 w 3024845"/>
                <a:gd name="connsiteY197" fmla="*/ 255089 h 834218"/>
                <a:gd name="connsiteX198" fmla="*/ 1165348 w 3024845"/>
                <a:gd name="connsiteY198" fmla="*/ 255900 h 834218"/>
                <a:gd name="connsiteX199" fmla="*/ 1165348 w 3024845"/>
                <a:gd name="connsiteY199" fmla="*/ 261575 h 834218"/>
                <a:gd name="connsiteX200" fmla="*/ 1166361 w 3024845"/>
                <a:gd name="connsiteY200" fmla="*/ 261575 h 834218"/>
                <a:gd name="connsiteX201" fmla="*/ 1173454 w 3024845"/>
                <a:gd name="connsiteY201" fmla="*/ 261575 h 834218"/>
                <a:gd name="connsiteX202" fmla="*/ 1173454 w 3024845"/>
                <a:gd name="connsiteY202" fmla="*/ 291840 h 834218"/>
                <a:gd name="connsiteX203" fmla="*/ 1175481 w 3024845"/>
                <a:gd name="connsiteY203" fmla="*/ 291840 h 834218"/>
                <a:gd name="connsiteX204" fmla="*/ 1189668 w 3024845"/>
                <a:gd name="connsiteY204" fmla="*/ 291840 h 834218"/>
                <a:gd name="connsiteX205" fmla="*/ 1189668 w 3024845"/>
                <a:gd name="connsiteY205" fmla="*/ 315619 h 834218"/>
                <a:gd name="connsiteX206" fmla="*/ 1191695 w 3024845"/>
                <a:gd name="connsiteY206" fmla="*/ 317240 h 834218"/>
                <a:gd name="connsiteX207" fmla="*/ 1191695 w 3024845"/>
                <a:gd name="connsiteY207" fmla="*/ 328590 h 834218"/>
                <a:gd name="connsiteX208" fmla="*/ 1192455 w 3024845"/>
                <a:gd name="connsiteY208" fmla="*/ 328590 h 834218"/>
                <a:gd name="connsiteX209" fmla="*/ 1197775 w 3024845"/>
                <a:gd name="connsiteY209" fmla="*/ 328590 h 834218"/>
                <a:gd name="connsiteX210" fmla="*/ 1197775 w 3024845"/>
                <a:gd name="connsiteY210" fmla="*/ 352369 h 834218"/>
                <a:gd name="connsiteX211" fmla="*/ 1199041 w 3024845"/>
                <a:gd name="connsiteY211" fmla="*/ 352369 h 834218"/>
                <a:gd name="connsiteX212" fmla="*/ 1207908 w 3024845"/>
                <a:gd name="connsiteY212" fmla="*/ 352369 h 834218"/>
                <a:gd name="connsiteX213" fmla="*/ 1209935 w 3024845"/>
                <a:gd name="connsiteY213" fmla="*/ 356423 h 834218"/>
                <a:gd name="connsiteX214" fmla="*/ 1209935 w 3024845"/>
                <a:gd name="connsiteY214" fmla="*/ 369664 h 834218"/>
                <a:gd name="connsiteX215" fmla="*/ 1211455 w 3024845"/>
                <a:gd name="connsiteY215" fmla="*/ 367772 h 834218"/>
                <a:gd name="connsiteX216" fmla="*/ 1222095 w 3024845"/>
                <a:gd name="connsiteY216" fmla="*/ 354531 h 834218"/>
                <a:gd name="connsiteX217" fmla="*/ 1250469 w 3024845"/>
                <a:gd name="connsiteY217" fmla="*/ 354531 h 834218"/>
                <a:gd name="connsiteX218" fmla="*/ 1250469 w 3024845"/>
                <a:gd name="connsiteY218" fmla="*/ 441002 h 834218"/>
                <a:gd name="connsiteX219" fmla="*/ 1251229 w 3024845"/>
                <a:gd name="connsiteY219" fmla="*/ 441002 h 834218"/>
                <a:gd name="connsiteX220" fmla="*/ 1256549 w 3024845"/>
                <a:gd name="connsiteY220" fmla="*/ 441002 h 834218"/>
                <a:gd name="connsiteX221" fmla="*/ 1257309 w 3024845"/>
                <a:gd name="connsiteY221" fmla="*/ 439651 h 834218"/>
                <a:gd name="connsiteX222" fmla="*/ 1262629 w 3024845"/>
                <a:gd name="connsiteY222" fmla="*/ 430193 h 834218"/>
                <a:gd name="connsiteX223" fmla="*/ 1262629 w 3024845"/>
                <a:gd name="connsiteY223" fmla="*/ 432085 h 834218"/>
                <a:gd name="connsiteX224" fmla="*/ 1262629 w 3024845"/>
                <a:gd name="connsiteY224" fmla="*/ 445326 h 834218"/>
                <a:gd name="connsiteX225" fmla="*/ 1266682 w 3024845"/>
                <a:gd name="connsiteY225" fmla="*/ 399929 h 834218"/>
                <a:gd name="connsiteX226" fmla="*/ 1267442 w 3024845"/>
                <a:gd name="connsiteY226" fmla="*/ 399929 h 834218"/>
                <a:gd name="connsiteX227" fmla="*/ 1272762 w 3024845"/>
                <a:gd name="connsiteY227" fmla="*/ 399929 h 834218"/>
                <a:gd name="connsiteX228" fmla="*/ 1272762 w 3024845"/>
                <a:gd name="connsiteY228" fmla="*/ 335075 h 834218"/>
                <a:gd name="connsiteX229" fmla="*/ 1273776 w 3024845"/>
                <a:gd name="connsiteY229" fmla="*/ 335075 h 834218"/>
                <a:gd name="connsiteX230" fmla="*/ 1280869 w 3024845"/>
                <a:gd name="connsiteY230" fmla="*/ 335075 h 834218"/>
                <a:gd name="connsiteX231" fmla="*/ 1293029 w 3024845"/>
                <a:gd name="connsiteY231" fmla="*/ 291840 h 834218"/>
                <a:gd name="connsiteX232" fmla="*/ 1294296 w 3024845"/>
                <a:gd name="connsiteY232" fmla="*/ 291840 h 834218"/>
                <a:gd name="connsiteX233" fmla="*/ 1303163 w 3024845"/>
                <a:gd name="connsiteY233" fmla="*/ 291840 h 834218"/>
                <a:gd name="connsiteX234" fmla="*/ 1313296 w 3024845"/>
                <a:gd name="connsiteY234" fmla="*/ 335075 h 834218"/>
                <a:gd name="connsiteX235" fmla="*/ 1314309 w 3024845"/>
                <a:gd name="connsiteY235" fmla="*/ 335075 h 834218"/>
                <a:gd name="connsiteX236" fmla="*/ 1321403 w 3024845"/>
                <a:gd name="connsiteY236" fmla="*/ 335075 h 834218"/>
                <a:gd name="connsiteX237" fmla="*/ 1321403 w 3024845"/>
                <a:gd name="connsiteY237" fmla="*/ 373987 h 834218"/>
                <a:gd name="connsiteX238" fmla="*/ 1323176 w 3024845"/>
                <a:gd name="connsiteY238" fmla="*/ 373987 h 834218"/>
                <a:gd name="connsiteX239" fmla="*/ 1335590 w 3024845"/>
                <a:gd name="connsiteY239" fmla="*/ 373987 h 834218"/>
                <a:gd name="connsiteX240" fmla="*/ 1335590 w 3024845"/>
                <a:gd name="connsiteY240" fmla="*/ 376149 h 834218"/>
                <a:gd name="connsiteX241" fmla="*/ 1335590 w 3024845"/>
                <a:gd name="connsiteY241" fmla="*/ 391281 h 834218"/>
                <a:gd name="connsiteX242" fmla="*/ 1339643 w 3024845"/>
                <a:gd name="connsiteY242" fmla="*/ 389120 h 834218"/>
                <a:gd name="connsiteX243" fmla="*/ 1339643 w 3024845"/>
                <a:gd name="connsiteY243" fmla="*/ 373987 h 834218"/>
                <a:gd name="connsiteX244" fmla="*/ 1341163 w 3024845"/>
                <a:gd name="connsiteY244" fmla="*/ 373987 h 834218"/>
                <a:gd name="connsiteX245" fmla="*/ 1351803 w 3024845"/>
                <a:gd name="connsiteY245" fmla="*/ 373987 h 834218"/>
                <a:gd name="connsiteX246" fmla="*/ 1351803 w 3024845"/>
                <a:gd name="connsiteY246" fmla="*/ 375608 h 834218"/>
                <a:gd name="connsiteX247" fmla="*/ 1351803 w 3024845"/>
                <a:gd name="connsiteY247" fmla="*/ 386958 h 834218"/>
                <a:gd name="connsiteX248" fmla="*/ 1382204 w 3024845"/>
                <a:gd name="connsiteY248" fmla="*/ 386958 h 834218"/>
                <a:gd name="connsiteX249" fmla="*/ 1382204 w 3024845"/>
                <a:gd name="connsiteY249" fmla="*/ 350208 h 834218"/>
                <a:gd name="connsiteX250" fmla="*/ 1383470 w 3024845"/>
                <a:gd name="connsiteY250" fmla="*/ 350208 h 834218"/>
                <a:gd name="connsiteX251" fmla="*/ 1392337 w 3024845"/>
                <a:gd name="connsiteY251" fmla="*/ 350208 h 834218"/>
                <a:gd name="connsiteX252" fmla="*/ 1392337 w 3024845"/>
                <a:gd name="connsiteY252" fmla="*/ 371825 h 834218"/>
                <a:gd name="connsiteX253" fmla="*/ 1394364 w 3024845"/>
                <a:gd name="connsiteY253" fmla="*/ 339399 h 834218"/>
                <a:gd name="connsiteX254" fmla="*/ 1416657 w 3024845"/>
                <a:gd name="connsiteY254" fmla="*/ 339399 h 834218"/>
                <a:gd name="connsiteX255" fmla="*/ 1416657 w 3024845"/>
                <a:gd name="connsiteY255" fmla="*/ 337777 h 834218"/>
                <a:gd name="connsiteX256" fmla="*/ 1416657 w 3024845"/>
                <a:gd name="connsiteY256" fmla="*/ 326428 h 834218"/>
                <a:gd name="connsiteX257" fmla="*/ 1417417 w 3024845"/>
                <a:gd name="connsiteY257" fmla="*/ 326428 h 834218"/>
                <a:gd name="connsiteX258" fmla="*/ 1422737 w 3024845"/>
                <a:gd name="connsiteY258" fmla="*/ 326428 h 834218"/>
                <a:gd name="connsiteX259" fmla="*/ 1422737 w 3024845"/>
                <a:gd name="connsiteY259" fmla="*/ 324537 h 834218"/>
                <a:gd name="connsiteX260" fmla="*/ 1422737 w 3024845"/>
                <a:gd name="connsiteY260" fmla="*/ 311296 h 834218"/>
                <a:gd name="connsiteX261" fmla="*/ 1426791 w 3024845"/>
                <a:gd name="connsiteY261" fmla="*/ 317781 h 834218"/>
                <a:gd name="connsiteX262" fmla="*/ 1429071 w 3024845"/>
                <a:gd name="connsiteY262" fmla="*/ 317781 h 834218"/>
                <a:gd name="connsiteX263" fmla="*/ 1445031 w 3024845"/>
                <a:gd name="connsiteY263" fmla="*/ 317781 h 834218"/>
                <a:gd name="connsiteX264" fmla="*/ 1445031 w 3024845"/>
                <a:gd name="connsiteY264" fmla="*/ 316970 h 834218"/>
                <a:gd name="connsiteX265" fmla="*/ 1445031 w 3024845"/>
                <a:gd name="connsiteY265" fmla="*/ 311296 h 834218"/>
                <a:gd name="connsiteX266" fmla="*/ 1445791 w 3024845"/>
                <a:gd name="connsiteY266" fmla="*/ 311296 h 834218"/>
                <a:gd name="connsiteX267" fmla="*/ 1451111 w 3024845"/>
                <a:gd name="connsiteY267" fmla="*/ 311296 h 834218"/>
                <a:gd name="connsiteX268" fmla="*/ 1451111 w 3024845"/>
                <a:gd name="connsiteY268" fmla="*/ 312647 h 834218"/>
                <a:gd name="connsiteX269" fmla="*/ 1451111 w 3024845"/>
                <a:gd name="connsiteY269" fmla="*/ 322105 h 834218"/>
                <a:gd name="connsiteX270" fmla="*/ 1489618 w 3024845"/>
                <a:gd name="connsiteY270" fmla="*/ 322105 h 834218"/>
                <a:gd name="connsiteX271" fmla="*/ 1489618 w 3024845"/>
                <a:gd name="connsiteY271" fmla="*/ 460458 h 834218"/>
                <a:gd name="connsiteX272" fmla="*/ 1491138 w 3024845"/>
                <a:gd name="connsiteY272" fmla="*/ 460458 h 834218"/>
                <a:gd name="connsiteX273" fmla="*/ 1501778 w 3024845"/>
                <a:gd name="connsiteY273" fmla="*/ 460458 h 834218"/>
                <a:gd name="connsiteX274" fmla="*/ 1501778 w 3024845"/>
                <a:gd name="connsiteY274" fmla="*/ 447488 h 834218"/>
                <a:gd name="connsiteX275" fmla="*/ 1505832 w 3024845"/>
                <a:gd name="connsiteY275" fmla="*/ 447488 h 834218"/>
                <a:gd name="connsiteX276" fmla="*/ 1505832 w 3024845"/>
                <a:gd name="connsiteY276" fmla="*/ 460458 h 834218"/>
                <a:gd name="connsiteX277" fmla="*/ 1536232 w 3024845"/>
                <a:gd name="connsiteY277" fmla="*/ 460458 h 834218"/>
                <a:gd name="connsiteX278" fmla="*/ 1536232 w 3024845"/>
                <a:gd name="connsiteY278" fmla="*/ 430193 h 834218"/>
                <a:gd name="connsiteX279" fmla="*/ 1548392 w 3024845"/>
                <a:gd name="connsiteY279" fmla="*/ 430193 h 834218"/>
                <a:gd name="connsiteX280" fmla="*/ 1560552 w 3024845"/>
                <a:gd name="connsiteY280" fmla="*/ 428032 h 834218"/>
                <a:gd name="connsiteX281" fmla="*/ 1564606 w 3024845"/>
                <a:gd name="connsiteY281" fmla="*/ 430193 h 834218"/>
                <a:gd name="connsiteX282" fmla="*/ 1574739 w 3024845"/>
                <a:gd name="connsiteY282" fmla="*/ 430193 h 834218"/>
                <a:gd name="connsiteX283" fmla="*/ 1574739 w 3024845"/>
                <a:gd name="connsiteY283" fmla="*/ 460458 h 834218"/>
                <a:gd name="connsiteX284" fmla="*/ 1582846 w 3024845"/>
                <a:gd name="connsiteY284" fmla="*/ 460458 h 834218"/>
                <a:gd name="connsiteX285" fmla="*/ 1582846 w 3024845"/>
                <a:gd name="connsiteY285" fmla="*/ 477753 h 834218"/>
                <a:gd name="connsiteX286" fmla="*/ 1592182 w 3024845"/>
                <a:gd name="connsiteY286" fmla="*/ 478658 h 834218"/>
                <a:gd name="connsiteX287" fmla="*/ 1605140 w 3024845"/>
                <a:gd name="connsiteY287" fmla="*/ 478658 h 834218"/>
                <a:gd name="connsiteX288" fmla="*/ 1605140 w 3024845"/>
                <a:gd name="connsiteY288" fmla="*/ 462620 h 834218"/>
                <a:gd name="connsiteX289" fmla="*/ 1673096 w 3024845"/>
                <a:gd name="connsiteY289" fmla="*/ 462620 h 834218"/>
                <a:gd name="connsiteX290" fmla="*/ 1673096 w 3024845"/>
                <a:gd name="connsiteY290" fmla="*/ 377367 h 834218"/>
                <a:gd name="connsiteX291" fmla="*/ 1745104 w 3024845"/>
                <a:gd name="connsiteY291" fmla="*/ 377367 h 834218"/>
                <a:gd name="connsiteX292" fmla="*/ 1745104 w 3024845"/>
                <a:gd name="connsiteY292" fmla="*/ 456135 h 834218"/>
                <a:gd name="connsiteX293" fmla="*/ 1747008 w 3024845"/>
                <a:gd name="connsiteY293" fmla="*/ 456135 h 834218"/>
                <a:gd name="connsiteX294" fmla="*/ 1748250 w 3024845"/>
                <a:gd name="connsiteY294" fmla="*/ 478658 h 834218"/>
                <a:gd name="connsiteX295" fmla="*/ 1757926 w 3024845"/>
                <a:gd name="connsiteY295" fmla="*/ 478658 h 834218"/>
                <a:gd name="connsiteX296" fmla="*/ 1759168 w 3024845"/>
                <a:gd name="connsiteY296" fmla="*/ 456135 h 834218"/>
                <a:gd name="connsiteX297" fmla="*/ 1765248 w 3024845"/>
                <a:gd name="connsiteY297" fmla="*/ 456135 h 834218"/>
                <a:gd name="connsiteX298" fmla="*/ 1766490 w 3024845"/>
                <a:gd name="connsiteY298" fmla="*/ 478658 h 834218"/>
                <a:gd name="connsiteX299" fmla="*/ 1817112 w 3024845"/>
                <a:gd name="connsiteY299" fmla="*/ 478658 h 834218"/>
                <a:gd name="connsiteX300" fmla="*/ 1817112 w 3024845"/>
                <a:gd name="connsiteY300" fmla="*/ 315630 h 834218"/>
                <a:gd name="connsiteX301" fmla="*/ 2014439 w 3024845"/>
                <a:gd name="connsiteY301" fmla="*/ 315630 h 834218"/>
                <a:gd name="connsiteX302" fmla="*/ 2014439 w 3024845"/>
                <a:gd name="connsiteY302" fmla="*/ 478658 h 834218"/>
                <a:gd name="connsiteX303" fmla="*/ 2033136 w 3024845"/>
                <a:gd name="connsiteY303" fmla="*/ 478658 h 834218"/>
                <a:gd name="connsiteX304" fmla="*/ 2033136 w 3024845"/>
                <a:gd name="connsiteY304" fmla="*/ 395965 h 834218"/>
                <a:gd name="connsiteX305" fmla="*/ 2128256 w 3024845"/>
                <a:gd name="connsiteY305" fmla="*/ 395965 h 834218"/>
                <a:gd name="connsiteX306" fmla="*/ 2180720 w 3024845"/>
                <a:gd name="connsiteY306" fmla="*/ 330752 h 834218"/>
                <a:gd name="connsiteX307" fmla="*/ 2245574 w 3024845"/>
                <a:gd name="connsiteY307" fmla="*/ 330752 h 834218"/>
                <a:gd name="connsiteX308" fmla="*/ 2245574 w 3024845"/>
                <a:gd name="connsiteY308" fmla="*/ 406414 h 834218"/>
                <a:gd name="connsiteX309" fmla="*/ 2253681 w 3024845"/>
                <a:gd name="connsiteY309" fmla="*/ 406414 h 834218"/>
                <a:gd name="connsiteX310" fmla="*/ 2255708 w 3024845"/>
                <a:gd name="connsiteY310" fmla="*/ 399929 h 834218"/>
                <a:gd name="connsiteX311" fmla="*/ 2261788 w 3024845"/>
                <a:gd name="connsiteY311" fmla="*/ 399929 h 834218"/>
                <a:gd name="connsiteX312" fmla="*/ 2263815 w 3024845"/>
                <a:gd name="connsiteY312" fmla="*/ 408576 h 834218"/>
                <a:gd name="connsiteX313" fmla="*/ 2275975 w 3024845"/>
                <a:gd name="connsiteY313" fmla="*/ 408576 h 834218"/>
                <a:gd name="connsiteX314" fmla="*/ 2275975 w 3024845"/>
                <a:gd name="connsiteY314" fmla="*/ 402090 h 834218"/>
                <a:gd name="connsiteX315" fmla="*/ 2298268 w 3024845"/>
                <a:gd name="connsiteY315" fmla="*/ 402090 h 834218"/>
                <a:gd name="connsiteX316" fmla="*/ 2298268 w 3024845"/>
                <a:gd name="connsiteY316" fmla="*/ 408576 h 834218"/>
                <a:gd name="connsiteX317" fmla="*/ 2318535 w 3024845"/>
                <a:gd name="connsiteY317" fmla="*/ 408576 h 834218"/>
                <a:gd name="connsiteX318" fmla="*/ 2318535 w 3024845"/>
                <a:gd name="connsiteY318" fmla="*/ 453973 h 834218"/>
                <a:gd name="connsiteX319" fmla="*/ 2332722 w 3024845"/>
                <a:gd name="connsiteY319" fmla="*/ 453973 h 834218"/>
                <a:gd name="connsiteX320" fmla="*/ 2332722 w 3024845"/>
                <a:gd name="connsiteY320" fmla="*/ 441002 h 834218"/>
                <a:gd name="connsiteX321" fmla="*/ 2348936 w 3024845"/>
                <a:gd name="connsiteY321" fmla="*/ 441002 h 834218"/>
                <a:gd name="connsiteX322" fmla="*/ 2348936 w 3024845"/>
                <a:gd name="connsiteY322" fmla="*/ 261575 h 834218"/>
                <a:gd name="connsiteX323" fmla="*/ 2355016 w 3024845"/>
                <a:gd name="connsiteY323" fmla="*/ 255089 h 834218"/>
                <a:gd name="connsiteX324" fmla="*/ 2427977 w 3024845"/>
                <a:gd name="connsiteY324" fmla="*/ 255089 h 834218"/>
                <a:gd name="connsiteX325" fmla="*/ 2427977 w 3024845"/>
                <a:gd name="connsiteY325" fmla="*/ 263737 h 834218"/>
                <a:gd name="connsiteX326" fmla="*/ 2438110 w 3024845"/>
                <a:gd name="connsiteY326" fmla="*/ 263737 h 834218"/>
                <a:gd name="connsiteX327" fmla="*/ 2438110 w 3024845"/>
                <a:gd name="connsiteY327" fmla="*/ 378311 h 834218"/>
                <a:gd name="connsiteX328" fmla="*/ 2460404 w 3024845"/>
                <a:gd name="connsiteY328" fmla="*/ 378311 h 834218"/>
                <a:gd name="connsiteX329" fmla="*/ 2460404 w 3024845"/>
                <a:gd name="connsiteY329" fmla="*/ 311296 h 834218"/>
                <a:gd name="connsiteX330" fmla="*/ 2486751 w 3024845"/>
                <a:gd name="connsiteY330" fmla="*/ 311296 h 834218"/>
                <a:gd name="connsiteX331" fmla="*/ 2490804 w 3024845"/>
                <a:gd name="connsiteY331" fmla="*/ 306972 h 834218"/>
                <a:gd name="connsiteX332" fmla="*/ 2498911 w 3024845"/>
                <a:gd name="connsiteY332" fmla="*/ 306972 h 834218"/>
                <a:gd name="connsiteX333" fmla="*/ 2502964 w 3024845"/>
                <a:gd name="connsiteY333" fmla="*/ 311296 h 834218"/>
                <a:gd name="connsiteX334" fmla="*/ 2525258 w 3024845"/>
                <a:gd name="connsiteY334" fmla="*/ 311296 h 834218"/>
                <a:gd name="connsiteX335" fmla="*/ 2525258 w 3024845"/>
                <a:gd name="connsiteY335" fmla="*/ 194560 h 834218"/>
                <a:gd name="connsiteX336" fmla="*/ 2582005 w 3024845"/>
                <a:gd name="connsiteY336" fmla="*/ 183751 h 834218"/>
                <a:gd name="connsiteX337" fmla="*/ 2582005 w 3024845"/>
                <a:gd name="connsiteY337" fmla="*/ 184832 h 834218"/>
                <a:gd name="connsiteX338" fmla="*/ 2582005 w 3024845"/>
                <a:gd name="connsiteY338" fmla="*/ 192398 h 834218"/>
                <a:gd name="connsiteX339" fmla="*/ 2608352 w 3024845"/>
                <a:gd name="connsiteY339" fmla="*/ 192398 h 834218"/>
                <a:gd name="connsiteX340" fmla="*/ 2608352 w 3024845"/>
                <a:gd name="connsiteY340" fmla="*/ 447488 h 834218"/>
                <a:gd name="connsiteX341" fmla="*/ 2630646 w 3024845"/>
                <a:gd name="connsiteY341" fmla="*/ 447488 h 834218"/>
                <a:gd name="connsiteX342" fmla="*/ 2630646 w 3024845"/>
                <a:gd name="connsiteY342" fmla="*/ 443164 h 834218"/>
                <a:gd name="connsiteX343" fmla="*/ 2642806 w 3024845"/>
                <a:gd name="connsiteY343" fmla="*/ 443164 h 834218"/>
                <a:gd name="connsiteX344" fmla="*/ 2642806 w 3024845"/>
                <a:gd name="connsiteY344" fmla="*/ 447488 h 834218"/>
                <a:gd name="connsiteX345" fmla="*/ 2667126 w 3024845"/>
                <a:gd name="connsiteY345" fmla="*/ 447488 h 834218"/>
                <a:gd name="connsiteX346" fmla="*/ 2667126 w 3024845"/>
                <a:gd name="connsiteY346" fmla="*/ 434517 h 834218"/>
                <a:gd name="connsiteX347" fmla="*/ 2695500 w 3024845"/>
                <a:gd name="connsiteY347" fmla="*/ 434517 h 834218"/>
                <a:gd name="connsiteX348" fmla="*/ 2707660 w 3024845"/>
                <a:gd name="connsiteY348" fmla="*/ 430193 h 834218"/>
                <a:gd name="connsiteX349" fmla="*/ 2727927 w 3024845"/>
                <a:gd name="connsiteY349" fmla="*/ 434517 h 834218"/>
                <a:gd name="connsiteX350" fmla="*/ 2727927 w 3024845"/>
                <a:gd name="connsiteY350" fmla="*/ 417223 h 834218"/>
                <a:gd name="connsiteX351" fmla="*/ 2736034 w 3024845"/>
                <a:gd name="connsiteY351" fmla="*/ 417223 h 834218"/>
                <a:gd name="connsiteX352" fmla="*/ 2736034 w 3024845"/>
                <a:gd name="connsiteY352" fmla="*/ 404252 h 834218"/>
                <a:gd name="connsiteX353" fmla="*/ 2792781 w 3024845"/>
                <a:gd name="connsiteY353" fmla="*/ 404252 h 834218"/>
                <a:gd name="connsiteX354" fmla="*/ 2792781 w 3024845"/>
                <a:gd name="connsiteY354" fmla="*/ 373987 h 834218"/>
                <a:gd name="connsiteX355" fmla="*/ 2811021 w 3024845"/>
                <a:gd name="connsiteY355" fmla="*/ 373987 h 834218"/>
                <a:gd name="connsiteX356" fmla="*/ 2811021 w 3024845"/>
                <a:gd name="connsiteY356" fmla="*/ 367502 h 834218"/>
                <a:gd name="connsiteX357" fmla="*/ 2823181 w 3024845"/>
                <a:gd name="connsiteY357" fmla="*/ 367502 h 834218"/>
                <a:gd name="connsiteX358" fmla="*/ 2823181 w 3024845"/>
                <a:gd name="connsiteY358" fmla="*/ 373987 h 834218"/>
                <a:gd name="connsiteX359" fmla="*/ 2839395 w 3024845"/>
                <a:gd name="connsiteY359" fmla="*/ 373987 h 834218"/>
                <a:gd name="connsiteX360" fmla="*/ 2839395 w 3024845"/>
                <a:gd name="connsiteY360" fmla="*/ 423708 h 834218"/>
                <a:gd name="connsiteX361" fmla="*/ 2871822 w 3024845"/>
                <a:gd name="connsiteY361" fmla="*/ 423708 h 834218"/>
                <a:gd name="connsiteX362" fmla="*/ 2871822 w 3024845"/>
                <a:gd name="connsiteY362" fmla="*/ 397767 h 834218"/>
                <a:gd name="connsiteX363" fmla="*/ 2910329 w 3024845"/>
                <a:gd name="connsiteY363" fmla="*/ 397767 h 834218"/>
                <a:gd name="connsiteX364" fmla="*/ 2910329 w 3024845"/>
                <a:gd name="connsiteY364" fmla="*/ 367502 h 834218"/>
                <a:gd name="connsiteX365" fmla="*/ 2958970 w 3024845"/>
                <a:gd name="connsiteY365" fmla="*/ 367502 h 834218"/>
                <a:gd name="connsiteX366" fmla="*/ 2958970 w 3024845"/>
                <a:gd name="connsiteY366" fmla="*/ 478658 h 834218"/>
                <a:gd name="connsiteX367" fmla="*/ 2958970 w 3024845"/>
                <a:gd name="connsiteY367" fmla="*/ 492437 h 834218"/>
                <a:gd name="connsiteX368" fmla="*/ 3024845 w 3024845"/>
                <a:gd name="connsiteY368" fmla="*/ 492437 h 834218"/>
                <a:gd name="connsiteX369" fmla="*/ 3024845 w 3024845"/>
                <a:gd name="connsiteY369" fmla="*/ 834218 h 834218"/>
                <a:gd name="connsiteX370" fmla="*/ 2054 w 3024845"/>
                <a:gd name="connsiteY370" fmla="*/ 831885 h 834218"/>
                <a:gd name="connsiteX371" fmla="*/ 0 w 3024845"/>
                <a:gd name="connsiteY371" fmla="*/ 397767 h 834218"/>
                <a:gd name="connsiteX372" fmla="*/ 20267 w 3024845"/>
                <a:gd name="connsiteY372" fmla="*/ 397767 h 834218"/>
                <a:gd name="connsiteX373" fmla="*/ 20774 w 3024845"/>
                <a:gd name="connsiteY373" fmla="*/ 396686 h 834218"/>
                <a:gd name="connsiteX374" fmla="*/ 24320 w 3024845"/>
                <a:gd name="connsiteY374" fmla="*/ 389120 h 834218"/>
                <a:gd name="connsiteX375" fmla="*/ 26094 w 3024845"/>
                <a:gd name="connsiteY375" fmla="*/ 389390 h 834218"/>
                <a:gd name="connsiteX376" fmla="*/ 38507 w 3024845"/>
                <a:gd name="connsiteY376" fmla="*/ 391281 h 834218"/>
                <a:gd name="connsiteX377" fmla="*/ 39014 w 3024845"/>
                <a:gd name="connsiteY377" fmla="*/ 392633 h 834218"/>
                <a:gd name="connsiteX378" fmla="*/ 42560 w 3024845"/>
                <a:gd name="connsiteY378" fmla="*/ 402090 h 834218"/>
                <a:gd name="connsiteX379" fmla="*/ 68907 w 3024845"/>
                <a:gd name="connsiteY379" fmla="*/ 404252 h 834218"/>
                <a:gd name="connsiteX380" fmla="*/ 68907 w 3024845"/>
                <a:gd name="connsiteY380" fmla="*/ 281031 h 834218"/>
                <a:gd name="connsiteX381" fmla="*/ 70934 w 3024845"/>
                <a:gd name="connsiteY381" fmla="*/ 281031 h 834218"/>
                <a:gd name="connsiteX382" fmla="*/ 85121 w 3024845"/>
                <a:gd name="connsiteY382" fmla="*/ 281031 h 834218"/>
                <a:gd name="connsiteX383" fmla="*/ 85121 w 3024845"/>
                <a:gd name="connsiteY383" fmla="*/ 144839 h 834218"/>
                <a:gd name="connsiteX384" fmla="*/ 86894 w 3024845"/>
                <a:gd name="connsiteY384" fmla="*/ 144839 h 834218"/>
                <a:gd name="connsiteX385" fmla="*/ 99308 w 3024845"/>
                <a:gd name="connsiteY385" fmla="*/ 144839 h 834218"/>
                <a:gd name="connsiteX386" fmla="*/ 99308 w 3024845"/>
                <a:gd name="connsiteY386" fmla="*/ 30265 h 834218"/>
                <a:gd name="connsiteX387" fmla="*/ 103361 w 3024845"/>
                <a:gd name="connsiteY387" fmla="*/ 2161 h 834218"/>
                <a:gd name="connsiteX0" fmla="*/ 103361 w 3024845"/>
                <a:gd name="connsiteY0" fmla="*/ 2161 h 834218"/>
                <a:gd name="connsiteX1" fmla="*/ 200642 w 3024845"/>
                <a:gd name="connsiteY1" fmla="*/ 0 h 834218"/>
                <a:gd name="connsiteX2" fmla="*/ 220909 w 3024845"/>
                <a:gd name="connsiteY2" fmla="*/ 144839 h 834218"/>
                <a:gd name="connsiteX3" fmla="*/ 223189 w 3024845"/>
                <a:gd name="connsiteY3" fmla="*/ 144839 h 834218"/>
                <a:gd name="connsiteX4" fmla="*/ 239150 w 3024845"/>
                <a:gd name="connsiteY4" fmla="*/ 144839 h 834218"/>
                <a:gd name="connsiteX5" fmla="*/ 239150 w 3024845"/>
                <a:gd name="connsiteY5" fmla="*/ 285354 h 834218"/>
                <a:gd name="connsiteX6" fmla="*/ 240670 w 3024845"/>
                <a:gd name="connsiteY6" fmla="*/ 285084 h 834218"/>
                <a:gd name="connsiteX7" fmla="*/ 251310 w 3024845"/>
                <a:gd name="connsiteY7" fmla="*/ 283193 h 834218"/>
                <a:gd name="connsiteX8" fmla="*/ 249283 w 3024845"/>
                <a:gd name="connsiteY8" fmla="*/ 371825 h 834218"/>
                <a:gd name="connsiteX9" fmla="*/ 250803 w 3024845"/>
                <a:gd name="connsiteY9" fmla="*/ 372096 h 834218"/>
                <a:gd name="connsiteX10" fmla="*/ 261443 w 3024845"/>
                <a:gd name="connsiteY10" fmla="*/ 373987 h 834218"/>
                <a:gd name="connsiteX11" fmla="*/ 261696 w 3024845"/>
                <a:gd name="connsiteY11" fmla="*/ 374798 h 834218"/>
                <a:gd name="connsiteX12" fmla="*/ 263470 w 3024845"/>
                <a:gd name="connsiteY12" fmla="*/ 380473 h 834218"/>
                <a:gd name="connsiteX13" fmla="*/ 264230 w 3024845"/>
                <a:gd name="connsiteY13" fmla="*/ 378041 h 834218"/>
                <a:gd name="connsiteX14" fmla="*/ 269550 w 3024845"/>
                <a:gd name="connsiteY14" fmla="*/ 361017 h 834218"/>
                <a:gd name="connsiteX15" fmla="*/ 271323 w 3024845"/>
                <a:gd name="connsiteY15" fmla="*/ 361017 h 834218"/>
                <a:gd name="connsiteX16" fmla="*/ 283737 w 3024845"/>
                <a:gd name="connsiteY16" fmla="*/ 361017 h 834218"/>
                <a:gd name="connsiteX17" fmla="*/ 283737 w 3024845"/>
                <a:gd name="connsiteY17" fmla="*/ 393443 h 834218"/>
                <a:gd name="connsiteX18" fmla="*/ 284750 w 3024845"/>
                <a:gd name="connsiteY18" fmla="*/ 393984 h 834218"/>
                <a:gd name="connsiteX19" fmla="*/ 291844 w 3024845"/>
                <a:gd name="connsiteY19" fmla="*/ 397767 h 834218"/>
                <a:gd name="connsiteX20" fmla="*/ 291844 w 3024845"/>
                <a:gd name="connsiteY20" fmla="*/ 399118 h 834218"/>
                <a:gd name="connsiteX21" fmla="*/ 291844 w 3024845"/>
                <a:gd name="connsiteY21" fmla="*/ 408576 h 834218"/>
                <a:gd name="connsiteX22" fmla="*/ 336431 w 3024845"/>
                <a:gd name="connsiteY22" fmla="*/ 408576 h 834218"/>
                <a:gd name="connsiteX23" fmla="*/ 336431 w 3024845"/>
                <a:gd name="connsiteY23" fmla="*/ 409657 h 834218"/>
                <a:gd name="connsiteX24" fmla="*/ 336431 w 3024845"/>
                <a:gd name="connsiteY24" fmla="*/ 417223 h 834218"/>
                <a:gd name="connsiteX25" fmla="*/ 338457 w 3024845"/>
                <a:gd name="connsiteY25" fmla="*/ 417223 h 834218"/>
                <a:gd name="connsiteX26" fmla="*/ 352644 w 3024845"/>
                <a:gd name="connsiteY26" fmla="*/ 417223 h 834218"/>
                <a:gd name="connsiteX27" fmla="*/ 352644 w 3024845"/>
                <a:gd name="connsiteY27" fmla="*/ 386958 h 834218"/>
                <a:gd name="connsiteX28" fmla="*/ 397231 w 3024845"/>
                <a:gd name="connsiteY28" fmla="*/ 386958 h 834218"/>
                <a:gd name="connsiteX29" fmla="*/ 397231 w 3024845"/>
                <a:gd name="connsiteY29" fmla="*/ 385607 h 834218"/>
                <a:gd name="connsiteX30" fmla="*/ 397231 w 3024845"/>
                <a:gd name="connsiteY30" fmla="*/ 376149 h 834218"/>
                <a:gd name="connsiteX31" fmla="*/ 398245 w 3024845"/>
                <a:gd name="connsiteY31" fmla="*/ 376149 h 834218"/>
                <a:gd name="connsiteX32" fmla="*/ 405338 w 3024845"/>
                <a:gd name="connsiteY32" fmla="*/ 376149 h 834218"/>
                <a:gd name="connsiteX33" fmla="*/ 405338 w 3024845"/>
                <a:gd name="connsiteY33" fmla="*/ 374258 h 834218"/>
                <a:gd name="connsiteX34" fmla="*/ 405338 w 3024845"/>
                <a:gd name="connsiteY34" fmla="*/ 361017 h 834218"/>
                <a:gd name="connsiteX35" fmla="*/ 406098 w 3024845"/>
                <a:gd name="connsiteY35" fmla="*/ 361017 h 834218"/>
                <a:gd name="connsiteX36" fmla="*/ 411418 w 3024845"/>
                <a:gd name="connsiteY36" fmla="*/ 361017 h 834218"/>
                <a:gd name="connsiteX37" fmla="*/ 411418 w 3024845"/>
                <a:gd name="connsiteY37" fmla="*/ 359936 h 834218"/>
                <a:gd name="connsiteX38" fmla="*/ 411418 w 3024845"/>
                <a:gd name="connsiteY38" fmla="*/ 352369 h 834218"/>
                <a:gd name="connsiteX39" fmla="*/ 413445 w 3024845"/>
                <a:gd name="connsiteY39" fmla="*/ 352369 h 834218"/>
                <a:gd name="connsiteX40" fmla="*/ 427632 w 3024845"/>
                <a:gd name="connsiteY40" fmla="*/ 352369 h 834218"/>
                <a:gd name="connsiteX41" fmla="*/ 427632 w 3024845"/>
                <a:gd name="connsiteY41" fmla="*/ 353450 h 834218"/>
                <a:gd name="connsiteX42" fmla="*/ 427632 w 3024845"/>
                <a:gd name="connsiteY42" fmla="*/ 361017 h 834218"/>
                <a:gd name="connsiteX43" fmla="*/ 449925 w 3024845"/>
                <a:gd name="connsiteY43" fmla="*/ 361017 h 834218"/>
                <a:gd name="connsiteX44" fmla="*/ 449925 w 3024845"/>
                <a:gd name="connsiteY44" fmla="*/ 359125 h 834218"/>
                <a:gd name="connsiteX45" fmla="*/ 449925 w 3024845"/>
                <a:gd name="connsiteY45" fmla="*/ 345884 h 834218"/>
                <a:gd name="connsiteX46" fmla="*/ 451699 w 3024845"/>
                <a:gd name="connsiteY46" fmla="*/ 345884 h 834218"/>
                <a:gd name="connsiteX47" fmla="*/ 464112 w 3024845"/>
                <a:gd name="connsiteY47" fmla="*/ 345884 h 834218"/>
                <a:gd name="connsiteX48" fmla="*/ 464112 w 3024845"/>
                <a:gd name="connsiteY48" fmla="*/ 369664 h 834218"/>
                <a:gd name="connsiteX49" fmla="*/ 465126 w 3024845"/>
                <a:gd name="connsiteY49" fmla="*/ 369664 h 834218"/>
                <a:gd name="connsiteX50" fmla="*/ 472219 w 3024845"/>
                <a:gd name="connsiteY50" fmla="*/ 369664 h 834218"/>
                <a:gd name="connsiteX51" fmla="*/ 472219 w 3024845"/>
                <a:gd name="connsiteY51" fmla="*/ 368583 h 834218"/>
                <a:gd name="connsiteX52" fmla="*/ 472219 w 3024845"/>
                <a:gd name="connsiteY52" fmla="*/ 361017 h 834218"/>
                <a:gd name="connsiteX53" fmla="*/ 473992 w 3024845"/>
                <a:gd name="connsiteY53" fmla="*/ 361017 h 834218"/>
                <a:gd name="connsiteX54" fmla="*/ 486406 w 3024845"/>
                <a:gd name="connsiteY54" fmla="*/ 361017 h 834218"/>
                <a:gd name="connsiteX55" fmla="*/ 486406 w 3024845"/>
                <a:gd name="connsiteY55" fmla="*/ 386958 h 834218"/>
                <a:gd name="connsiteX56" fmla="*/ 488433 w 3024845"/>
                <a:gd name="connsiteY56" fmla="*/ 386958 h 834218"/>
                <a:gd name="connsiteX57" fmla="*/ 502619 w 3024845"/>
                <a:gd name="connsiteY57" fmla="*/ 386958 h 834218"/>
                <a:gd name="connsiteX58" fmla="*/ 502619 w 3024845"/>
                <a:gd name="connsiteY58" fmla="*/ 388579 h 834218"/>
                <a:gd name="connsiteX59" fmla="*/ 502619 w 3024845"/>
                <a:gd name="connsiteY59" fmla="*/ 399929 h 834218"/>
                <a:gd name="connsiteX60" fmla="*/ 503379 w 3024845"/>
                <a:gd name="connsiteY60" fmla="*/ 399929 h 834218"/>
                <a:gd name="connsiteX61" fmla="*/ 508700 w 3024845"/>
                <a:gd name="connsiteY61" fmla="*/ 399929 h 834218"/>
                <a:gd name="connsiteX62" fmla="*/ 508700 w 3024845"/>
                <a:gd name="connsiteY62" fmla="*/ 399118 h 834218"/>
                <a:gd name="connsiteX63" fmla="*/ 508700 w 3024845"/>
                <a:gd name="connsiteY63" fmla="*/ 393443 h 834218"/>
                <a:gd name="connsiteX64" fmla="*/ 539100 w 3024845"/>
                <a:gd name="connsiteY64" fmla="*/ 393443 h 834218"/>
                <a:gd name="connsiteX65" fmla="*/ 539100 w 3024845"/>
                <a:gd name="connsiteY65" fmla="*/ 417223 h 834218"/>
                <a:gd name="connsiteX66" fmla="*/ 540113 w 3024845"/>
                <a:gd name="connsiteY66" fmla="*/ 417223 h 834218"/>
                <a:gd name="connsiteX67" fmla="*/ 547207 w 3024845"/>
                <a:gd name="connsiteY67" fmla="*/ 417223 h 834218"/>
                <a:gd name="connsiteX68" fmla="*/ 547207 w 3024845"/>
                <a:gd name="connsiteY68" fmla="*/ 418304 h 834218"/>
                <a:gd name="connsiteX69" fmla="*/ 547207 w 3024845"/>
                <a:gd name="connsiteY69" fmla="*/ 425870 h 834218"/>
                <a:gd name="connsiteX70" fmla="*/ 547967 w 3024845"/>
                <a:gd name="connsiteY70" fmla="*/ 425870 h 834218"/>
                <a:gd name="connsiteX71" fmla="*/ 553287 w 3024845"/>
                <a:gd name="connsiteY71" fmla="*/ 425870 h 834218"/>
                <a:gd name="connsiteX72" fmla="*/ 553287 w 3024845"/>
                <a:gd name="connsiteY72" fmla="*/ 423708 h 834218"/>
                <a:gd name="connsiteX73" fmla="*/ 553287 w 3024845"/>
                <a:gd name="connsiteY73" fmla="*/ 408576 h 834218"/>
                <a:gd name="connsiteX74" fmla="*/ 554300 w 3024845"/>
                <a:gd name="connsiteY74" fmla="*/ 408576 h 834218"/>
                <a:gd name="connsiteX75" fmla="*/ 561394 w 3024845"/>
                <a:gd name="connsiteY75" fmla="*/ 408576 h 834218"/>
                <a:gd name="connsiteX76" fmla="*/ 561394 w 3024845"/>
                <a:gd name="connsiteY76" fmla="*/ 409657 h 834218"/>
                <a:gd name="connsiteX77" fmla="*/ 561394 w 3024845"/>
                <a:gd name="connsiteY77" fmla="*/ 417223 h 834218"/>
                <a:gd name="connsiteX78" fmla="*/ 566714 w 3024845"/>
                <a:gd name="connsiteY78" fmla="*/ 415230 h 834218"/>
                <a:gd name="connsiteX79" fmla="*/ 567474 w 3024845"/>
                <a:gd name="connsiteY79" fmla="*/ 414250 h 834218"/>
                <a:gd name="connsiteX80" fmla="*/ 567474 w 3024845"/>
                <a:gd name="connsiteY80" fmla="*/ 408576 h 834218"/>
                <a:gd name="connsiteX81" fmla="*/ 605981 w 3024845"/>
                <a:gd name="connsiteY81" fmla="*/ 408576 h 834218"/>
                <a:gd name="connsiteX82" fmla="*/ 605981 w 3024845"/>
                <a:gd name="connsiteY82" fmla="*/ 432355 h 834218"/>
                <a:gd name="connsiteX83" fmla="*/ 608007 w 3024845"/>
                <a:gd name="connsiteY83" fmla="*/ 432355 h 834218"/>
                <a:gd name="connsiteX84" fmla="*/ 622194 w 3024845"/>
                <a:gd name="connsiteY84" fmla="*/ 432355 h 834218"/>
                <a:gd name="connsiteX85" fmla="*/ 622194 w 3024845"/>
                <a:gd name="connsiteY85" fmla="*/ 433436 h 834218"/>
                <a:gd name="connsiteX86" fmla="*/ 622194 w 3024845"/>
                <a:gd name="connsiteY86" fmla="*/ 441002 h 834218"/>
                <a:gd name="connsiteX87" fmla="*/ 623968 w 3024845"/>
                <a:gd name="connsiteY87" fmla="*/ 441002 h 834218"/>
                <a:gd name="connsiteX88" fmla="*/ 636381 w 3024845"/>
                <a:gd name="connsiteY88" fmla="*/ 441002 h 834218"/>
                <a:gd name="connsiteX89" fmla="*/ 636381 w 3024845"/>
                <a:gd name="connsiteY89" fmla="*/ 417223 h 834218"/>
                <a:gd name="connsiteX90" fmla="*/ 637394 w 3024845"/>
                <a:gd name="connsiteY90" fmla="*/ 417223 h 834218"/>
                <a:gd name="connsiteX91" fmla="*/ 644488 w 3024845"/>
                <a:gd name="connsiteY91" fmla="*/ 417223 h 834218"/>
                <a:gd name="connsiteX92" fmla="*/ 644488 w 3024845"/>
                <a:gd name="connsiteY92" fmla="*/ 384796 h 834218"/>
                <a:gd name="connsiteX93" fmla="*/ 645501 w 3024845"/>
                <a:gd name="connsiteY93" fmla="*/ 384796 h 834218"/>
                <a:gd name="connsiteX94" fmla="*/ 652595 w 3024845"/>
                <a:gd name="connsiteY94" fmla="*/ 384796 h 834218"/>
                <a:gd name="connsiteX95" fmla="*/ 652595 w 3024845"/>
                <a:gd name="connsiteY95" fmla="*/ 382905 h 834218"/>
                <a:gd name="connsiteX96" fmla="*/ 652595 w 3024845"/>
                <a:gd name="connsiteY96" fmla="*/ 369664 h 834218"/>
                <a:gd name="connsiteX97" fmla="*/ 651328 w 3024845"/>
                <a:gd name="connsiteY97" fmla="*/ 368042 h 834218"/>
                <a:gd name="connsiteX98" fmla="*/ 656648 w 3024845"/>
                <a:gd name="connsiteY98" fmla="*/ 356693 h 834218"/>
                <a:gd name="connsiteX99" fmla="*/ 664755 w 3024845"/>
                <a:gd name="connsiteY99" fmla="*/ 384796 h 834218"/>
                <a:gd name="connsiteX100" fmla="*/ 665515 w 3024845"/>
                <a:gd name="connsiteY100" fmla="*/ 384796 h 834218"/>
                <a:gd name="connsiteX101" fmla="*/ 670835 w 3024845"/>
                <a:gd name="connsiteY101" fmla="*/ 384796 h 834218"/>
                <a:gd name="connsiteX102" fmla="*/ 670835 w 3024845"/>
                <a:gd name="connsiteY102" fmla="*/ 278869 h 834218"/>
                <a:gd name="connsiteX103" fmla="*/ 672355 w 3024845"/>
                <a:gd name="connsiteY103" fmla="*/ 278869 h 834218"/>
                <a:gd name="connsiteX104" fmla="*/ 682995 w 3024845"/>
                <a:gd name="connsiteY104" fmla="*/ 278869 h 834218"/>
                <a:gd name="connsiteX105" fmla="*/ 682995 w 3024845"/>
                <a:gd name="connsiteY105" fmla="*/ 231310 h 834218"/>
                <a:gd name="connsiteX106" fmla="*/ 709342 w 3024845"/>
                <a:gd name="connsiteY106" fmla="*/ 231310 h 834218"/>
                <a:gd name="connsiteX107" fmla="*/ 709342 w 3024845"/>
                <a:gd name="connsiteY107" fmla="*/ 209692 h 834218"/>
                <a:gd name="connsiteX108" fmla="*/ 743796 w 3024845"/>
                <a:gd name="connsiteY108" fmla="*/ 209692 h 834218"/>
                <a:gd name="connsiteX109" fmla="*/ 743796 w 3024845"/>
                <a:gd name="connsiteY109" fmla="*/ 212124 h 834218"/>
                <a:gd name="connsiteX110" fmla="*/ 743796 w 3024845"/>
                <a:gd name="connsiteY110" fmla="*/ 229148 h 834218"/>
                <a:gd name="connsiteX111" fmla="*/ 746076 w 3024845"/>
                <a:gd name="connsiteY111" fmla="*/ 229148 h 834218"/>
                <a:gd name="connsiteX112" fmla="*/ 762036 w 3024845"/>
                <a:gd name="connsiteY112" fmla="*/ 229148 h 834218"/>
                <a:gd name="connsiteX113" fmla="*/ 762036 w 3024845"/>
                <a:gd name="connsiteY113" fmla="*/ 276707 h 834218"/>
                <a:gd name="connsiteX114" fmla="*/ 763049 w 3024845"/>
                <a:gd name="connsiteY114" fmla="*/ 276707 h 834218"/>
                <a:gd name="connsiteX115" fmla="*/ 770143 w 3024845"/>
                <a:gd name="connsiteY115" fmla="*/ 276707 h 834218"/>
                <a:gd name="connsiteX116" fmla="*/ 784330 w 3024845"/>
                <a:gd name="connsiteY116" fmla="*/ 281031 h 834218"/>
                <a:gd name="connsiteX117" fmla="*/ 784330 w 3024845"/>
                <a:gd name="connsiteY117" fmla="*/ 319943 h 834218"/>
                <a:gd name="connsiteX118" fmla="*/ 785343 w 3024845"/>
                <a:gd name="connsiteY118" fmla="*/ 319943 h 834218"/>
                <a:gd name="connsiteX119" fmla="*/ 792436 w 3024845"/>
                <a:gd name="connsiteY119" fmla="*/ 319943 h 834218"/>
                <a:gd name="connsiteX120" fmla="*/ 792436 w 3024845"/>
                <a:gd name="connsiteY120" fmla="*/ 321564 h 834218"/>
                <a:gd name="connsiteX121" fmla="*/ 792436 w 3024845"/>
                <a:gd name="connsiteY121" fmla="*/ 332913 h 834218"/>
                <a:gd name="connsiteX122" fmla="*/ 794463 w 3024845"/>
                <a:gd name="connsiteY122" fmla="*/ 332913 h 834218"/>
                <a:gd name="connsiteX123" fmla="*/ 808650 w 3024845"/>
                <a:gd name="connsiteY123" fmla="*/ 332913 h 834218"/>
                <a:gd name="connsiteX124" fmla="*/ 814730 w 3024845"/>
                <a:gd name="connsiteY124" fmla="*/ 339399 h 834218"/>
                <a:gd name="connsiteX125" fmla="*/ 814730 w 3024845"/>
                <a:gd name="connsiteY125" fmla="*/ 361017 h 834218"/>
                <a:gd name="connsiteX126" fmla="*/ 817010 w 3024845"/>
                <a:gd name="connsiteY126" fmla="*/ 361017 h 834218"/>
                <a:gd name="connsiteX127" fmla="*/ 832970 w 3024845"/>
                <a:gd name="connsiteY127" fmla="*/ 361017 h 834218"/>
                <a:gd name="connsiteX128" fmla="*/ 832970 w 3024845"/>
                <a:gd name="connsiteY128" fmla="*/ 362097 h 834218"/>
                <a:gd name="connsiteX129" fmla="*/ 832970 w 3024845"/>
                <a:gd name="connsiteY129" fmla="*/ 369664 h 834218"/>
                <a:gd name="connsiteX130" fmla="*/ 834237 w 3024845"/>
                <a:gd name="connsiteY130" fmla="*/ 369664 h 834218"/>
                <a:gd name="connsiteX131" fmla="*/ 843104 w 3024845"/>
                <a:gd name="connsiteY131" fmla="*/ 369664 h 834218"/>
                <a:gd name="connsiteX132" fmla="*/ 843104 w 3024845"/>
                <a:gd name="connsiteY132" fmla="*/ 371825 h 834218"/>
                <a:gd name="connsiteX133" fmla="*/ 843104 w 3024845"/>
                <a:gd name="connsiteY133" fmla="*/ 386958 h 834218"/>
                <a:gd name="connsiteX134" fmla="*/ 847157 w 3024845"/>
                <a:gd name="connsiteY134" fmla="*/ 385066 h 834218"/>
                <a:gd name="connsiteX135" fmla="*/ 847157 w 3024845"/>
                <a:gd name="connsiteY135" fmla="*/ 371825 h 834218"/>
                <a:gd name="connsiteX136" fmla="*/ 848170 w 3024845"/>
                <a:gd name="connsiteY136" fmla="*/ 371825 h 834218"/>
                <a:gd name="connsiteX137" fmla="*/ 855264 w 3024845"/>
                <a:gd name="connsiteY137" fmla="*/ 371825 h 834218"/>
                <a:gd name="connsiteX138" fmla="*/ 855264 w 3024845"/>
                <a:gd name="connsiteY138" fmla="*/ 373447 h 834218"/>
                <a:gd name="connsiteX139" fmla="*/ 855264 w 3024845"/>
                <a:gd name="connsiteY139" fmla="*/ 384796 h 834218"/>
                <a:gd name="connsiteX140" fmla="*/ 856024 w 3024845"/>
                <a:gd name="connsiteY140" fmla="*/ 384796 h 834218"/>
                <a:gd name="connsiteX141" fmla="*/ 861344 w 3024845"/>
                <a:gd name="connsiteY141" fmla="*/ 384796 h 834218"/>
                <a:gd name="connsiteX142" fmla="*/ 909984 w 3024845"/>
                <a:gd name="connsiteY142" fmla="*/ 380473 h 834218"/>
                <a:gd name="connsiteX143" fmla="*/ 909984 w 3024845"/>
                <a:gd name="connsiteY143" fmla="*/ 381824 h 834218"/>
                <a:gd name="connsiteX144" fmla="*/ 909984 w 3024845"/>
                <a:gd name="connsiteY144" fmla="*/ 391281 h 834218"/>
                <a:gd name="connsiteX145" fmla="*/ 910744 w 3024845"/>
                <a:gd name="connsiteY145" fmla="*/ 391281 h 834218"/>
                <a:gd name="connsiteX146" fmla="*/ 916065 w 3024845"/>
                <a:gd name="connsiteY146" fmla="*/ 391281 h 834218"/>
                <a:gd name="connsiteX147" fmla="*/ 916065 w 3024845"/>
                <a:gd name="connsiteY147" fmla="*/ 393443 h 834218"/>
                <a:gd name="connsiteX148" fmla="*/ 916065 w 3024845"/>
                <a:gd name="connsiteY148" fmla="*/ 408576 h 834218"/>
                <a:gd name="connsiteX149" fmla="*/ 918091 w 3024845"/>
                <a:gd name="connsiteY149" fmla="*/ 407225 h 834218"/>
                <a:gd name="connsiteX150" fmla="*/ 932278 w 3024845"/>
                <a:gd name="connsiteY150" fmla="*/ 397767 h 834218"/>
                <a:gd name="connsiteX151" fmla="*/ 938358 w 3024845"/>
                <a:gd name="connsiteY151" fmla="*/ 356693 h 834218"/>
                <a:gd name="connsiteX152" fmla="*/ 939118 w 3024845"/>
                <a:gd name="connsiteY152" fmla="*/ 356423 h 834218"/>
                <a:gd name="connsiteX153" fmla="*/ 944438 w 3024845"/>
                <a:gd name="connsiteY153" fmla="*/ 354531 h 834218"/>
                <a:gd name="connsiteX154" fmla="*/ 946465 w 3024845"/>
                <a:gd name="connsiteY154" fmla="*/ 285354 h 834218"/>
                <a:gd name="connsiteX155" fmla="*/ 948492 w 3024845"/>
                <a:gd name="connsiteY155" fmla="*/ 354531 h 834218"/>
                <a:gd name="connsiteX156" fmla="*/ 949252 w 3024845"/>
                <a:gd name="connsiteY156" fmla="*/ 354801 h 834218"/>
                <a:gd name="connsiteX157" fmla="*/ 954572 w 3024845"/>
                <a:gd name="connsiteY157" fmla="*/ 356693 h 834218"/>
                <a:gd name="connsiteX158" fmla="*/ 954572 w 3024845"/>
                <a:gd name="connsiteY158" fmla="*/ 270222 h 834218"/>
                <a:gd name="connsiteX159" fmla="*/ 958625 w 3024845"/>
                <a:gd name="connsiteY159" fmla="*/ 237795 h 834218"/>
                <a:gd name="connsiteX160" fmla="*/ 997132 w 3024845"/>
                <a:gd name="connsiteY160" fmla="*/ 237795 h 834218"/>
                <a:gd name="connsiteX161" fmla="*/ 997132 w 3024845"/>
                <a:gd name="connsiteY161" fmla="*/ 270222 h 834218"/>
                <a:gd name="connsiteX162" fmla="*/ 997892 w 3024845"/>
                <a:gd name="connsiteY162" fmla="*/ 270222 h 834218"/>
                <a:gd name="connsiteX163" fmla="*/ 1003212 w 3024845"/>
                <a:gd name="connsiteY163" fmla="*/ 270222 h 834218"/>
                <a:gd name="connsiteX164" fmla="*/ 1003212 w 3024845"/>
                <a:gd name="connsiteY164" fmla="*/ 188074 h 834218"/>
                <a:gd name="connsiteX165" fmla="*/ 1004986 w 3024845"/>
                <a:gd name="connsiteY165" fmla="*/ 188074 h 834218"/>
                <a:gd name="connsiteX166" fmla="*/ 1017399 w 3024845"/>
                <a:gd name="connsiteY166" fmla="*/ 188074 h 834218"/>
                <a:gd name="connsiteX167" fmla="*/ 1017399 w 3024845"/>
                <a:gd name="connsiteY167" fmla="*/ 186183 h 834218"/>
                <a:gd name="connsiteX168" fmla="*/ 1017399 w 3024845"/>
                <a:gd name="connsiteY168" fmla="*/ 172942 h 834218"/>
                <a:gd name="connsiteX169" fmla="*/ 1039693 w 3024845"/>
                <a:gd name="connsiteY169" fmla="*/ 172942 h 834218"/>
                <a:gd name="connsiteX170" fmla="*/ 1039693 w 3024845"/>
                <a:gd name="connsiteY170" fmla="*/ 171861 h 834218"/>
                <a:gd name="connsiteX171" fmla="*/ 1039693 w 3024845"/>
                <a:gd name="connsiteY171" fmla="*/ 164295 h 834218"/>
                <a:gd name="connsiteX172" fmla="*/ 1041466 w 3024845"/>
                <a:gd name="connsiteY172" fmla="*/ 164295 h 834218"/>
                <a:gd name="connsiteX173" fmla="*/ 1053880 w 3024845"/>
                <a:gd name="connsiteY173" fmla="*/ 164295 h 834218"/>
                <a:gd name="connsiteX174" fmla="*/ 1053880 w 3024845"/>
                <a:gd name="connsiteY174" fmla="*/ 165376 h 834218"/>
                <a:gd name="connsiteX175" fmla="*/ 1053880 w 3024845"/>
                <a:gd name="connsiteY175" fmla="*/ 172942 h 834218"/>
                <a:gd name="connsiteX176" fmla="*/ 1054640 w 3024845"/>
                <a:gd name="connsiteY176" fmla="*/ 172942 h 834218"/>
                <a:gd name="connsiteX177" fmla="*/ 1059960 w 3024845"/>
                <a:gd name="connsiteY177" fmla="*/ 172942 h 834218"/>
                <a:gd name="connsiteX178" fmla="*/ 1070093 w 3024845"/>
                <a:gd name="connsiteY178" fmla="*/ 168618 h 834218"/>
                <a:gd name="connsiteX179" fmla="*/ 1074146 w 3024845"/>
                <a:gd name="connsiteY179" fmla="*/ 171861 h 834218"/>
                <a:gd name="connsiteX180" fmla="*/ 1074146 w 3024845"/>
                <a:gd name="connsiteY180" fmla="*/ 164295 h 834218"/>
                <a:gd name="connsiteX181" fmla="*/ 1076426 w 3024845"/>
                <a:gd name="connsiteY181" fmla="*/ 164295 h 834218"/>
                <a:gd name="connsiteX182" fmla="*/ 1092387 w 3024845"/>
                <a:gd name="connsiteY182" fmla="*/ 164295 h 834218"/>
                <a:gd name="connsiteX183" fmla="*/ 1092387 w 3024845"/>
                <a:gd name="connsiteY183" fmla="*/ 165376 h 834218"/>
                <a:gd name="connsiteX184" fmla="*/ 1092387 w 3024845"/>
                <a:gd name="connsiteY184" fmla="*/ 172942 h 834218"/>
                <a:gd name="connsiteX185" fmla="*/ 1122787 w 3024845"/>
                <a:gd name="connsiteY185" fmla="*/ 172942 h 834218"/>
                <a:gd name="connsiteX186" fmla="*/ 1122787 w 3024845"/>
                <a:gd name="connsiteY186" fmla="*/ 174563 h 834218"/>
                <a:gd name="connsiteX187" fmla="*/ 1122787 w 3024845"/>
                <a:gd name="connsiteY187" fmla="*/ 185913 h 834218"/>
                <a:gd name="connsiteX188" fmla="*/ 1149134 w 3024845"/>
                <a:gd name="connsiteY188" fmla="*/ 185913 h 834218"/>
                <a:gd name="connsiteX189" fmla="*/ 1149134 w 3024845"/>
                <a:gd name="connsiteY189" fmla="*/ 216177 h 834218"/>
                <a:gd name="connsiteX190" fmla="*/ 1149894 w 3024845"/>
                <a:gd name="connsiteY190" fmla="*/ 216177 h 834218"/>
                <a:gd name="connsiteX191" fmla="*/ 1155214 w 3024845"/>
                <a:gd name="connsiteY191" fmla="*/ 216177 h 834218"/>
                <a:gd name="connsiteX192" fmla="*/ 1155214 w 3024845"/>
                <a:gd name="connsiteY192" fmla="*/ 217258 h 834218"/>
                <a:gd name="connsiteX193" fmla="*/ 1155214 w 3024845"/>
                <a:gd name="connsiteY193" fmla="*/ 224825 h 834218"/>
                <a:gd name="connsiteX194" fmla="*/ 1159268 w 3024845"/>
                <a:gd name="connsiteY194" fmla="*/ 255089 h 834218"/>
                <a:gd name="connsiteX195" fmla="*/ 1160028 w 3024845"/>
                <a:gd name="connsiteY195" fmla="*/ 255089 h 834218"/>
                <a:gd name="connsiteX196" fmla="*/ 1165348 w 3024845"/>
                <a:gd name="connsiteY196" fmla="*/ 255089 h 834218"/>
                <a:gd name="connsiteX197" fmla="*/ 1165348 w 3024845"/>
                <a:gd name="connsiteY197" fmla="*/ 255900 h 834218"/>
                <a:gd name="connsiteX198" fmla="*/ 1165348 w 3024845"/>
                <a:gd name="connsiteY198" fmla="*/ 261575 h 834218"/>
                <a:gd name="connsiteX199" fmla="*/ 1166361 w 3024845"/>
                <a:gd name="connsiteY199" fmla="*/ 261575 h 834218"/>
                <a:gd name="connsiteX200" fmla="*/ 1173454 w 3024845"/>
                <a:gd name="connsiteY200" fmla="*/ 261575 h 834218"/>
                <a:gd name="connsiteX201" fmla="*/ 1173454 w 3024845"/>
                <a:gd name="connsiteY201" fmla="*/ 291840 h 834218"/>
                <a:gd name="connsiteX202" fmla="*/ 1175481 w 3024845"/>
                <a:gd name="connsiteY202" fmla="*/ 291840 h 834218"/>
                <a:gd name="connsiteX203" fmla="*/ 1189668 w 3024845"/>
                <a:gd name="connsiteY203" fmla="*/ 291840 h 834218"/>
                <a:gd name="connsiteX204" fmla="*/ 1189668 w 3024845"/>
                <a:gd name="connsiteY204" fmla="*/ 315619 h 834218"/>
                <a:gd name="connsiteX205" fmla="*/ 1191695 w 3024845"/>
                <a:gd name="connsiteY205" fmla="*/ 317240 h 834218"/>
                <a:gd name="connsiteX206" fmla="*/ 1191695 w 3024845"/>
                <a:gd name="connsiteY206" fmla="*/ 328590 h 834218"/>
                <a:gd name="connsiteX207" fmla="*/ 1192455 w 3024845"/>
                <a:gd name="connsiteY207" fmla="*/ 328590 h 834218"/>
                <a:gd name="connsiteX208" fmla="*/ 1197775 w 3024845"/>
                <a:gd name="connsiteY208" fmla="*/ 328590 h 834218"/>
                <a:gd name="connsiteX209" fmla="*/ 1197775 w 3024845"/>
                <a:gd name="connsiteY209" fmla="*/ 352369 h 834218"/>
                <a:gd name="connsiteX210" fmla="*/ 1199041 w 3024845"/>
                <a:gd name="connsiteY210" fmla="*/ 352369 h 834218"/>
                <a:gd name="connsiteX211" fmla="*/ 1207908 w 3024845"/>
                <a:gd name="connsiteY211" fmla="*/ 352369 h 834218"/>
                <a:gd name="connsiteX212" fmla="*/ 1209935 w 3024845"/>
                <a:gd name="connsiteY212" fmla="*/ 356423 h 834218"/>
                <a:gd name="connsiteX213" fmla="*/ 1209935 w 3024845"/>
                <a:gd name="connsiteY213" fmla="*/ 369664 h 834218"/>
                <a:gd name="connsiteX214" fmla="*/ 1211455 w 3024845"/>
                <a:gd name="connsiteY214" fmla="*/ 367772 h 834218"/>
                <a:gd name="connsiteX215" fmla="*/ 1222095 w 3024845"/>
                <a:gd name="connsiteY215" fmla="*/ 354531 h 834218"/>
                <a:gd name="connsiteX216" fmla="*/ 1250469 w 3024845"/>
                <a:gd name="connsiteY216" fmla="*/ 354531 h 834218"/>
                <a:gd name="connsiteX217" fmla="*/ 1250469 w 3024845"/>
                <a:gd name="connsiteY217" fmla="*/ 441002 h 834218"/>
                <a:gd name="connsiteX218" fmla="*/ 1251229 w 3024845"/>
                <a:gd name="connsiteY218" fmla="*/ 441002 h 834218"/>
                <a:gd name="connsiteX219" fmla="*/ 1256549 w 3024845"/>
                <a:gd name="connsiteY219" fmla="*/ 441002 h 834218"/>
                <a:gd name="connsiteX220" fmla="*/ 1257309 w 3024845"/>
                <a:gd name="connsiteY220" fmla="*/ 439651 h 834218"/>
                <a:gd name="connsiteX221" fmla="*/ 1262629 w 3024845"/>
                <a:gd name="connsiteY221" fmla="*/ 430193 h 834218"/>
                <a:gd name="connsiteX222" fmla="*/ 1262629 w 3024845"/>
                <a:gd name="connsiteY222" fmla="*/ 432085 h 834218"/>
                <a:gd name="connsiteX223" fmla="*/ 1262629 w 3024845"/>
                <a:gd name="connsiteY223" fmla="*/ 445326 h 834218"/>
                <a:gd name="connsiteX224" fmla="*/ 1266682 w 3024845"/>
                <a:gd name="connsiteY224" fmla="*/ 399929 h 834218"/>
                <a:gd name="connsiteX225" fmla="*/ 1267442 w 3024845"/>
                <a:gd name="connsiteY225" fmla="*/ 399929 h 834218"/>
                <a:gd name="connsiteX226" fmla="*/ 1272762 w 3024845"/>
                <a:gd name="connsiteY226" fmla="*/ 399929 h 834218"/>
                <a:gd name="connsiteX227" fmla="*/ 1272762 w 3024845"/>
                <a:gd name="connsiteY227" fmla="*/ 335075 h 834218"/>
                <a:gd name="connsiteX228" fmla="*/ 1273776 w 3024845"/>
                <a:gd name="connsiteY228" fmla="*/ 335075 h 834218"/>
                <a:gd name="connsiteX229" fmla="*/ 1280869 w 3024845"/>
                <a:gd name="connsiteY229" fmla="*/ 335075 h 834218"/>
                <a:gd name="connsiteX230" fmla="*/ 1293029 w 3024845"/>
                <a:gd name="connsiteY230" fmla="*/ 291840 h 834218"/>
                <a:gd name="connsiteX231" fmla="*/ 1294296 w 3024845"/>
                <a:gd name="connsiteY231" fmla="*/ 291840 h 834218"/>
                <a:gd name="connsiteX232" fmla="*/ 1303163 w 3024845"/>
                <a:gd name="connsiteY232" fmla="*/ 291840 h 834218"/>
                <a:gd name="connsiteX233" fmla="*/ 1313296 w 3024845"/>
                <a:gd name="connsiteY233" fmla="*/ 335075 h 834218"/>
                <a:gd name="connsiteX234" fmla="*/ 1314309 w 3024845"/>
                <a:gd name="connsiteY234" fmla="*/ 335075 h 834218"/>
                <a:gd name="connsiteX235" fmla="*/ 1321403 w 3024845"/>
                <a:gd name="connsiteY235" fmla="*/ 335075 h 834218"/>
                <a:gd name="connsiteX236" fmla="*/ 1321403 w 3024845"/>
                <a:gd name="connsiteY236" fmla="*/ 373987 h 834218"/>
                <a:gd name="connsiteX237" fmla="*/ 1323176 w 3024845"/>
                <a:gd name="connsiteY237" fmla="*/ 373987 h 834218"/>
                <a:gd name="connsiteX238" fmla="*/ 1335590 w 3024845"/>
                <a:gd name="connsiteY238" fmla="*/ 373987 h 834218"/>
                <a:gd name="connsiteX239" fmla="*/ 1335590 w 3024845"/>
                <a:gd name="connsiteY239" fmla="*/ 376149 h 834218"/>
                <a:gd name="connsiteX240" fmla="*/ 1335590 w 3024845"/>
                <a:gd name="connsiteY240" fmla="*/ 391281 h 834218"/>
                <a:gd name="connsiteX241" fmla="*/ 1339643 w 3024845"/>
                <a:gd name="connsiteY241" fmla="*/ 389120 h 834218"/>
                <a:gd name="connsiteX242" fmla="*/ 1339643 w 3024845"/>
                <a:gd name="connsiteY242" fmla="*/ 373987 h 834218"/>
                <a:gd name="connsiteX243" fmla="*/ 1341163 w 3024845"/>
                <a:gd name="connsiteY243" fmla="*/ 373987 h 834218"/>
                <a:gd name="connsiteX244" fmla="*/ 1351803 w 3024845"/>
                <a:gd name="connsiteY244" fmla="*/ 373987 h 834218"/>
                <a:gd name="connsiteX245" fmla="*/ 1351803 w 3024845"/>
                <a:gd name="connsiteY245" fmla="*/ 375608 h 834218"/>
                <a:gd name="connsiteX246" fmla="*/ 1351803 w 3024845"/>
                <a:gd name="connsiteY246" fmla="*/ 386958 h 834218"/>
                <a:gd name="connsiteX247" fmla="*/ 1382204 w 3024845"/>
                <a:gd name="connsiteY247" fmla="*/ 386958 h 834218"/>
                <a:gd name="connsiteX248" fmla="*/ 1382204 w 3024845"/>
                <a:gd name="connsiteY248" fmla="*/ 350208 h 834218"/>
                <a:gd name="connsiteX249" fmla="*/ 1383470 w 3024845"/>
                <a:gd name="connsiteY249" fmla="*/ 350208 h 834218"/>
                <a:gd name="connsiteX250" fmla="*/ 1392337 w 3024845"/>
                <a:gd name="connsiteY250" fmla="*/ 350208 h 834218"/>
                <a:gd name="connsiteX251" fmla="*/ 1392337 w 3024845"/>
                <a:gd name="connsiteY251" fmla="*/ 371825 h 834218"/>
                <a:gd name="connsiteX252" fmla="*/ 1394364 w 3024845"/>
                <a:gd name="connsiteY252" fmla="*/ 339399 h 834218"/>
                <a:gd name="connsiteX253" fmla="*/ 1416657 w 3024845"/>
                <a:gd name="connsiteY253" fmla="*/ 339399 h 834218"/>
                <a:gd name="connsiteX254" fmla="*/ 1416657 w 3024845"/>
                <a:gd name="connsiteY254" fmla="*/ 337777 h 834218"/>
                <a:gd name="connsiteX255" fmla="*/ 1416657 w 3024845"/>
                <a:gd name="connsiteY255" fmla="*/ 326428 h 834218"/>
                <a:gd name="connsiteX256" fmla="*/ 1417417 w 3024845"/>
                <a:gd name="connsiteY256" fmla="*/ 326428 h 834218"/>
                <a:gd name="connsiteX257" fmla="*/ 1422737 w 3024845"/>
                <a:gd name="connsiteY257" fmla="*/ 326428 h 834218"/>
                <a:gd name="connsiteX258" fmla="*/ 1422737 w 3024845"/>
                <a:gd name="connsiteY258" fmla="*/ 324537 h 834218"/>
                <a:gd name="connsiteX259" fmla="*/ 1422737 w 3024845"/>
                <a:gd name="connsiteY259" fmla="*/ 311296 h 834218"/>
                <a:gd name="connsiteX260" fmla="*/ 1426791 w 3024845"/>
                <a:gd name="connsiteY260" fmla="*/ 317781 h 834218"/>
                <a:gd name="connsiteX261" fmla="*/ 1429071 w 3024845"/>
                <a:gd name="connsiteY261" fmla="*/ 317781 h 834218"/>
                <a:gd name="connsiteX262" fmla="*/ 1445031 w 3024845"/>
                <a:gd name="connsiteY262" fmla="*/ 317781 h 834218"/>
                <a:gd name="connsiteX263" fmla="*/ 1445031 w 3024845"/>
                <a:gd name="connsiteY263" fmla="*/ 316970 h 834218"/>
                <a:gd name="connsiteX264" fmla="*/ 1445031 w 3024845"/>
                <a:gd name="connsiteY264" fmla="*/ 311296 h 834218"/>
                <a:gd name="connsiteX265" fmla="*/ 1445791 w 3024845"/>
                <a:gd name="connsiteY265" fmla="*/ 311296 h 834218"/>
                <a:gd name="connsiteX266" fmla="*/ 1451111 w 3024845"/>
                <a:gd name="connsiteY266" fmla="*/ 311296 h 834218"/>
                <a:gd name="connsiteX267" fmla="*/ 1451111 w 3024845"/>
                <a:gd name="connsiteY267" fmla="*/ 312647 h 834218"/>
                <a:gd name="connsiteX268" fmla="*/ 1451111 w 3024845"/>
                <a:gd name="connsiteY268" fmla="*/ 322105 h 834218"/>
                <a:gd name="connsiteX269" fmla="*/ 1489618 w 3024845"/>
                <a:gd name="connsiteY269" fmla="*/ 322105 h 834218"/>
                <a:gd name="connsiteX270" fmla="*/ 1489618 w 3024845"/>
                <a:gd name="connsiteY270" fmla="*/ 460458 h 834218"/>
                <a:gd name="connsiteX271" fmla="*/ 1491138 w 3024845"/>
                <a:gd name="connsiteY271" fmla="*/ 460458 h 834218"/>
                <a:gd name="connsiteX272" fmla="*/ 1501778 w 3024845"/>
                <a:gd name="connsiteY272" fmla="*/ 460458 h 834218"/>
                <a:gd name="connsiteX273" fmla="*/ 1501778 w 3024845"/>
                <a:gd name="connsiteY273" fmla="*/ 447488 h 834218"/>
                <a:gd name="connsiteX274" fmla="*/ 1505832 w 3024845"/>
                <a:gd name="connsiteY274" fmla="*/ 447488 h 834218"/>
                <a:gd name="connsiteX275" fmla="*/ 1505832 w 3024845"/>
                <a:gd name="connsiteY275" fmla="*/ 460458 h 834218"/>
                <a:gd name="connsiteX276" fmla="*/ 1536232 w 3024845"/>
                <a:gd name="connsiteY276" fmla="*/ 460458 h 834218"/>
                <a:gd name="connsiteX277" fmla="*/ 1536232 w 3024845"/>
                <a:gd name="connsiteY277" fmla="*/ 430193 h 834218"/>
                <a:gd name="connsiteX278" fmla="*/ 1548392 w 3024845"/>
                <a:gd name="connsiteY278" fmla="*/ 430193 h 834218"/>
                <a:gd name="connsiteX279" fmla="*/ 1560552 w 3024845"/>
                <a:gd name="connsiteY279" fmla="*/ 428032 h 834218"/>
                <a:gd name="connsiteX280" fmla="*/ 1564606 w 3024845"/>
                <a:gd name="connsiteY280" fmla="*/ 430193 h 834218"/>
                <a:gd name="connsiteX281" fmla="*/ 1574739 w 3024845"/>
                <a:gd name="connsiteY281" fmla="*/ 430193 h 834218"/>
                <a:gd name="connsiteX282" fmla="*/ 1574739 w 3024845"/>
                <a:gd name="connsiteY282" fmla="*/ 460458 h 834218"/>
                <a:gd name="connsiteX283" fmla="*/ 1582846 w 3024845"/>
                <a:gd name="connsiteY283" fmla="*/ 460458 h 834218"/>
                <a:gd name="connsiteX284" fmla="*/ 1582846 w 3024845"/>
                <a:gd name="connsiteY284" fmla="*/ 477753 h 834218"/>
                <a:gd name="connsiteX285" fmla="*/ 1592182 w 3024845"/>
                <a:gd name="connsiteY285" fmla="*/ 478658 h 834218"/>
                <a:gd name="connsiteX286" fmla="*/ 1605140 w 3024845"/>
                <a:gd name="connsiteY286" fmla="*/ 478658 h 834218"/>
                <a:gd name="connsiteX287" fmla="*/ 1605140 w 3024845"/>
                <a:gd name="connsiteY287" fmla="*/ 462620 h 834218"/>
                <a:gd name="connsiteX288" fmla="*/ 1673096 w 3024845"/>
                <a:gd name="connsiteY288" fmla="*/ 462620 h 834218"/>
                <a:gd name="connsiteX289" fmla="*/ 1673096 w 3024845"/>
                <a:gd name="connsiteY289" fmla="*/ 377367 h 834218"/>
                <a:gd name="connsiteX290" fmla="*/ 1745104 w 3024845"/>
                <a:gd name="connsiteY290" fmla="*/ 377367 h 834218"/>
                <a:gd name="connsiteX291" fmla="*/ 1745104 w 3024845"/>
                <a:gd name="connsiteY291" fmla="*/ 456135 h 834218"/>
                <a:gd name="connsiteX292" fmla="*/ 1747008 w 3024845"/>
                <a:gd name="connsiteY292" fmla="*/ 456135 h 834218"/>
                <a:gd name="connsiteX293" fmla="*/ 1748250 w 3024845"/>
                <a:gd name="connsiteY293" fmla="*/ 478658 h 834218"/>
                <a:gd name="connsiteX294" fmla="*/ 1757926 w 3024845"/>
                <a:gd name="connsiteY294" fmla="*/ 478658 h 834218"/>
                <a:gd name="connsiteX295" fmla="*/ 1759168 w 3024845"/>
                <a:gd name="connsiteY295" fmla="*/ 456135 h 834218"/>
                <a:gd name="connsiteX296" fmla="*/ 1765248 w 3024845"/>
                <a:gd name="connsiteY296" fmla="*/ 456135 h 834218"/>
                <a:gd name="connsiteX297" fmla="*/ 1766490 w 3024845"/>
                <a:gd name="connsiteY297" fmla="*/ 478658 h 834218"/>
                <a:gd name="connsiteX298" fmla="*/ 1817112 w 3024845"/>
                <a:gd name="connsiteY298" fmla="*/ 478658 h 834218"/>
                <a:gd name="connsiteX299" fmla="*/ 1817112 w 3024845"/>
                <a:gd name="connsiteY299" fmla="*/ 315630 h 834218"/>
                <a:gd name="connsiteX300" fmla="*/ 2014439 w 3024845"/>
                <a:gd name="connsiteY300" fmla="*/ 315630 h 834218"/>
                <a:gd name="connsiteX301" fmla="*/ 2014439 w 3024845"/>
                <a:gd name="connsiteY301" fmla="*/ 478658 h 834218"/>
                <a:gd name="connsiteX302" fmla="*/ 2033136 w 3024845"/>
                <a:gd name="connsiteY302" fmla="*/ 478658 h 834218"/>
                <a:gd name="connsiteX303" fmla="*/ 2033136 w 3024845"/>
                <a:gd name="connsiteY303" fmla="*/ 395965 h 834218"/>
                <a:gd name="connsiteX304" fmla="*/ 2128256 w 3024845"/>
                <a:gd name="connsiteY304" fmla="*/ 395965 h 834218"/>
                <a:gd name="connsiteX305" fmla="*/ 2180720 w 3024845"/>
                <a:gd name="connsiteY305" fmla="*/ 330752 h 834218"/>
                <a:gd name="connsiteX306" fmla="*/ 2245574 w 3024845"/>
                <a:gd name="connsiteY306" fmla="*/ 330752 h 834218"/>
                <a:gd name="connsiteX307" fmla="*/ 2245574 w 3024845"/>
                <a:gd name="connsiteY307" fmla="*/ 406414 h 834218"/>
                <a:gd name="connsiteX308" fmla="*/ 2253681 w 3024845"/>
                <a:gd name="connsiteY308" fmla="*/ 406414 h 834218"/>
                <a:gd name="connsiteX309" fmla="*/ 2255708 w 3024845"/>
                <a:gd name="connsiteY309" fmla="*/ 399929 h 834218"/>
                <a:gd name="connsiteX310" fmla="*/ 2261788 w 3024845"/>
                <a:gd name="connsiteY310" fmla="*/ 399929 h 834218"/>
                <a:gd name="connsiteX311" fmla="*/ 2263815 w 3024845"/>
                <a:gd name="connsiteY311" fmla="*/ 408576 h 834218"/>
                <a:gd name="connsiteX312" fmla="*/ 2275975 w 3024845"/>
                <a:gd name="connsiteY312" fmla="*/ 408576 h 834218"/>
                <a:gd name="connsiteX313" fmla="*/ 2275975 w 3024845"/>
                <a:gd name="connsiteY313" fmla="*/ 402090 h 834218"/>
                <a:gd name="connsiteX314" fmla="*/ 2298268 w 3024845"/>
                <a:gd name="connsiteY314" fmla="*/ 402090 h 834218"/>
                <a:gd name="connsiteX315" fmla="*/ 2298268 w 3024845"/>
                <a:gd name="connsiteY315" fmla="*/ 408576 h 834218"/>
                <a:gd name="connsiteX316" fmla="*/ 2318535 w 3024845"/>
                <a:gd name="connsiteY316" fmla="*/ 408576 h 834218"/>
                <a:gd name="connsiteX317" fmla="*/ 2318535 w 3024845"/>
                <a:gd name="connsiteY317" fmla="*/ 453973 h 834218"/>
                <a:gd name="connsiteX318" fmla="*/ 2332722 w 3024845"/>
                <a:gd name="connsiteY318" fmla="*/ 453973 h 834218"/>
                <a:gd name="connsiteX319" fmla="*/ 2332722 w 3024845"/>
                <a:gd name="connsiteY319" fmla="*/ 441002 h 834218"/>
                <a:gd name="connsiteX320" fmla="*/ 2348936 w 3024845"/>
                <a:gd name="connsiteY320" fmla="*/ 441002 h 834218"/>
                <a:gd name="connsiteX321" fmla="*/ 2348936 w 3024845"/>
                <a:gd name="connsiteY321" fmla="*/ 261575 h 834218"/>
                <a:gd name="connsiteX322" fmla="*/ 2355016 w 3024845"/>
                <a:gd name="connsiteY322" fmla="*/ 255089 h 834218"/>
                <a:gd name="connsiteX323" fmla="*/ 2427977 w 3024845"/>
                <a:gd name="connsiteY323" fmla="*/ 255089 h 834218"/>
                <a:gd name="connsiteX324" fmla="*/ 2427977 w 3024845"/>
                <a:gd name="connsiteY324" fmla="*/ 263737 h 834218"/>
                <a:gd name="connsiteX325" fmla="*/ 2438110 w 3024845"/>
                <a:gd name="connsiteY325" fmla="*/ 263737 h 834218"/>
                <a:gd name="connsiteX326" fmla="*/ 2438110 w 3024845"/>
                <a:gd name="connsiteY326" fmla="*/ 378311 h 834218"/>
                <a:gd name="connsiteX327" fmla="*/ 2460404 w 3024845"/>
                <a:gd name="connsiteY327" fmla="*/ 378311 h 834218"/>
                <a:gd name="connsiteX328" fmla="*/ 2460404 w 3024845"/>
                <a:gd name="connsiteY328" fmla="*/ 311296 h 834218"/>
                <a:gd name="connsiteX329" fmla="*/ 2486751 w 3024845"/>
                <a:gd name="connsiteY329" fmla="*/ 311296 h 834218"/>
                <a:gd name="connsiteX330" fmla="*/ 2490804 w 3024845"/>
                <a:gd name="connsiteY330" fmla="*/ 306972 h 834218"/>
                <a:gd name="connsiteX331" fmla="*/ 2498911 w 3024845"/>
                <a:gd name="connsiteY331" fmla="*/ 306972 h 834218"/>
                <a:gd name="connsiteX332" fmla="*/ 2502964 w 3024845"/>
                <a:gd name="connsiteY332" fmla="*/ 311296 h 834218"/>
                <a:gd name="connsiteX333" fmla="*/ 2525258 w 3024845"/>
                <a:gd name="connsiteY333" fmla="*/ 311296 h 834218"/>
                <a:gd name="connsiteX334" fmla="*/ 2525258 w 3024845"/>
                <a:gd name="connsiteY334" fmla="*/ 194560 h 834218"/>
                <a:gd name="connsiteX335" fmla="*/ 2582005 w 3024845"/>
                <a:gd name="connsiteY335" fmla="*/ 183751 h 834218"/>
                <a:gd name="connsiteX336" fmla="*/ 2582005 w 3024845"/>
                <a:gd name="connsiteY336" fmla="*/ 184832 h 834218"/>
                <a:gd name="connsiteX337" fmla="*/ 2582005 w 3024845"/>
                <a:gd name="connsiteY337" fmla="*/ 192398 h 834218"/>
                <a:gd name="connsiteX338" fmla="*/ 2608352 w 3024845"/>
                <a:gd name="connsiteY338" fmla="*/ 192398 h 834218"/>
                <a:gd name="connsiteX339" fmla="*/ 2608352 w 3024845"/>
                <a:gd name="connsiteY339" fmla="*/ 447488 h 834218"/>
                <a:gd name="connsiteX340" fmla="*/ 2630646 w 3024845"/>
                <a:gd name="connsiteY340" fmla="*/ 447488 h 834218"/>
                <a:gd name="connsiteX341" fmla="*/ 2630646 w 3024845"/>
                <a:gd name="connsiteY341" fmla="*/ 443164 h 834218"/>
                <a:gd name="connsiteX342" fmla="*/ 2642806 w 3024845"/>
                <a:gd name="connsiteY342" fmla="*/ 443164 h 834218"/>
                <a:gd name="connsiteX343" fmla="*/ 2642806 w 3024845"/>
                <a:gd name="connsiteY343" fmla="*/ 447488 h 834218"/>
                <a:gd name="connsiteX344" fmla="*/ 2667126 w 3024845"/>
                <a:gd name="connsiteY344" fmla="*/ 447488 h 834218"/>
                <a:gd name="connsiteX345" fmla="*/ 2667126 w 3024845"/>
                <a:gd name="connsiteY345" fmla="*/ 434517 h 834218"/>
                <a:gd name="connsiteX346" fmla="*/ 2695500 w 3024845"/>
                <a:gd name="connsiteY346" fmla="*/ 434517 h 834218"/>
                <a:gd name="connsiteX347" fmla="*/ 2707660 w 3024845"/>
                <a:gd name="connsiteY347" fmla="*/ 430193 h 834218"/>
                <a:gd name="connsiteX348" fmla="*/ 2727927 w 3024845"/>
                <a:gd name="connsiteY348" fmla="*/ 434517 h 834218"/>
                <a:gd name="connsiteX349" fmla="*/ 2727927 w 3024845"/>
                <a:gd name="connsiteY349" fmla="*/ 417223 h 834218"/>
                <a:gd name="connsiteX350" fmla="*/ 2736034 w 3024845"/>
                <a:gd name="connsiteY350" fmla="*/ 417223 h 834218"/>
                <a:gd name="connsiteX351" fmla="*/ 2736034 w 3024845"/>
                <a:gd name="connsiteY351" fmla="*/ 404252 h 834218"/>
                <a:gd name="connsiteX352" fmla="*/ 2792781 w 3024845"/>
                <a:gd name="connsiteY352" fmla="*/ 404252 h 834218"/>
                <a:gd name="connsiteX353" fmla="*/ 2792781 w 3024845"/>
                <a:gd name="connsiteY353" fmla="*/ 373987 h 834218"/>
                <a:gd name="connsiteX354" fmla="*/ 2811021 w 3024845"/>
                <a:gd name="connsiteY354" fmla="*/ 373987 h 834218"/>
                <a:gd name="connsiteX355" fmla="*/ 2811021 w 3024845"/>
                <a:gd name="connsiteY355" fmla="*/ 367502 h 834218"/>
                <a:gd name="connsiteX356" fmla="*/ 2823181 w 3024845"/>
                <a:gd name="connsiteY356" fmla="*/ 367502 h 834218"/>
                <a:gd name="connsiteX357" fmla="*/ 2823181 w 3024845"/>
                <a:gd name="connsiteY357" fmla="*/ 373987 h 834218"/>
                <a:gd name="connsiteX358" fmla="*/ 2839395 w 3024845"/>
                <a:gd name="connsiteY358" fmla="*/ 373987 h 834218"/>
                <a:gd name="connsiteX359" fmla="*/ 2839395 w 3024845"/>
                <a:gd name="connsiteY359" fmla="*/ 423708 h 834218"/>
                <a:gd name="connsiteX360" fmla="*/ 2871822 w 3024845"/>
                <a:gd name="connsiteY360" fmla="*/ 423708 h 834218"/>
                <a:gd name="connsiteX361" fmla="*/ 2871822 w 3024845"/>
                <a:gd name="connsiteY361" fmla="*/ 397767 h 834218"/>
                <a:gd name="connsiteX362" fmla="*/ 2910329 w 3024845"/>
                <a:gd name="connsiteY362" fmla="*/ 397767 h 834218"/>
                <a:gd name="connsiteX363" fmla="*/ 2910329 w 3024845"/>
                <a:gd name="connsiteY363" fmla="*/ 367502 h 834218"/>
                <a:gd name="connsiteX364" fmla="*/ 2958970 w 3024845"/>
                <a:gd name="connsiteY364" fmla="*/ 367502 h 834218"/>
                <a:gd name="connsiteX365" fmla="*/ 2958970 w 3024845"/>
                <a:gd name="connsiteY365" fmla="*/ 478658 h 834218"/>
                <a:gd name="connsiteX366" fmla="*/ 2958970 w 3024845"/>
                <a:gd name="connsiteY366" fmla="*/ 492437 h 834218"/>
                <a:gd name="connsiteX367" fmla="*/ 3024845 w 3024845"/>
                <a:gd name="connsiteY367" fmla="*/ 492437 h 834218"/>
                <a:gd name="connsiteX368" fmla="*/ 3024845 w 3024845"/>
                <a:gd name="connsiteY368" fmla="*/ 834218 h 834218"/>
                <a:gd name="connsiteX369" fmla="*/ 2054 w 3024845"/>
                <a:gd name="connsiteY369" fmla="*/ 831885 h 834218"/>
                <a:gd name="connsiteX370" fmla="*/ 0 w 3024845"/>
                <a:gd name="connsiteY370" fmla="*/ 397767 h 834218"/>
                <a:gd name="connsiteX371" fmla="*/ 20267 w 3024845"/>
                <a:gd name="connsiteY371" fmla="*/ 397767 h 834218"/>
                <a:gd name="connsiteX372" fmla="*/ 20774 w 3024845"/>
                <a:gd name="connsiteY372" fmla="*/ 396686 h 834218"/>
                <a:gd name="connsiteX373" fmla="*/ 24320 w 3024845"/>
                <a:gd name="connsiteY373" fmla="*/ 389120 h 834218"/>
                <a:gd name="connsiteX374" fmla="*/ 26094 w 3024845"/>
                <a:gd name="connsiteY374" fmla="*/ 389390 h 834218"/>
                <a:gd name="connsiteX375" fmla="*/ 38507 w 3024845"/>
                <a:gd name="connsiteY375" fmla="*/ 391281 h 834218"/>
                <a:gd name="connsiteX376" fmla="*/ 39014 w 3024845"/>
                <a:gd name="connsiteY376" fmla="*/ 392633 h 834218"/>
                <a:gd name="connsiteX377" fmla="*/ 42560 w 3024845"/>
                <a:gd name="connsiteY377" fmla="*/ 402090 h 834218"/>
                <a:gd name="connsiteX378" fmla="*/ 68907 w 3024845"/>
                <a:gd name="connsiteY378" fmla="*/ 404252 h 834218"/>
                <a:gd name="connsiteX379" fmla="*/ 68907 w 3024845"/>
                <a:gd name="connsiteY379" fmla="*/ 281031 h 834218"/>
                <a:gd name="connsiteX380" fmla="*/ 70934 w 3024845"/>
                <a:gd name="connsiteY380" fmla="*/ 281031 h 834218"/>
                <a:gd name="connsiteX381" fmla="*/ 85121 w 3024845"/>
                <a:gd name="connsiteY381" fmla="*/ 281031 h 834218"/>
                <a:gd name="connsiteX382" fmla="*/ 85121 w 3024845"/>
                <a:gd name="connsiteY382" fmla="*/ 144839 h 834218"/>
                <a:gd name="connsiteX383" fmla="*/ 86894 w 3024845"/>
                <a:gd name="connsiteY383" fmla="*/ 144839 h 834218"/>
                <a:gd name="connsiteX384" fmla="*/ 99308 w 3024845"/>
                <a:gd name="connsiteY384" fmla="*/ 144839 h 834218"/>
                <a:gd name="connsiteX385" fmla="*/ 99308 w 3024845"/>
                <a:gd name="connsiteY385" fmla="*/ 30265 h 834218"/>
                <a:gd name="connsiteX386" fmla="*/ 103361 w 3024845"/>
                <a:gd name="connsiteY386" fmla="*/ 2161 h 834218"/>
                <a:gd name="connsiteX0" fmla="*/ 99308 w 3024845"/>
                <a:gd name="connsiteY0" fmla="*/ 36988 h 840941"/>
                <a:gd name="connsiteX1" fmla="*/ 200642 w 3024845"/>
                <a:gd name="connsiteY1" fmla="*/ 6723 h 840941"/>
                <a:gd name="connsiteX2" fmla="*/ 220909 w 3024845"/>
                <a:gd name="connsiteY2" fmla="*/ 151562 h 840941"/>
                <a:gd name="connsiteX3" fmla="*/ 223189 w 3024845"/>
                <a:gd name="connsiteY3" fmla="*/ 151562 h 840941"/>
                <a:gd name="connsiteX4" fmla="*/ 239150 w 3024845"/>
                <a:gd name="connsiteY4" fmla="*/ 151562 h 840941"/>
                <a:gd name="connsiteX5" fmla="*/ 239150 w 3024845"/>
                <a:gd name="connsiteY5" fmla="*/ 292077 h 840941"/>
                <a:gd name="connsiteX6" fmla="*/ 240670 w 3024845"/>
                <a:gd name="connsiteY6" fmla="*/ 291807 h 840941"/>
                <a:gd name="connsiteX7" fmla="*/ 251310 w 3024845"/>
                <a:gd name="connsiteY7" fmla="*/ 289916 h 840941"/>
                <a:gd name="connsiteX8" fmla="*/ 249283 w 3024845"/>
                <a:gd name="connsiteY8" fmla="*/ 378548 h 840941"/>
                <a:gd name="connsiteX9" fmla="*/ 250803 w 3024845"/>
                <a:gd name="connsiteY9" fmla="*/ 378819 h 840941"/>
                <a:gd name="connsiteX10" fmla="*/ 261443 w 3024845"/>
                <a:gd name="connsiteY10" fmla="*/ 380710 h 840941"/>
                <a:gd name="connsiteX11" fmla="*/ 261696 w 3024845"/>
                <a:gd name="connsiteY11" fmla="*/ 381521 h 840941"/>
                <a:gd name="connsiteX12" fmla="*/ 263470 w 3024845"/>
                <a:gd name="connsiteY12" fmla="*/ 387196 h 840941"/>
                <a:gd name="connsiteX13" fmla="*/ 264230 w 3024845"/>
                <a:gd name="connsiteY13" fmla="*/ 384764 h 840941"/>
                <a:gd name="connsiteX14" fmla="*/ 269550 w 3024845"/>
                <a:gd name="connsiteY14" fmla="*/ 367740 h 840941"/>
                <a:gd name="connsiteX15" fmla="*/ 271323 w 3024845"/>
                <a:gd name="connsiteY15" fmla="*/ 367740 h 840941"/>
                <a:gd name="connsiteX16" fmla="*/ 283737 w 3024845"/>
                <a:gd name="connsiteY16" fmla="*/ 367740 h 840941"/>
                <a:gd name="connsiteX17" fmla="*/ 283737 w 3024845"/>
                <a:gd name="connsiteY17" fmla="*/ 400166 h 840941"/>
                <a:gd name="connsiteX18" fmla="*/ 284750 w 3024845"/>
                <a:gd name="connsiteY18" fmla="*/ 400707 h 840941"/>
                <a:gd name="connsiteX19" fmla="*/ 291844 w 3024845"/>
                <a:gd name="connsiteY19" fmla="*/ 404490 h 840941"/>
                <a:gd name="connsiteX20" fmla="*/ 291844 w 3024845"/>
                <a:gd name="connsiteY20" fmla="*/ 405841 h 840941"/>
                <a:gd name="connsiteX21" fmla="*/ 291844 w 3024845"/>
                <a:gd name="connsiteY21" fmla="*/ 415299 h 840941"/>
                <a:gd name="connsiteX22" fmla="*/ 336431 w 3024845"/>
                <a:gd name="connsiteY22" fmla="*/ 415299 h 840941"/>
                <a:gd name="connsiteX23" fmla="*/ 336431 w 3024845"/>
                <a:gd name="connsiteY23" fmla="*/ 416380 h 840941"/>
                <a:gd name="connsiteX24" fmla="*/ 336431 w 3024845"/>
                <a:gd name="connsiteY24" fmla="*/ 423946 h 840941"/>
                <a:gd name="connsiteX25" fmla="*/ 338457 w 3024845"/>
                <a:gd name="connsiteY25" fmla="*/ 423946 h 840941"/>
                <a:gd name="connsiteX26" fmla="*/ 352644 w 3024845"/>
                <a:gd name="connsiteY26" fmla="*/ 423946 h 840941"/>
                <a:gd name="connsiteX27" fmla="*/ 352644 w 3024845"/>
                <a:gd name="connsiteY27" fmla="*/ 393681 h 840941"/>
                <a:gd name="connsiteX28" fmla="*/ 397231 w 3024845"/>
                <a:gd name="connsiteY28" fmla="*/ 393681 h 840941"/>
                <a:gd name="connsiteX29" fmla="*/ 397231 w 3024845"/>
                <a:gd name="connsiteY29" fmla="*/ 392330 h 840941"/>
                <a:gd name="connsiteX30" fmla="*/ 397231 w 3024845"/>
                <a:gd name="connsiteY30" fmla="*/ 382872 h 840941"/>
                <a:gd name="connsiteX31" fmla="*/ 398245 w 3024845"/>
                <a:gd name="connsiteY31" fmla="*/ 382872 h 840941"/>
                <a:gd name="connsiteX32" fmla="*/ 405338 w 3024845"/>
                <a:gd name="connsiteY32" fmla="*/ 382872 h 840941"/>
                <a:gd name="connsiteX33" fmla="*/ 405338 w 3024845"/>
                <a:gd name="connsiteY33" fmla="*/ 380981 h 840941"/>
                <a:gd name="connsiteX34" fmla="*/ 405338 w 3024845"/>
                <a:gd name="connsiteY34" fmla="*/ 367740 h 840941"/>
                <a:gd name="connsiteX35" fmla="*/ 406098 w 3024845"/>
                <a:gd name="connsiteY35" fmla="*/ 367740 h 840941"/>
                <a:gd name="connsiteX36" fmla="*/ 411418 w 3024845"/>
                <a:gd name="connsiteY36" fmla="*/ 367740 h 840941"/>
                <a:gd name="connsiteX37" fmla="*/ 411418 w 3024845"/>
                <a:gd name="connsiteY37" fmla="*/ 366659 h 840941"/>
                <a:gd name="connsiteX38" fmla="*/ 411418 w 3024845"/>
                <a:gd name="connsiteY38" fmla="*/ 359092 h 840941"/>
                <a:gd name="connsiteX39" fmla="*/ 413445 w 3024845"/>
                <a:gd name="connsiteY39" fmla="*/ 359092 h 840941"/>
                <a:gd name="connsiteX40" fmla="*/ 427632 w 3024845"/>
                <a:gd name="connsiteY40" fmla="*/ 359092 h 840941"/>
                <a:gd name="connsiteX41" fmla="*/ 427632 w 3024845"/>
                <a:gd name="connsiteY41" fmla="*/ 360173 h 840941"/>
                <a:gd name="connsiteX42" fmla="*/ 427632 w 3024845"/>
                <a:gd name="connsiteY42" fmla="*/ 367740 h 840941"/>
                <a:gd name="connsiteX43" fmla="*/ 449925 w 3024845"/>
                <a:gd name="connsiteY43" fmla="*/ 367740 h 840941"/>
                <a:gd name="connsiteX44" fmla="*/ 449925 w 3024845"/>
                <a:gd name="connsiteY44" fmla="*/ 365848 h 840941"/>
                <a:gd name="connsiteX45" fmla="*/ 449925 w 3024845"/>
                <a:gd name="connsiteY45" fmla="*/ 352607 h 840941"/>
                <a:gd name="connsiteX46" fmla="*/ 451699 w 3024845"/>
                <a:gd name="connsiteY46" fmla="*/ 352607 h 840941"/>
                <a:gd name="connsiteX47" fmla="*/ 464112 w 3024845"/>
                <a:gd name="connsiteY47" fmla="*/ 352607 h 840941"/>
                <a:gd name="connsiteX48" fmla="*/ 464112 w 3024845"/>
                <a:gd name="connsiteY48" fmla="*/ 376387 h 840941"/>
                <a:gd name="connsiteX49" fmla="*/ 465126 w 3024845"/>
                <a:gd name="connsiteY49" fmla="*/ 376387 h 840941"/>
                <a:gd name="connsiteX50" fmla="*/ 472219 w 3024845"/>
                <a:gd name="connsiteY50" fmla="*/ 376387 h 840941"/>
                <a:gd name="connsiteX51" fmla="*/ 472219 w 3024845"/>
                <a:gd name="connsiteY51" fmla="*/ 375306 h 840941"/>
                <a:gd name="connsiteX52" fmla="*/ 472219 w 3024845"/>
                <a:gd name="connsiteY52" fmla="*/ 367740 h 840941"/>
                <a:gd name="connsiteX53" fmla="*/ 473992 w 3024845"/>
                <a:gd name="connsiteY53" fmla="*/ 367740 h 840941"/>
                <a:gd name="connsiteX54" fmla="*/ 486406 w 3024845"/>
                <a:gd name="connsiteY54" fmla="*/ 367740 h 840941"/>
                <a:gd name="connsiteX55" fmla="*/ 486406 w 3024845"/>
                <a:gd name="connsiteY55" fmla="*/ 393681 h 840941"/>
                <a:gd name="connsiteX56" fmla="*/ 488433 w 3024845"/>
                <a:gd name="connsiteY56" fmla="*/ 393681 h 840941"/>
                <a:gd name="connsiteX57" fmla="*/ 502619 w 3024845"/>
                <a:gd name="connsiteY57" fmla="*/ 393681 h 840941"/>
                <a:gd name="connsiteX58" fmla="*/ 502619 w 3024845"/>
                <a:gd name="connsiteY58" fmla="*/ 395302 h 840941"/>
                <a:gd name="connsiteX59" fmla="*/ 502619 w 3024845"/>
                <a:gd name="connsiteY59" fmla="*/ 406652 h 840941"/>
                <a:gd name="connsiteX60" fmla="*/ 503379 w 3024845"/>
                <a:gd name="connsiteY60" fmla="*/ 406652 h 840941"/>
                <a:gd name="connsiteX61" fmla="*/ 508700 w 3024845"/>
                <a:gd name="connsiteY61" fmla="*/ 406652 h 840941"/>
                <a:gd name="connsiteX62" fmla="*/ 508700 w 3024845"/>
                <a:gd name="connsiteY62" fmla="*/ 405841 h 840941"/>
                <a:gd name="connsiteX63" fmla="*/ 508700 w 3024845"/>
                <a:gd name="connsiteY63" fmla="*/ 400166 h 840941"/>
                <a:gd name="connsiteX64" fmla="*/ 539100 w 3024845"/>
                <a:gd name="connsiteY64" fmla="*/ 400166 h 840941"/>
                <a:gd name="connsiteX65" fmla="*/ 539100 w 3024845"/>
                <a:gd name="connsiteY65" fmla="*/ 423946 h 840941"/>
                <a:gd name="connsiteX66" fmla="*/ 540113 w 3024845"/>
                <a:gd name="connsiteY66" fmla="*/ 423946 h 840941"/>
                <a:gd name="connsiteX67" fmla="*/ 547207 w 3024845"/>
                <a:gd name="connsiteY67" fmla="*/ 423946 h 840941"/>
                <a:gd name="connsiteX68" fmla="*/ 547207 w 3024845"/>
                <a:gd name="connsiteY68" fmla="*/ 425027 h 840941"/>
                <a:gd name="connsiteX69" fmla="*/ 547207 w 3024845"/>
                <a:gd name="connsiteY69" fmla="*/ 432593 h 840941"/>
                <a:gd name="connsiteX70" fmla="*/ 547967 w 3024845"/>
                <a:gd name="connsiteY70" fmla="*/ 432593 h 840941"/>
                <a:gd name="connsiteX71" fmla="*/ 553287 w 3024845"/>
                <a:gd name="connsiteY71" fmla="*/ 432593 h 840941"/>
                <a:gd name="connsiteX72" fmla="*/ 553287 w 3024845"/>
                <a:gd name="connsiteY72" fmla="*/ 430431 h 840941"/>
                <a:gd name="connsiteX73" fmla="*/ 553287 w 3024845"/>
                <a:gd name="connsiteY73" fmla="*/ 415299 h 840941"/>
                <a:gd name="connsiteX74" fmla="*/ 554300 w 3024845"/>
                <a:gd name="connsiteY74" fmla="*/ 415299 h 840941"/>
                <a:gd name="connsiteX75" fmla="*/ 561394 w 3024845"/>
                <a:gd name="connsiteY75" fmla="*/ 415299 h 840941"/>
                <a:gd name="connsiteX76" fmla="*/ 561394 w 3024845"/>
                <a:gd name="connsiteY76" fmla="*/ 416380 h 840941"/>
                <a:gd name="connsiteX77" fmla="*/ 561394 w 3024845"/>
                <a:gd name="connsiteY77" fmla="*/ 423946 h 840941"/>
                <a:gd name="connsiteX78" fmla="*/ 566714 w 3024845"/>
                <a:gd name="connsiteY78" fmla="*/ 421953 h 840941"/>
                <a:gd name="connsiteX79" fmla="*/ 567474 w 3024845"/>
                <a:gd name="connsiteY79" fmla="*/ 420973 h 840941"/>
                <a:gd name="connsiteX80" fmla="*/ 567474 w 3024845"/>
                <a:gd name="connsiteY80" fmla="*/ 415299 h 840941"/>
                <a:gd name="connsiteX81" fmla="*/ 605981 w 3024845"/>
                <a:gd name="connsiteY81" fmla="*/ 415299 h 840941"/>
                <a:gd name="connsiteX82" fmla="*/ 605981 w 3024845"/>
                <a:gd name="connsiteY82" fmla="*/ 439078 h 840941"/>
                <a:gd name="connsiteX83" fmla="*/ 608007 w 3024845"/>
                <a:gd name="connsiteY83" fmla="*/ 439078 h 840941"/>
                <a:gd name="connsiteX84" fmla="*/ 622194 w 3024845"/>
                <a:gd name="connsiteY84" fmla="*/ 439078 h 840941"/>
                <a:gd name="connsiteX85" fmla="*/ 622194 w 3024845"/>
                <a:gd name="connsiteY85" fmla="*/ 440159 h 840941"/>
                <a:gd name="connsiteX86" fmla="*/ 622194 w 3024845"/>
                <a:gd name="connsiteY86" fmla="*/ 447725 h 840941"/>
                <a:gd name="connsiteX87" fmla="*/ 623968 w 3024845"/>
                <a:gd name="connsiteY87" fmla="*/ 447725 h 840941"/>
                <a:gd name="connsiteX88" fmla="*/ 636381 w 3024845"/>
                <a:gd name="connsiteY88" fmla="*/ 447725 h 840941"/>
                <a:gd name="connsiteX89" fmla="*/ 636381 w 3024845"/>
                <a:gd name="connsiteY89" fmla="*/ 423946 h 840941"/>
                <a:gd name="connsiteX90" fmla="*/ 637394 w 3024845"/>
                <a:gd name="connsiteY90" fmla="*/ 423946 h 840941"/>
                <a:gd name="connsiteX91" fmla="*/ 644488 w 3024845"/>
                <a:gd name="connsiteY91" fmla="*/ 423946 h 840941"/>
                <a:gd name="connsiteX92" fmla="*/ 644488 w 3024845"/>
                <a:gd name="connsiteY92" fmla="*/ 391519 h 840941"/>
                <a:gd name="connsiteX93" fmla="*/ 645501 w 3024845"/>
                <a:gd name="connsiteY93" fmla="*/ 391519 h 840941"/>
                <a:gd name="connsiteX94" fmla="*/ 652595 w 3024845"/>
                <a:gd name="connsiteY94" fmla="*/ 391519 h 840941"/>
                <a:gd name="connsiteX95" fmla="*/ 652595 w 3024845"/>
                <a:gd name="connsiteY95" fmla="*/ 389628 h 840941"/>
                <a:gd name="connsiteX96" fmla="*/ 652595 w 3024845"/>
                <a:gd name="connsiteY96" fmla="*/ 376387 h 840941"/>
                <a:gd name="connsiteX97" fmla="*/ 651328 w 3024845"/>
                <a:gd name="connsiteY97" fmla="*/ 374765 h 840941"/>
                <a:gd name="connsiteX98" fmla="*/ 656648 w 3024845"/>
                <a:gd name="connsiteY98" fmla="*/ 363416 h 840941"/>
                <a:gd name="connsiteX99" fmla="*/ 664755 w 3024845"/>
                <a:gd name="connsiteY99" fmla="*/ 391519 h 840941"/>
                <a:gd name="connsiteX100" fmla="*/ 665515 w 3024845"/>
                <a:gd name="connsiteY100" fmla="*/ 391519 h 840941"/>
                <a:gd name="connsiteX101" fmla="*/ 670835 w 3024845"/>
                <a:gd name="connsiteY101" fmla="*/ 391519 h 840941"/>
                <a:gd name="connsiteX102" fmla="*/ 670835 w 3024845"/>
                <a:gd name="connsiteY102" fmla="*/ 285592 h 840941"/>
                <a:gd name="connsiteX103" fmla="*/ 672355 w 3024845"/>
                <a:gd name="connsiteY103" fmla="*/ 285592 h 840941"/>
                <a:gd name="connsiteX104" fmla="*/ 682995 w 3024845"/>
                <a:gd name="connsiteY104" fmla="*/ 285592 h 840941"/>
                <a:gd name="connsiteX105" fmla="*/ 682995 w 3024845"/>
                <a:gd name="connsiteY105" fmla="*/ 238033 h 840941"/>
                <a:gd name="connsiteX106" fmla="*/ 709342 w 3024845"/>
                <a:gd name="connsiteY106" fmla="*/ 238033 h 840941"/>
                <a:gd name="connsiteX107" fmla="*/ 709342 w 3024845"/>
                <a:gd name="connsiteY107" fmla="*/ 216415 h 840941"/>
                <a:gd name="connsiteX108" fmla="*/ 743796 w 3024845"/>
                <a:gd name="connsiteY108" fmla="*/ 216415 h 840941"/>
                <a:gd name="connsiteX109" fmla="*/ 743796 w 3024845"/>
                <a:gd name="connsiteY109" fmla="*/ 218847 h 840941"/>
                <a:gd name="connsiteX110" fmla="*/ 743796 w 3024845"/>
                <a:gd name="connsiteY110" fmla="*/ 235871 h 840941"/>
                <a:gd name="connsiteX111" fmla="*/ 746076 w 3024845"/>
                <a:gd name="connsiteY111" fmla="*/ 235871 h 840941"/>
                <a:gd name="connsiteX112" fmla="*/ 762036 w 3024845"/>
                <a:gd name="connsiteY112" fmla="*/ 235871 h 840941"/>
                <a:gd name="connsiteX113" fmla="*/ 762036 w 3024845"/>
                <a:gd name="connsiteY113" fmla="*/ 283430 h 840941"/>
                <a:gd name="connsiteX114" fmla="*/ 763049 w 3024845"/>
                <a:gd name="connsiteY114" fmla="*/ 283430 h 840941"/>
                <a:gd name="connsiteX115" fmla="*/ 770143 w 3024845"/>
                <a:gd name="connsiteY115" fmla="*/ 283430 h 840941"/>
                <a:gd name="connsiteX116" fmla="*/ 784330 w 3024845"/>
                <a:gd name="connsiteY116" fmla="*/ 287754 h 840941"/>
                <a:gd name="connsiteX117" fmla="*/ 784330 w 3024845"/>
                <a:gd name="connsiteY117" fmla="*/ 326666 h 840941"/>
                <a:gd name="connsiteX118" fmla="*/ 785343 w 3024845"/>
                <a:gd name="connsiteY118" fmla="*/ 326666 h 840941"/>
                <a:gd name="connsiteX119" fmla="*/ 792436 w 3024845"/>
                <a:gd name="connsiteY119" fmla="*/ 326666 h 840941"/>
                <a:gd name="connsiteX120" fmla="*/ 792436 w 3024845"/>
                <a:gd name="connsiteY120" fmla="*/ 328287 h 840941"/>
                <a:gd name="connsiteX121" fmla="*/ 792436 w 3024845"/>
                <a:gd name="connsiteY121" fmla="*/ 339636 h 840941"/>
                <a:gd name="connsiteX122" fmla="*/ 794463 w 3024845"/>
                <a:gd name="connsiteY122" fmla="*/ 339636 h 840941"/>
                <a:gd name="connsiteX123" fmla="*/ 808650 w 3024845"/>
                <a:gd name="connsiteY123" fmla="*/ 339636 h 840941"/>
                <a:gd name="connsiteX124" fmla="*/ 814730 w 3024845"/>
                <a:gd name="connsiteY124" fmla="*/ 346122 h 840941"/>
                <a:gd name="connsiteX125" fmla="*/ 814730 w 3024845"/>
                <a:gd name="connsiteY125" fmla="*/ 367740 h 840941"/>
                <a:gd name="connsiteX126" fmla="*/ 817010 w 3024845"/>
                <a:gd name="connsiteY126" fmla="*/ 367740 h 840941"/>
                <a:gd name="connsiteX127" fmla="*/ 832970 w 3024845"/>
                <a:gd name="connsiteY127" fmla="*/ 367740 h 840941"/>
                <a:gd name="connsiteX128" fmla="*/ 832970 w 3024845"/>
                <a:gd name="connsiteY128" fmla="*/ 368820 h 840941"/>
                <a:gd name="connsiteX129" fmla="*/ 832970 w 3024845"/>
                <a:gd name="connsiteY129" fmla="*/ 376387 h 840941"/>
                <a:gd name="connsiteX130" fmla="*/ 834237 w 3024845"/>
                <a:gd name="connsiteY130" fmla="*/ 376387 h 840941"/>
                <a:gd name="connsiteX131" fmla="*/ 843104 w 3024845"/>
                <a:gd name="connsiteY131" fmla="*/ 376387 h 840941"/>
                <a:gd name="connsiteX132" fmla="*/ 843104 w 3024845"/>
                <a:gd name="connsiteY132" fmla="*/ 378548 h 840941"/>
                <a:gd name="connsiteX133" fmla="*/ 843104 w 3024845"/>
                <a:gd name="connsiteY133" fmla="*/ 393681 h 840941"/>
                <a:gd name="connsiteX134" fmla="*/ 847157 w 3024845"/>
                <a:gd name="connsiteY134" fmla="*/ 391789 h 840941"/>
                <a:gd name="connsiteX135" fmla="*/ 847157 w 3024845"/>
                <a:gd name="connsiteY135" fmla="*/ 378548 h 840941"/>
                <a:gd name="connsiteX136" fmla="*/ 848170 w 3024845"/>
                <a:gd name="connsiteY136" fmla="*/ 378548 h 840941"/>
                <a:gd name="connsiteX137" fmla="*/ 855264 w 3024845"/>
                <a:gd name="connsiteY137" fmla="*/ 378548 h 840941"/>
                <a:gd name="connsiteX138" fmla="*/ 855264 w 3024845"/>
                <a:gd name="connsiteY138" fmla="*/ 380170 h 840941"/>
                <a:gd name="connsiteX139" fmla="*/ 855264 w 3024845"/>
                <a:gd name="connsiteY139" fmla="*/ 391519 h 840941"/>
                <a:gd name="connsiteX140" fmla="*/ 856024 w 3024845"/>
                <a:gd name="connsiteY140" fmla="*/ 391519 h 840941"/>
                <a:gd name="connsiteX141" fmla="*/ 861344 w 3024845"/>
                <a:gd name="connsiteY141" fmla="*/ 391519 h 840941"/>
                <a:gd name="connsiteX142" fmla="*/ 909984 w 3024845"/>
                <a:gd name="connsiteY142" fmla="*/ 387196 h 840941"/>
                <a:gd name="connsiteX143" fmla="*/ 909984 w 3024845"/>
                <a:gd name="connsiteY143" fmla="*/ 388547 h 840941"/>
                <a:gd name="connsiteX144" fmla="*/ 909984 w 3024845"/>
                <a:gd name="connsiteY144" fmla="*/ 398004 h 840941"/>
                <a:gd name="connsiteX145" fmla="*/ 910744 w 3024845"/>
                <a:gd name="connsiteY145" fmla="*/ 398004 h 840941"/>
                <a:gd name="connsiteX146" fmla="*/ 916065 w 3024845"/>
                <a:gd name="connsiteY146" fmla="*/ 398004 h 840941"/>
                <a:gd name="connsiteX147" fmla="*/ 916065 w 3024845"/>
                <a:gd name="connsiteY147" fmla="*/ 400166 h 840941"/>
                <a:gd name="connsiteX148" fmla="*/ 916065 w 3024845"/>
                <a:gd name="connsiteY148" fmla="*/ 415299 h 840941"/>
                <a:gd name="connsiteX149" fmla="*/ 918091 w 3024845"/>
                <a:gd name="connsiteY149" fmla="*/ 413948 h 840941"/>
                <a:gd name="connsiteX150" fmla="*/ 932278 w 3024845"/>
                <a:gd name="connsiteY150" fmla="*/ 404490 h 840941"/>
                <a:gd name="connsiteX151" fmla="*/ 938358 w 3024845"/>
                <a:gd name="connsiteY151" fmla="*/ 363416 h 840941"/>
                <a:gd name="connsiteX152" fmla="*/ 939118 w 3024845"/>
                <a:gd name="connsiteY152" fmla="*/ 363146 h 840941"/>
                <a:gd name="connsiteX153" fmla="*/ 944438 w 3024845"/>
                <a:gd name="connsiteY153" fmla="*/ 361254 h 840941"/>
                <a:gd name="connsiteX154" fmla="*/ 946465 w 3024845"/>
                <a:gd name="connsiteY154" fmla="*/ 292077 h 840941"/>
                <a:gd name="connsiteX155" fmla="*/ 948492 w 3024845"/>
                <a:gd name="connsiteY155" fmla="*/ 361254 h 840941"/>
                <a:gd name="connsiteX156" fmla="*/ 949252 w 3024845"/>
                <a:gd name="connsiteY156" fmla="*/ 361524 h 840941"/>
                <a:gd name="connsiteX157" fmla="*/ 954572 w 3024845"/>
                <a:gd name="connsiteY157" fmla="*/ 363416 h 840941"/>
                <a:gd name="connsiteX158" fmla="*/ 954572 w 3024845"/>
                <a:gd name="connsiteY158" fmla="*/ 276945 h 840941"/>
                <a:gd name="connsiteX159" fmla="*/ 958625 w 3024845"/>
                <a:gd name="connsiteY159" fmla="*/ 244518 h 840941"/>
                <a:gd name="connsiteX160" fmla="*/ 997132 w 3024845"/>
                <a:gd name="connsiteY160" fmla="*/ 244518 h 840941"/>
                <a:gd name="connsiteX161" fmla="*/ 997132 w 3024845"/>
                <a:gd name="connsiteY161" fmla="*/ 276945 h 840941"/>
                <a:gd name="connsiteX162" fmla="*/ 997892 w 3024845"/>
                <a:gd name="connsiteY162" fmla="*/ 276945 h 840941"/>
                <a:gd name="connsiteX163" fmla="*/ 1003212 w 3024845"/>
                <a:gd name="connsiteY163" fmla="*/ 276945 h 840941"/>
                <a:gd name="connsiteX164" fmla="*/ 1003212 w 3024845"/>
                <a:gd name="connsiteY164" fmla="*/ 194797 h 840941"/>
                <a:gd name="connsiteX165" fmla="*/ 1004986 w 3024845"/>
                <a:gd name="connsiteY165" fmla="*/ 194797 h 840941"/>
                <a:gd name="connsiteX166" fmla="*/ 1017399 w 3024845"/>
                <a:gd name="connsiteY166" fmla="*/ 194797 h 840941"/>
                <a:gd name="connsiteX167" fmla="*/ 1017399 w 3024845"/>
                <a:gd name="connsiteY167" fmla="*/ 192906 h 840941"/>
                <a:gd name="connsiteX168" fmla="*/ 1017399 w 3024845"/>
                <a:gd name="connsiteY168" fmla="*/ 179665 h 840941"/>
                <a:gd name="connsiteX169" fmla="*/ 1039693 w 3024845"/>
                <a:gd name="connsiteY169" fmla="*/ 179665 h 840941"/>
                <a:gd name="connsiteX170" fmla="*/ 1039693 w 3024845"/>
                <a:gd name="connsiteY170" fmla="*/ 178584 h 840941"/>
                <a:gd name="connsiteX171" fmla="*/ 1039693 w 3024845"/>
                <a:gd name="connsiteY171" fmla="*/ 171018 h 840941"/>
                <a:gd name="connsiteX172" fmla="*/ 1041466 w 3024845"/>
                <a:gd name="connsiteY172" fmla="*/ 171018 h 840941"/>
                <a:gd name="connsiteX173" fmla="*/ 1053880 w 3024845"/>
                <a:gd name="connsiteY173" fmla="*/ 171018 h 840941"/>
                <a:gd name="connsiteX174" fmla="*/ 1053880 w 3024845"/>
                <a:gd name="connsiteY174" fmla="*/ 172099 h 840941"/>
                <a:gd name="connsiteX175" fmla="*/ 1053880 w 3024845"/>
                <a:gd name="connsiteY175" fmla="*/ 179665 h 840941"/>
                <a:gd name="connsiteX176" fmla="*/ 1054640 w 3024845"/>
                <a:gd name="connsiteY176" fmla="*/ 179665 h 840941"/>
                <a:gd name="connsiteX177" fmla="*/ 1059960 w 3024845"/>
                <a:gd name="connsiteY177" fmla="*/ 179665 h 840941"/>
                <a:gd name="connsiteX178" fmla="*/ 1070093 w 3024845"/>
                <a:gd name="connsiteY178" fmla="*/ 175341 h 840941"/>
                <a:gd name="connsiteX179" fmla="*/ 1074146 w 3024845"/>
                <a:gd name="connsiteY179" fmla="*/ 178584 h 840941"/>
                <a:gd name="connsiteX180" fmla="*/ 1074146 w 3024845"/>
                <a:gd name="connsiteY180" fmla="*/ 171018 h 840941"/>
                <a:gd name="connsiteX181" fmla="*/ 1076426 w 3024845"/>
                <a:gd name="connsiteY181" fmla="*/ 171018 h 840941"/>
                <a:gd name="connsiteX182" fmla="*/ 1092387 w 3024845"/>
                <a:gd name="connsiteY182" fmla="*/ 171018 h 840941"/>
                <a:gd name="connsiteX183" fmla="*/ 1092387 w 3024845"/>
                <a:gd name="connsiteY183" fmla="*/ 172099 h 840941"/>
                <a:gd name="connsiteX184" fmla="*/ 1092387 w 3024845"/>
                <a:gd name="connsiteY184" fmla="*/ 179665 h 840941"/>
                <a:gd name="connsiteX185" fmla="*/ 1122787 w 3024845"/>
                <a:gd name="connsiteY185" fmla="*/ 179665 h 840941"/>
                <a:gd name="connsiteX186" fmla="*/ 1122787 w 3024845"/>
                <a:gd name="connsiteY186" fmla="*/ 181286 h 840941"/>
                <a:gd name="connsiteX187" fmla="*/ 1122787 w 3024845"/>
                <a:gd name="connsiteY187" fmla="*/ 192636 h 840941"/>
                <a:gd name="connsiteX188" fmla="*/ 1149134 w 3024845"/>
                <a:gd name="connsiteY188" fmla="*/ 192636 h 840941"/>
                <a:gd name="connsiteX189" fmla="*/ 1149134 w 3024845"/>
                <a:gd name="connsiteY189" fmla="*/ 222900 h 840941"/>
                <a:gd name="connsiteX190" fmla="*/ 1149894 w 3024845"/>
                <a:gd name="connsiteY190" fmla="*/ 222900 h 840941"/>
                <a:gd name="connsiteX191" fmla="*/ 1155214 w 3024845"/>
                <a:gd name="connsiteY191" fmla="*/ 222900 h 840941"/>
                <a:gd name="connsiteX192" fmla="*/ 1155214 w 3024845"/>
                <a:gd name="connsiteY192" fmla="*/ 223981 h 840941"/>
                <a:gd name="connsiteX193" fmla="*/ 1155214 w 3024845"/>
                <a:gd name="connsiteY193" fmla="*/ 231548 h 840941"/>
                <a:gd name="connsiteX194" fmla="*/ 1159268 w 3024845"/>
                <a:gd name="connsiteY194" fmla="*/ 261812 h 840941"/>
                <a:gd name="connsiteX195" fmla="*/ 1160028 w 3024845"/>
                <a:gd name="connsiteY195" fmla="*/ 261812 h 840941"/>
                <a:gd name="connsiteX196" fmla="*/ 1165348 w 3024845"/>
                <a:gd name="connsiteY196" fmla="*/ 261812 h 840941"/>
                <a:gd name="connsiteX197" fmla="*/ 1165348 w 3024845"/>
                <a:gd name="connsiteY197" fmla="*/ 262623 h 840941"/>
                <a:gd name="connsiteX198" fmla="*/ 1165348 w 3024845"/>
                <a:gd name="connsiteY198" fmla="*/ 268298 h 840941"/>
                <a:gd name="connsiteX199" fmla="*/ 1166361 w 3024845"/>
                <a:gd name="connsiteY199" fmla="*/ 268298 h 840941"/>
                <a:gd name="connsiteX200" fmla="*/ 1173454 w 3024845"/>
                <a:gd name="connsiteY200" fmla="*/ 268298 h 840941"/>
                <a:gd name="connsiteX201" fmla="*/ 1173454 w 3024845"/>
                <a:gd name="connsiteY201" fmla="*/ 298563 h 840941"/>
                <a:gd name="connsiteX202" fmla="*/ 1175481 w 3024845"/>
                <a:gd name="connsiteY202" fmla="*/ 298563 h 840941"/>
                <a:gd name="connsiteX203" fmla="*/ 1189668 w 3024845"/>
                <a:gd name="connsiteY203" fmla="*/ 298563 h 840941"/>
                <a:gd name="connsiteX204" fmla="*/ 1189668 w 3024845"/>
                <a:gd name="connsiteY204" fmla="*/ 322342 h 840941"/>
                <a:gd name="connsiteX205" fmla="*/ 1191695 w 3024845"/>
                <a:gd name="connsiteY205" fmla="*/ 323963 h 840941"/>
                <a:gd name="connsiteX206" fmla="*/ 1191695 w 3024845"/>
                <a:gd name="connsiteY206" fmla="*/ 335313 h 840941"/>
                <a:gd name="connsiteX207" fmla="*/ 1192455 w 3024845"/>
                <a:gd name="connsiteY207" fmla="*/ 335313 h 840941"/>
                <a:gd name="connsiteX208" fmla="*/ 1197775 w 3024845"/>
                <a:gd name="connsiteY208" fmla="*/ 335313 h 840941"/>
                <a:gd name="connsiteX209" fmla="*/ 1197775 w 3024845"/>
                <a:gd name="connsiteY209" fmla="*/ 359092 h 840941"/>
                <a:gd name="connsiteX210" fmla="*/ 1199041 w 3024845"/>
                <a:gd name="connsiteY210" fmla="*/ 359092 h 840941"/>
                <a:gd name="connsiteX211" fmla="*/ 1207908 w 3024845"/>
                <a:gd name="connsiteY211" fmla="*/ 359092 h 840941"/>
                <a:gd name="connsiteX212" fmla="*/ 1209935 w 3024845"/>
                <a:gd name="connsiteY212" fmla="*/ 363146 h 840941"/>
                <a:gd name="connsiteX213" fmla="*/ 1209935 w 3024845"/>
                <a:gd name="connsiteY213" fmla="*/ 376387 h 840941"/>
                <a:gd name="connsiteX214" fmla="*/ 1211455 w 3024845"/>
                <a:gd name="connsiteY214" fmla="*/ 374495 h 840941"/>
                <a:gd name="connsiteX215" fmla="*/ 1222095 w 3024845"/>
                <a:gd name="connsiteY215" fmla="*/ 361254 h 840941"/>
                <a:gd name="connsiteX216" fmla="*/ 1250469 w 3024845"/>
                <a:gd name="connsiteY216" fmla="*/ 361254 h 840941"/>
                <a:gd name="connsiteX217" fmla="*/ 1250469 w 3024845"/>
                <a:gd name="connsiteY217" fmla="*/ 447725 h 840941"/>
                <a:gd name="connsiteX218" fmla="*/ 1251229 w 3024845"/>
                <a:gd name="connsiteY218" fmla="*/ 447725 h 840941"/>
                <a:gd name="connsiteX219" fmla="*/ 1256549 w 3024845"/>
                <a:gd name="connsiteY219" fmla="*/ 447725 h 840941"/>
                <a:gd name="connsiteX220" fmla="*/ 1257309 w 3024845"/>
                <a:gd name="connsiteY220" fmla="*/ 446374 h 840941"/>
                <a:gd name="connsiteX221" fmla="*/ 1262629 w 3024845"/>
                <a:gd name="connsiteY221" fmla="*/ 436916 h 840941"/>
                <a:gd name="connsiteX222" fmla="*/ 1262629 w 3024845"/>
                <a:gd name="connsiteY222" fmla="*/ 438808 h 840941"/>
                <a:gd name="connsiteX223" fmla="*/ 1262629 w 3024845"/>
                <a:gd name="connsiteY223" fmla="*/ 452049 h 840941"/>
                <a:gd name="connsiteX224" fmla="*/ 1266682 w 3024845"/>
                <a:gd name="connsiteY224" fmla="*/ 406652 h 840941"/>
                <a:gd name="connsiteX225" fmla="*/ 1267442 w 3024845"/>
                <a:gd name="connsiteY225" fmla="*/ 406652 h 840941"/>
                <a:gd name="connsiteX226" fmla="*/ 1272762 w 3024845"/>
                <a:gd name="connsiteY226" fmla="*/ 406652 h 840941"/>
                <a:gd name="connsiteX227" fmla="*/ 1272762 w 3024845"/>
                <a:gd name="connsiteY227" fmla="*/ 341798 h 840941"/>
                <a:gd name="connsiteX228" fmla="*/ 1273776 w 3024845"/>
                <a:gd name="connsiteY228" fmla="*/ 341798 h 840941"/>
                <a:gd name="connsiteX229" fmla="*/ 1280869 w 3024845"/>
                <a:gd name="connsiteY229" fmla="*/ 341798 h 840941"/>
                <a:gd name="connsiteX230" fmla="*/ 1293029 w 3024845"/>
                <a:gd name="connsiteY230" fmla="*/ 298563 h 840941"/>
                <a:gd name="connsiteX231" fmla="*/ 1294296 w 3024845"/>
                <a:gd name="connsiteY231" fmla="*/ 298563 h 840941"/>
                <a:gd name="connsiteX232" fmla="*/ 1303163 w 3024845"/>
                <a:gd name="connsiteY232" fmla="*/ 298563 h 840941"/>
                <a:gd name="connsiteX233" fmla="*/ 1313296 w 3024845"/>
                <a:gd name="connsiteY233" fmla="*/ 341798 h 840941"/>
                <a:gd name="connsiteX234" fmla="*/ 1314309 w 3024845"/>
                <a:gd name="connsiteY234" fmla="*/ 341798 h 840941"/>
                <a:gd name="connsiteX235" fmla="*/ 1321403 w 3024845"/>
                <a:gd name="connsiteY235" fmla="*/ 341798 h 840941"/>
                <a:gd name="connsiteX236" fmla="*/ 1321403 w 3024845"/>
                <a:gd name="connsiteY236" fmla="*/ 380710 h 840941"/>
                <a:gd name="connsiteX237" fmla="*/ 1323176 w 3024845"/>
                <a:gd name="connsiteY237" fmla="*/ 380710 h 840941"/>
                <a:gd name="connsiteX238" fmla="*/ 1335590 w 3024845"/>
                <a:gd name="connsiteY238" fmla="*/ 380710 h 840941"/>
                <a:gd name="connsiteX239" fmla="*/ 1335590 w 3024845"/>
                <a:gd name="connsiteY239" fmla="*/ 382872 h 840941"/>
                <a:gd name="connsiteX240" fmla="*/ 1335590 w 3024845"/>
                <a:gd name="connsiteY240" fmla="*/ 398004 h 840941"/>
                <a:gd name="connsiteX241" fmla="*/ 1339643 w 3024845"/>
                <a:gd name="connsiteY241" fmla="*/ 395843 h 840941"/>
                <a:gd name="connsiteX242" fmla="*/ 1339643 w 3024845"/>
                <a:gd name="connsiteY242" fmla="*/ 380710 h 840941"/>
                <a:gd name="connsiteX243" fmla="*/ 1341163 w 3024845"/>
                <a:gd name="connsiteY243" fmla="*/ 380710 h 840941"/>
                <a:gd name="connsiteX244" fmla="*/ 1351803 w 3024845"/>
                <a:gd name="connsiteY244" fmla="*/ 380710 h 840941"/>
                <a:gd name="connsiteX245" fmla="*/ 1351803 w 3024845"/>
                <a:gd name="connsiteY245" fmla="*/ 382331 h 840941"/>
                <a:gd name="connsiteX246" fmla="*/ 1351803 w 3024845"/>
                <a:gd name="connsiteY246" fmla="*/ 393681 h 840941"/>
                <a:gd name="connsiteX247" fmla="*/ 1382204 w 3024845"/>
                <a:gd name="connsiteY247" fmla="*/ 393681 h 840941"/>
                <a:gd name="connsiteX248" fmla="*/ 1382204 w 3024845"/>
                <a:gd name="connsiteY248" fmla="*/ 356931 h 840941"/>
                <a:gd name="connsiteX249" fmla="*/ 1383470 w 3024845"/>
                <a:gd name="connsiteY249" fmla="*/ 356931 h 840941"/>
                <a:gd name="connsiteX250" fmla="*/ 1392337 w 3024845"/>
                <a:gd name="connsiteY250" fmla="*/ 356931 h 840941"/>
                <a:gd name="connsiteX251" fmla="*/ 1392337 w 3024845"/>
                <a:gd name="connsiteY251" fmla="*/ 378548 h 840941"/>
                <a:gd name="connsiteX252" fmla="*/ 1394364 w 3024845"/>
                <a:gd name="connsiteY252" fmla="*/ 346122 h 840941"/>
                <a:gd name="connsiteX253" fmla="*/ 1416657 w 3024845"/>
                <a:gd name="connsiteY253" fmla="*/ 346122 h 840941"/>
                <a:gd name="connsiteX254" fmla="*/ 1416657 w 3024845"/>
                <a:gd name="connsiteY254" fmla="*/ 344500 h 840941"/>
                <a:gd name="connsiteX255" fmla="*/ 1416657 w 3024845"/>
                <a:gd name="connsiteY255" fmla="*/ 333151 h 840941"/>
                <a:gd name="connsiteX256" fmla="*/ 1417417 w 3024845"/>
                <a:gd name="connsiteY256" fmla="*/ 333151 h 840941"/>
                <a:gd name="connsiteX257" fmla="*/ 1422737 w 3024845"/>
                <a:gd name="connsiteY257" fmla="*/ 333151 h 840941"/>
                <a:gd name="connsiteX258" fmla="*/ 1422737 w 3024845"/>
                <a:gd name="connsiteY258" fmla="*/ 331260 h 840941"/>
                <a:gd name="connsiteX259" fmla="*/ 1422737 w 3024845"/>
                <a:gd name="connsiteY259" fmla="*/ 318019 h 840941"/>
                <a:gd name="connsiteX260" fmla="*/ 1426791 w 3024845"/>
                <a:gd name="connsiteY260" fmla="*/ 324504 h 840941"/>
                <a:gd name="connsiteX261" fmla="*/ 1429071 w 3024845"/>
                <a:gd name="connsiteY261" fmla="*/ 324504 h 840941"/>
                <a:gd name="connsiteX262" fmla="*/ 1445031 w 3024845"/>
                <a:gd name="connsiteY262" fmla="*/ 324504 h 840941"/>
                <a:gd name="connsiteX263" fmla="*/ 1445031 w 3024845"/>
                <a:gd name="connsiteY263" fmla="*/ 323693 h 840941"/>
                <a:gd name="connsiteX264" fmla="*/ 1445031 w 3024845"/>
                <a:gd name="connsiteY264" fmla="*/ 318019 h 840941"/>
                <a:gd name="connsiteX265" fmla="*/ 1445791 w 3024845"/>
                <a:gd name="connsiteY265" fmla="*/ 318019 h 840941"/>
                <a:gd name="connsiteX266" fmla="*/ 1451111 w 3024845"/>
                <a:gd name="connsiteY266" fmla="*/ 318019 h 840941"/>
                <a:gd name="connsiteX267" fmla="*/ 1451111 w 3024845"/>
                <a:gd name="connsiteY267" fmla="*/ 319370 h 840941"/>
                <a:gd name="connsiteX268" fmla="*/ 1451111 w 3024845"/>
                <a:gd name="connsiteY268" fmla="*/ 328828 h 840941"/>
                <a:gd name="connsiteX269" fmla="*/ 1489618 w 3024845"/>
                <a:gd name="connsiteY269" fmla="*/ 328828 h 840941"/>
                <a:gd name="connsiteX270" fmla="*/ 1489618 w 3024845"/>
                <a:gd name="connsiteY270" fmla="*/ 467181 h 840941"/>
                <a:gd name="connsiteX271" fmla="*/ 1491138 w 3024845"/>
                <a:gd name="connsiteY271" fmla="*/ 467181 h 840941"/>
                <a:gd name="connsiteX272" fmla="*/ 1501778 w 3024845"/>
                <a:gd name="connsiteY272" fmla="*/ 467181 h 840941"/>
                <a:gd name="connsiteX273" fmla="*/ 1501778 w 3024845"/>
                <a:gd name="connsiteY273" fmla="*/ 454211 h 840941"/>
                <a:gd name="connsiteX274" fmla="*/ 1505832 w 3024845"/>
                <a:gd name="connsiteY274" fmla="*/ 454211 h 840941"/>
                <a:gd name="connsiteX275" fmla="*/ 1505832 w 3024845"/>
                <a:gd name="connsiteY275" fmla="*/ 467181 h 840941"/>
                <a:gd name="connsiteX276" fmla="*/ 1536232 w 3024845"/>
                <a:gd name="connsiteY276" fmla="*/ 467181 h 840941"/>
                <a:gd name="connsiteX277" fmla="*/ 1536232 w 3024845"/>
                <a:gd name="connsiteY277" fmla="*/ 436916 h 840941"/>
                <a:gd name="connsiteX278" fmla="*/ 1548392 w 3024845"/>
                <a:gd name="connsiteY278" fmla="*/ 436916 h 840941"/>
                <a:gd name="connsiteX279" fmla="*/ 1560552 w 3024845"/>
                <a:gd name="connsiteY279" fmla="*/ 434755 h 840941"/>
                <a:gd name="connsiteX280" fmla="*/ 1564606 w 3024845"/>
                <a:gd name="connsiteY280" fmla="*/ 436916 h 840941"/>
                <a:gd name="connsiteX281" fmla="*/ 1574739 w 3024845"/>
                <a:gd name="connsiteY281" fmla="*/ 436916 h 840941"/>
                <a:gd name="connsiteX282" fmla="*/ 1574739 w 3024845"/>
                <a:gd name="connsiteY282" fmla="*/ 467181 h 840941"/>
                <a:gd name="connsiteX283" fmla="*/ 1582846 w 3024845"/>
                <a:gd name="connsiteY283" fmla="*/ 467181 h 840941"/>
                <a:gd name="connsiteX284" fmla="*/ 1582846 w 3024845"/>
                <a:gd name="connsiteY284" fmla="*/ 484476 h 840941"/>
                <a:gd name="connsiteX285" fmla="*/ 1592182 w 3024845"/>
                <a:gd name="connsiteY285" fmla="*/ 485381 h 840941"/>
                <a:gd name="connsiteX286" fmla="*/ 1605140 w 3024845"/>
                <a:gd name="connsiteY286" fmla="*/ 485381 h 840941"/>
                <a:gd name="connsiteX287" fmla="*/ 1605140 w 3024845"/>
                <a:gd name="connsiteY287" fmla="*/ 469343 h 840941"/>
                <a:gd name="connsiteX288" fmla="*/ 1673096 w 3024845"/>
                <a:gd name="connsiteY288" fmla="*/ 469343 h 840941"/>
                <a:gd name="connsiteX289" fmla="*/ 1673096 w 3024845"/>
                <a:gd name="connsiteY289" fmla="*/ 384090 h 840941"/>
                <a:gd name="connsiteX290" fmla="*/ 1745104 w 3024845"/>
                <a:gd name="connsiteY290" fmla="*/ 384090 h 840941"/>
                <a:gd name="connsiteX291" fmla="*/ 1745104 w 3024845"/>
                <a:gd name="connsiteY291" fmla="*/ 462858 h 840941"/>
                <a:gd name="connsiteX292" fmla="*/ 1747008 w 3024845"/>
                <a:gd name="connsiteY292" fmla="*/ 462858 h 840941"/>
                <a:gd name="connsiteX293" fmla="*/ 1748250 w 3024845"/>
                <a:gd name="connsiteY293" fmla="*/ 485381 h 840941"/>
                <a:gd name="connsiteX294" fmla="*/ 1757926 w 3024845"/>
                <a:gd name="connsiteY294" fmla="*/ 485381 h 840941"/>
                <a:gd name="connsiteX295" fmla="*/ 1759168 w 3024845"/>
                <a:gd name="connsiteY295" fmla="*/ 462858 h 840941"/>
                <a:gd name="connsiteX296" fmla="*/ 1765248 w 3024845"/>
                <a:gd name="connsiteY296" fmla="*/ 462858 h 840941"/>
                <a:gd name="connsiteX297" fmla="*/ 1766490 w 3024845"/>
                <a:gd name="connsiteY297" fmla="*/ 485381 h 840941"/>
                <a:gd name="connsiteX298" fmla="*/ 1817112 w 3024845"/>
                <a:gd name="connsiteY298" fmla="*/ 485381 h 840941"/>
                <a:gd name="connsiteX299" fmla="*/ 1817112 w 3024845"/>
                <a:gd name="connsiteY299" fmla="*/ 322353 h 840941"/>
                <a:gd name="connsiteX300" fmla="*/ 2014439 w 3024845"/>
                <a:gd name="connsiteY300" fmla="*/ 322353 h 840941"/>
                <a:gd name="connsiteX301" fmla="*/ 2014439 w 3024845"/>
                <a:gd name="connsiteY301" fmla="*/ 485381 h 840941"/>
                <a:gd name="connsiteX302" fmla="*/ 2033136 w 3024845"/>
                <a:gd name="connsiteY302" fmla="*/ 485381 h 840941"/>
                <a:gd name="connsiteX303" fmla="*/ 2033136 w 3024845"/>
                <a:gd name="connsiteY303" fmla="*/ 402688 h 840941"/>
                <a:gd name="connsiteX304" fmla="*/ 2128256 w 3024845"/>
                <a:gd name="connsiteY304" fmla="*/ 402688 h 840941"/>
                <a:gd name="connsiteX305" fmla="*/ 2180720 w 3024845"/>
                <a:gd name="connsiteY305" fmla="*/ 337475 h 840941"/>
                <a:gd name="connsiteX306" fmla="*/ 2245574 w 3024845"/>
                <a:gd name="connsiteY306" fmla="*/ 337475 h 840941"/>
                <a:gd name="connsiteX307" fmla="*/ 2245574 w 3024845"/>
                <a:gd name="connsiteY307" fmla="*/ 413137 h 840941"/>
                <a:gd name="connsiteX308" fmla="*/ 2253681 w 3024845"/>
                <a:gd name="connsiteY308" fmla="*/ 413137 h 840941"/>
                <a:gd name="connsiteX309" fmla="*/ 2255708 w 3024845"/>
                <a:gd name="connsiteY309" fmla="*/ 406652 h 840941"/>
                <a:gd name="connsiteX310" fmla="*/ 2261788 w 3024845"/>
                <a:gd name="connsiteY310" fmla="*/ 406652 h 840941"/>
                <a:gd name="connsiteX311" fmla="*/ 2263815 w 3024845"/>
                <a:gd name="connsiteY311" fmla="*/ 415299 h 840941"/>
                <a:gd name="connsiteX312" fmla="*/ 2275975 w 3024845"/>
                <a:gd name="connsiteY312" fmla="*/ 415299 h 840941"/>
                <a:gd name="connsiteX313" fmla="*/ 2275975 w 3024845"/>
                <a:gd name="connsiteY313" fmla="*/ 408813 h 840941"/>
                <a:gd name="connsiteX314" fmla="*/ 2298268 w 3024845"/>
                <a:gd name="connsiteY314" fmla="*/ 408813 h 840941"/>
                <a:gd name="connsiteX315" fmla="*/ 2298268 w 3024845"/>
                <a:gd name="connsiteY315" fmla="*/ 415299 h 840941"/>
                <a:gd name="connsiteX316" fmla="*/ 2318535 w 3024845"/>
                <a:gd name="connsiteY316" fmla="*/ 415299 h 840941"/>
                <a:gd name="connsiteX317" fmla="*/ 2318535 w 3024845"/>
                <a:gd name="connsiteY317" fmla="*/ 460696 h 840941"/>
                <a:gd name="connsiteX318" fmla="*/ 2332722 w 3024845"/>
                <a:gd name="connsiteY318" fmla="*/ 460696 h 840941"/>
                <a:gd name="connsiteX319" fmla="*/ 2332722 w 3024845"/>
                <a:gd name="connsiteY319" fmla="*/ 447725 h 840941"/>
                <a:gd name="connsiteX320" fmla="*/ 2348936 w 3024845"/>
                <a:gd name="connsiteY320" fmla="*/ 447725 h 840941"/>
                <a:gd name="connsiteX321" fmla="*/ 2348936 w 3024845"/>
                <a:gd name="connsiteY321" fmla="*/ 268298 h 840941"/>
                <a:gd name="connsiteX322" fmla="*/ 2355016 w 3024845"/>
                <a:gd name="connsiteY322" fmla="*/ 261812 h 840941"/>
                <a:gd name="connsiteX323" fmla="*/ 2427977 w 3024845"/>
                <a:gd name="connsiteY323" fmla="*/ 261812 h 840941"/>
                <a:gd name="connsiteX324" fmla="*/ 2427977 w 3024845"/>
                <a:gd name="connsiteY324" fmla="*/ 270460 h 840941"/>
                <a:gd name="connsiteX325" fmla="*/ 2438110 w 3024845"/>
                <a:gd name="connsiteY325" fmla="*/ 270460 h 840941"/>
                <a:gd name="connsiteX326" fmla="*/ 2438110 w 3024845"/>
                <a:gd name="connsiteY326" fmla="*/ 385034 h 840941"/>
                <a:gd name="connsiteX327" fmla="*/ 2460404 w 3024845"/>
                <a:gd name="connsiteY327" fmla="*/ 385034 h 840941"/>
                <a:gd name="connsiteX328" fmla="*/ 2460404 w 3024845"/>
                <a:gd name="connsiteY328" fmla="*/ 318019 h 840941"/>
                <a:gd name="connsiteX329" fmla="*/ 2486751 w 3024845"/>
                <a:gd name="connsiteY329" fmla="*/ 318019 h 840941"/>
                <a:gd name="connsiteX330" fmla="*/ 2490804 w 3024845"/>
                <a:gd name="connsiteY330" fmla="*/ 313695 h 840941"/>
                <a:gd name="connsiteX331" fmla="*/ 2498911 w 3024845"/>
                <a:gd name="connsiteY331" fmla="*/ 313695 h 840941"/>
                <a:gd name="connsiteX332" fmla="*/ 2502964 w 3024845"/>
                <a:gd name="connsiteY332" fmla="*/ 318019 h 840941"/>
                <a:gd name="connsiteX333" fmla="*/ 2525258 w 3024845"/>
                <a:gd name="connsiteY333" fmla="*/ 318019 h 840941"/>
                <a:gd name="connsiteX334" fmla="*/ 2525258 w 3024845"/>
                <a:gd name="connsiteY334" fmla="*/ 201283 h 840941"/>
                <a:gd name="connsiteX335" fmla="*/ 2582005 w 3024845"/>
                <a:gd name="connsiteY335" fmla="*/ 190474 h 840941"/>
                <a:gd name="connsiteX336" fmla="*/ 2582005 w 3024845"/>
                <a:gd name="connsiteY336" fmla="*/ 191555 h 840941"/>
                <a:gd name="connsiteX337" fmla="*/ 2582005 w 3024845"/>
                <a:gd name="connsiteY337" fmla="*/ 199121 h 840941"/>
                <a:gd name="connsiteX338" fmla="*/ 2608352 w 3024845"/>
                <a:gd name="connsiteY338" fmla="*/ 199121 h 840941"/>
                <a:gd name="connsiteX339" fmla="*/ 2608352 w 3024845"/>
                <a:gd name="connsiteY339" fmla="*/ 454211 h 840941"/>
                <a:gd name="connsiteX340" fmla="*/ 2630646 w 3024845"/>
                <a:gd name="connsiteY340" fmla="*/ 454211 h 840941"/>
                <a:gd name="connsiteX341" fmla="*/ 2630646 w 3024845"/>
                <a:gd name="connsiteY341" fmla="*/ 449887 h 840941"/>
                <a:gd name="connsiteX342" fmla="*/ 2642806 w 3024845"/>
                <a:gd name="connsiteY342" fmla="*/ 449887 h 840941"/>
                <a:gd name="connsiteX343" fmla="*/ 2642806 w 3024845"/>
                <a:gd name="connsiteY343" fmla="*/ 454211 h 840941"/>
                <a:gd name="connsiteX344" fmla="*/ 2667126 w 3024845"/>
                <a:gd name="connsiteY344" fmla="*/ 454211 h 840941"/>
                <a:gd name="connsiteX345" fmla="*/ 2667126 w 3024845"/>
                <a:gd name="connsiteY345" fmla="*/ 441240 h 840941"/>
                <a:gd name="connsiteX346" fmla="*/ 2695500 w 3024845"/>
                <a:gd name="connsiteY346" fmla="*/ 441240 h 840941"/>
                <a:gd name="connsiteX347" fmla="*/ 2707660 w 3024845"/>
                <a:gd name="connsiteY347" fmla="*/ 436916 h 840941"/>
                <a:gd name="connsiteX348" fmla="*/ 2727927 w 3024845"/>
                <a:gd name="connsiteY348" fmla="*/ 441240 h 840941"/>
                <a:gd name="connsiteX349" fmla="*/ 2727927 w 3024845"/>
                <a:gd name="connsiteY349" fmla="*/ 423946 h 840941"/>
                <a:gd name="connsiteX350" fmla="*/ 2736034 w 3024845"/>
                <a:gd name="connsiteY350" fmla="*/ 423946 h 840941"/>
                <a:gd name="connsiteX351" fmla="*/ 2736034 w 3024845"/>
                <a:gd name="connsiteY351" fmla="*/ 410975 h 840941"/>
                <a:gd name="connsiteX352" fmla="*/ 2792781 w 3024845"/>
                <a:gd name="connsiteY352" fmla="*/ 410975 h 840941"/>
                <a:gd name="connsiteX353" fmla="*/ 2792781 w 3024845"/>
                <a:gd name="connsiteY353" fmla="*/ 380710 h 840941"/>
                <a:gd name="connsiteX354" fmla="*/ 2811021 w 3024845"/>
                <a:gd name="connsiteY354" fmla="*/ 380710 h 840941"/>
                <a:gd name="connsiteX355" fmla="*/ 2811021 w 3024845"/>
                <a:gd name="connsiteY355" fmla="*/ 374225 h 840941"/>
                <a:gd name="connsiteX356" fmla="*/ 2823181 w 3024845"/>
                <a:gd name="connsiteY356" fmla="*/ 374225 h 840941"/>
                <a:gd name="connsiteX357" fmla="*/ 2823181 w 3024845"/>
                <a:gd name="connsiteY357" fmla="*/ 380710 h 840941"/>
                <a:gd name="connsiteX358" fmla="*/ 2839395 w 3024845"/>
                <a:gd name="connsiteY358" fmla="*/ 380710 h 840941"/>
                <a:gd name="connsiteX359" fmla="*/ 2839395 w 3024845"/>
                <a:gd name="connsiteY359" fmla="*/ 430431 h 840941"/>
                <a:gd name="connsiteX360" fmla="*/ 2871822 w 3024845"/>
                <a:gd name="connsiteY360" fmla="*/ 430431 h 840941"/>
                <a:gd name="connsiteX361" fmla="*/ 2871822 w 3024845"/>
                <a:gd name="connsiteY361" fmla="*/ 404490 h 840941"/>
                <a:gd name="connsiteX362" fmla="*/ 2910329 w 3024845"/>
                <a:gd name="connsiteY362" fmla="*/ 404490 h 840941"/>
                <a:gd name="connsiteX363" fmla="*/ 2910329 w 3024845"/>
                <a:gd name="connsiteY363" fmla="*/ 374225 h 840941"/>
                <a:gd name="connsiteX364" fmla="*/ 2958970 w 3024845"/>
                <a:gd name="connsiteY364" fmla="*/ 374225 h 840941"/>
                <a:gd name="connsiteX365" fmla="*/ 2958970 w 3024845"/>
                <a:gd name="connsiteY365" fmla="*/ 485381 h 840941"/>
                <a:gd name="connsiteX366" fmla="*/ 2958970 w 3024845"/>
                <a:gd name="connsiteY366" fmla="*/ 499160 h 840941"/>
                <a:gd name="connsiteX367" fmla="*/ 3024845 w 3024845"/>
                <a:gd name="connsiteY367" fmla="*/ 499160 h 840941"/>
                <a:gd name="connsiteX368" fmla="*/ 3024845 w 3024845"/>
                <a:gd name="connsiteY368" fmla="*/ 840941 h 840941"/>
                <a:gd name="connsiteX369" fmla="*/ 2054 w 3024845"/>
                <a:gd name="connsiteY369" fmla="*/ 838608 h 840941"/>
                <a:gd name="connsiteX370" fmla="*/ 0 w 3024845"/>
                <a:gd name="connsiteY370" fmla="*/ 404490 h 840941"/>
                <a:gd name="connsiteX371" fmla="*/ 20267 w 3024845"/>
                <a:gd name="connsiteY371" fmla="*/ 404490 h 840941"/>
                <a:gd name="connsiteX372" fmla="*/ 20774 w 3024845"/>
                <a:gd name="connsiteY372" fmla="*/ 403409 h 840941"/>
                <a:gd name="connsiteX373" fmla="*/ 24320 w 3024845"/>
                <a:gd name="connsiteY373" fmla="*/ 395843 h 840941"/>
                <a:gd name="connsiteX374" fmla="*/ 26094 w 3024845"/>
                <a:gd name="connsiteY374" fmla="*/ 396113 h 840941"/>
                <a:gd name="connsiteX375" fmla="*/ 38507 w 3024845"/>
                <a:gd name="connsiteY375" fmla="*/ 398004 h 840941"/>
                <a:gd name="connsiteX376" fmla="*/ 39014 w 3024845"/>
                <a:gd name="connsiteY376" fmla="*/ 399356 h 840941"/>
                <a:gd name="connsiteX377" fmla="*/ 42560 w 3024845"/>
                <a:gd name="connsiteY377" fmla="*/ 408813 h 840941"/>
                <a:gd name="connsiteX378" fmla="*/ 68907 w 3024845"/>
                <a:gd name="connsiteY378" fmla="*/ 410975 h 840941"/>
                <a:gd name="connsiteX379" fmla="*/ 68907 w 3024845"/>
                <a:gd name="connsiteY379" fmla="*/ 287754 h 840941"/>
                <a:gd name="connsiteX380" fmla="*/ 70934 w 3024845"/>
                <a:gd name="connsiteY380" fmla="*/ 287754 h 840941"/>
                <a:gd name="connsiteX381" fmla="*/ 85121 w 3024845"/>
                <a:gd name="connsiteY381" fmla="*/ 287754 h 840941"/>
                <a:gd name="connsiteX382" fmla="*/ 85121 w 3024845"/>
                <a:gd name="connsiteY382" fmla="*/ 151562 h 840941"/>
                <a:gd name="connsiteX383" fmla="*/ 86894 w 3024845"/>
                <a:gd name="connsiteY383" fmla="*/ 151562 h 840941"/>
                <a:gd name="connsiteX384" fmla="*/ 99308 w 3024845"/>
                <a:gd name="connsiteY384" fmla="*/ 151562 h 840941"/>
                <a:gd name="connsiteX385" fmla="*/ 99308 w 3024845"/>
                <a:gd name="connsiteY385" fmla="*/ 36988 h 840941"/>
                <a:gd name="connsiteX0" fmla="*/ 99308 w 3024845"/>
                <a:gd name="connsiteY0" fmla="*/ 0 h 803953"/>
                <a:gd name="connsiteX1" fmla="*/ 220909 w 3024845"/>
                <a:gd name="connsiteY1" fmla="*/ 114574 h 803953"/>
                <a:gd name="connsiteX2" fmla="*/ 223189 w 3024845"/>
                <a:gd name="connsiteY2" fmla="*/ 114574 h 803953"/>
                <a:gd name="connsiteX3" fmla="*/ 239150 w 3024845"/>
                <a:gd name="connsiteY3" fmla="*/ 114574 h 803953"/>
                <a:gd name="connsiteX4" fmla="*/ 239150 w 3024845"/>
                <a:gd name="connsiteY4" fmla="*/ 255089 h 803953"/>
                <a:gd name="connsiteX5" fmla="*/ 240670 w 3024845"/>
                <a:gd name="connsiteY5" fmla="*/ 254819 h 803953"/>
                <a:gd name="connsiteX6" fmla="*/ 251310 w 3024845"/>
                <a:gd name="connsiteY6" fmla="*/ 252928 h 803953"/>
                <a:gd name="connsiteX7" fmla="*/ 249283 w 3024845"/>
                <a:gd name="connsiteY7" fmla="*/ 341560 h 803953"/>
                <a:gd name="connsiteX8" fmla="*/ 250803 w 3024845"/>
                <a:gd name="connsiteY8" fmla="*/ 341831 h 803953"/>
                <a:gd name="connsiteX9" fmla="*/ 261443 w 3024845"/>
                <a:gd name="connsiteY9" fmla="*/ 343722 h 803953"/>
                <a:gd name="connsiteX10" fmla="*/ 261696 w 3024845"/>
                <a:gd name="connsiteY10" fmla="*/ 344533 h 803953"/>
                <a:gd name="connsiteX11" fmla="*/ 263470 w 3024845"/>
                <a:gd name="connsiteY11" fmla="*/ 350208 h 803953"/>
                <a:gd name="connsiteX12" fmla="*/ 264230 w 3024845"/>
                <a:gd name="connsiteY12" fmla="*/ 347776 h 803953"/>
                <a:gd name="connsiteX13" fmla="*/ 269550 w 3024845"/>
                <a:gd name="connsiteY13" fmla="*/ 330752 h 803953"/>
                <a:gd name="connsiteX14" fmla="*/ 271323 w 3024845"/>
                <a:gd name="connsiteY14" fmla="*/ 330752 h 803953"/>
                <a:gd name="connsiteX15" fmla="*/ 283737 w 3024845"/>
                <a:gd name="connsiteY15" fmla="*/ 330752 h 803953"/>
                <a:gd name="connsiteX16" fmla="*/ 283737 w 3024845"/>
                <a:gd name="connsiteY16" fmla="*/ 363178 h 803953"/>
                <a:gd name="connsiteX17" fmla="*/ 284750 w 3024845"/>
                <a:gd name="connsiteY17" fmla="*/ 363719 h 803953"/>
                <a:gd name="connsiteX18" fmla="*/ 291844 w 3024845"/>
                <a:gd name="connsiteY18" fmla="*/ 367502 h 803953"/>
                <a:gd name="connsiteX19" fmla="*/ 291844 w 3024845"/>
                <a:gd name="connsiteY19" fmla="*/ 368853 h 803953"/>
                <a:gd name="connsiteX20" fmla="*/ 291844 w 3024845"/>
                <a:gd name="connsiteY20" fmla="*/ 378311 h 803953"/>
                <a:gd name="connsiteX21" fmla="*/ 336431 w 3024845"/>
                <a:gd name="connsiteY21" fmla="*/ 378311 h 803953"/>
                <a:gd name="connsiteX22" fmla="*/ 336431 w 3024845"/>
                <a:gd name="connsiteY22" fmla="*/ 379392 h 803953"/>
                <a:gd name="connsiteX23" fmla="*/ 336431 w 3024845"/>
                <a:gd name="connsiteY23" fmla="*/ 386958 h 803953"/>
                <a:gd name="connsiteX24" fmla="*/ 338457 w 3024845"/>
                <a:gd name="connsiteY24" fmla="*/ 386958 h 803953"/>
                <a:gd name="connsiteX25" fmla="*/ 352644 w 3024845"/>
                <a:gd name="connsiteY25" fmla="*/ 386958 h 803953"/>
                <a:gd name="connsiteX26" fmla="*/ 352644 w 3024845"/>
                <a:gd name="connsiteY26" fmla="*/ 356693 h 803953"/>
                <a:gd name="connsiteX27" fmla="*/ 397231 w 3024845"/>
                <a:gd name="connsiteY27" fmla="*/ 356693 h 803953"/>
                <a:gd name="connsiteX28" fmla="*/ 397231 w 3024845"/>
                <a:gd name="connsiteY28" fmla="*/ 355342 h 803953"/>
                <a:gd name="connsiteX29" fmla="*/ 397231 w 3024845"/>
                <a:gd name="connsiteY29" fmla="*/ 345884 h 803953"/>
                <a:gd name="connsiteX30" fmla="*/ 398245 w 3024845"/>
                <a:gd name="connsiteY30" fmla="*/ 345884 h 803953"/>
                <a:gd name="connsiteX31" fmla="*/ 405338 w 3024845"/>
                <a:gd name="connsiteY31" fmla="*/ 345884 h 803953"/>
                <a:gd name="connsiteX32" fmla="*/ 405338 w 3024845"/>
                <a:gd name="connsiteY32" fmla="*/ 343993 h 803953"/>
                <a:gd name="connsiteX33" fmla="*/ 405338 w 3024845"/>
                <a:gd name="connsiteY33" fmla="*/ 330752 h 803953"/>
                <a:gd name="connsiteX34" fmla="*/ 406098 w 3024845"/>
                <a:gd name="connsiteY34" fmla="*/ 330752 h 803953"/>
                <a:gd name="connsiteX35" fmla="*/ 411418 w 3024845"/>
                <a:gd name="connsiteY35" fmla="*/ 330752 h 803953"/>
                <a:gd name="connsiteX36" fmla="*/ 411418 w 3024845"/>
                <a:gd name="connsiteY36" fmla="*/ 329671 h 803953"/>
                <a:gd name="connsiteX37" fmla="*/ 411418 w 3024845"/>
                <a:gd name="connsiteY37" fmla="*/ 322104 h 803953"/>
                <a:gd name="connsiteX38" fmla="*/ 413445 w 3024845"/>
                <a:gd name="connsiteY38" fmla="*/ 322104 h 803953"/>
                <a:gd name="connsiteX39" fmla="*/ 427632 w 3024845"/>
                <a:gd name="connsiteY39" fmla="*/ 322104 h 803953"/>
                <a:gd name="connsiteX40" fmla="*/ 427632 w 3024845"/>
                <a:gd name="connsiteY40" fmla="*/ 323185 h 803953"/>
                <a:gd name="connsiteX41" fmla="*/ 427632 w 3024845"/>
                <a:gd name="connsiteY41" fmla="*/ 330752 h 803953"/>
                <a:gd name="connsiteX42" fmla="*/ 449925 w 3024845"/>
                <a:gd name="connsiteY42" fmla="*/ 330752 h 803953"/>
                <a:gd name="connsiteX43" fmla="*/ 449925 w 3024845"/>
                <a:gd name="connsiteY43" fmla="*/ 328860 h 803953"/>
                <a:gd name="connsiteX44" fmla="*/ 449925 w 3024845"/>
                <a:gd name="connsiteY44" fmla="*/ 315619 h 803953"/>
                <a:gd name="connsiteX45" fmla="*/ 451699 w 3024845"/>
                <a:gd name="connsiteY45" fmla="*/ 315619 h 803953"/>
                <a:gd name="connsiteX46" fmla="*/ 464112 w 3024845"/>
                <a:gd name="connsiteY46" fmla="*/ 315619 h 803953"/>
                <a:gd name="connsiteX47" fmla="*/ 464112 w 3024845"/>
                <a:gd name="connsiteY47" fmla="*/ 339399 h 803953"/>
                <a:gd name="connsiteX48" fmla="*/ 465126 w 3024845"/>
                <a:gd name="connsiteY48" fmla="*/ 339399 h 803953"/>
                <a:gd name="connsiteX49" fmla="*/ 472219 w 3024845"/>
                <a:gd name="connsiteY49" fmla="*/ 339399 h 803953"/>
                <a:gd name="connsiteX50" fmla="*/ 472219 w 3024845"/>
                <a:gd name="connsiteY50" fmla="*/ 338318 h 803953"/>
                <a:gd name="connsiteX51" fmla="*/ 472219 w 3024845"/>
                <a:gd name="connsiteY51" fmla="*/ 330752 h 803953"/>
                <a:gd name="connsiteX52" fmla="*/ 473992 w 3024845"/>
                <a:gd name="connsiteY52" fmla="*/ 330752 h 803953"/>
                <a:gd name="connsiteX53" fmla="*/ 486406 w 3024845"/>
                <a:gd name="connsiteY53" fmla="*/ 330752 h 803953"/>
                <a:gd name="connsiteX54" fmla="*/ 486406 w 3024845"/>
                <a:gd name="connsiteY54" fmla="*/ 356693 h 803953"/>
                <a:gd name="connsiteX55" fmla="*/ 488433 w 3024845"/>
                <a:gd name="connsiteY55" fmla="*/ 356693 h 803953"/>
                <a:gd name="connsiteX56" fmla="*/ 502619 w 3024845"/>
                <a:gd name="connsiteY56" fmla="*/ 356693 h 803953"/>
                <a:gd name="connsiteX57" fmla="*/ 502619 w 3024845"/>
                <a:gd name="connsiteY57" fmla="*/ 358314 h 803953"/>
                <a:gd name="connsiteX58" fmla="*/ 502619 w 3024845"/>
                <a:gd name="connsiteY58" fmla="*/ 369664 h 803953"/>
                <a:gd name="connsiteX59" fmla="*/ 503379 w 3024845"/>
                <a:gd name="connsiteY59" fmla="*/ 369664 h 803953"/>
                <a:gd name="connsiteX60" fmla="*/ 508700 w 3024845"/>
                <a:gd name="connsiteY60" fmla="*/ 369664 h 803953"/>
                <a:gd name="connsiteX61" fmla="*/ 508700 w 3024845"/>
                <a:gd name="connsiteY61" fmla="*/ 368853 h 803953"/>
                <a:gd name="connsiteX62" fmla="*/ 508700 w 3024845"/>
                <a:gd name="connsiteY62" fmla="*/ 363178 h 803953"/>
                <a:gd name="connsiteX63" fmla="*/ 539100 w 3024845"/>
                <a:gd name="connsiteY63" fmla="*/ 363178 h 803953"/>
                <a:gd name="connsiteX64" fmla="*/ 539100 w 3024845"/>
                <a:gd name="connsiteY64" fmla="*/ 386958 h 803953"/>
                <a:gd name="connsiteX65" fmla="*/ 540113 w 3024845"/>
                <a:gd name="connsiteY65" fmla="*/ 386958 h 803953"/>
                <a:gd name="connsiteX66" fmla="*/ 547207 w 3024845"/>
                <a:gd name="connsiteY66" fmla="*/ 386958 h 803953"/>
                <a:gd name="connsiteX67" fmla="*/ 547207 w 3024845"/>
                <a:gd name="connsiteY67" fmla="*/ 388039 h 803953"/>
                <a:gd name="connsiteX68" fmla="*/ 547207 w 3024845"/>
                <a:gd name="connsiteY68" fmla="*/ 395605 h 803953"/>
                <a:gd name="connsiteX69" fmla="*/ 547967 w 3024845"/>
                <a:gd name="connsiteY69" fmla="*/ 395605 h 803953"/>
                <a:gd name="connsiteX70" fmla="*/ 553287 w 3024845"/>
                <a:gd name="connsiteY70" fmla="*/ 395605 h 803953"/>
                <a:gd name="connsiteX71" fmla="*/ 553287 w 3024845"/>
                <a:gd name="connsiteY71" fmla="*/ 393443 h 803953"/>
                <a:gd name="connsiteX72" fmla="*/ 553287 w 3024845"/>
                <a:gd name="connsiteY72" fmla="*/ 378311 h 803953"/>
                <a:gd name="connsiteX73" fmla="*/ 554300 w 3024845"/>
                <a:gd name="connsiteY73" fmla="*/ 378311 h 803953"/>
                <a:gd name="connsiteX74" fmla="*/ 561394 w 3024845"/>
                <a:gd name="connsiteY74" fmla="*/ 378311 h 803953"/>
                <a:gd name="connsiteX75" fmla="*/ 561394 w 3024845"/>
                <a:gd name="connsiteY75" fmla="*/ 379392 h 803953"/>
                <a:gd name="connsiteX76" fmla="*/ 561394 w 3024845"/>
                <a:gd name="connsiteY76" fmla="*/ 386958 h 803953"/>
                <a:gd name="connsiteX77" fmla="*/ 566714 w 3024845"/>
                <a:gd name="connsiteY77" fmla="*/ 384965 h 803953"/>
                <a:gd name="connsiteX78" fmla="*/ 567474 w 3024845"/>
                <a:gd name="connsiteY78" fmla="*/ 383985 h 803953"/>
                <a:gd name="connsiteX79" fmla="*/ 567474 w 3024845"/>
                <a:gd name="connsiteY79" fmla="*/ 378311 h 803953"/>
                <a:gd name="connsiteX80" fmla="*/ 605981 w 3024845"/>
                <a:gd name="connsiteY80" fmla="*/ 378311 h 803953"/>
                <a:gd name="connsiteX81" fmla="*/ 605981 w 3024845"/>
                <a:gd name="connsiteY81" fmla="*/ 402090 h 803953"/>
                <a:gd name="connsiteX82" fmla="*/ 608007 w 3024845"/>
                <a:gd name="connsiteY82" fmla="*/ 402090 h 803953"/>
                <a:gd name="connsiteX83" fmla="*/ 622194 w 3024845"/>
                <a:gd name="connsiteY83" fmla="*/ 402090 h 803953"/>
                <a:gd name="connsiteX84" fmla="*/ 622194 w 3024845"/>
                <a:gd name="connsiteY84" fmla="*/ 403171 h 803953"/>
                <a:gd name="connsiteX85" fmla="*/ 622194 w 3024845"/>
                <a:gd name="connsiteY85" fmla="*/ 410737 h 803953"/>
                <a:gd name="connsiteX86" fmla="*/ 623968 w 3024845"/>
                <a:gd name="connsiteY86" fmla="*/ 410737 h 803953"/>
                <a:gd name="connsiteX87" fmla="*/ 636381 w 3024845"/>
                <a:gd name="connsiteY87" fmla="*/ 410737 h 803953"/>
                <a:gd name="connsiteX88" fmla="*/ 636381 w 3024845"/>
                <a:gd name="connsiteY88" fmla="*/ 386958 h 803953"/>
                <a:gd name="connsiteX89" fmla="*/ 637394 w 3024845"/>
                <a:gd name="connsiteY89" fmla="*/ 386958 h 803953"/>
                <a:gd name="connsiteX90" fmla="*/ 644488 w 3024845"/>
                <a:gd name="connsiteY90" fmla="*/ 386958 h 803953"/>
                <a:gd name="connsiteX91" fmla="*/ 644488 w 3024845"/>
                <a:gd name="connsiteY91" fmla="*/ 354531 h 803953"/>
                <a:gd name="connsiteX92" fmla="*/ 645501 w 3024845"/>
                <a:gd name="connsiteY92" fmla="*/ 354531 h 803953"/>
                <a:gd name="connsiteX93" fmla="*/ 652595 w 3024845"/>
                <a:gd name="connsiteY93" fmla="*/ 354531 h 803953"/>
                <a:gd name="connsiteX94" fmla="*/ 652595 w 3024845"/>
                <a:gd name="connsiteY94" fmla="*/ 352640 h 803953"/>
                <a:gd name="connsiteX95" fmla="*/ 652595 w 3024845"/>
                <a:gd name="connsiteY95" fmla="*/ 339399 h 803953"/>
                <a:gd name="connsiteX96" fmla="*/ 651328 w 3024845"/>
                <a:gd name="connsiteY96" fmla="*/ 337777 h 803953"/>
                <a:gd name="connsiteX97" fmla="*/ 656648 w 3024845"/>
                <a:gd name="connsiteY97" fmla="*/ 326428 h 803953"/>
                <a:gd name="connsiteX98" fmla="*/ 664755 w 3024845"/>
                <a:gd name="connsiteY98" fmla="*/ 354531 h 803953"/>
                <a:gd name="connsiteX99" fmla="*/ 665515 w 3024845"/>
                <a:gd name="connsiteY99" fmla="*/ 354531 h 803953"/>
                <a:gd name="connsiteX100" fmla="*/ 670835 w 3024845"/>
                <a:gd name="connsiteY100" fmla="*/ 354531 h 803953"/>
                <a:gd name="connsiteX101" fmla="*/ 670835 w 3024845"/>
                <a:gd name="connsiteY101" fmla="*/ 248604 h 803953"/>
                <a:gd name="connsiteX102" fmla="*/ 672355 w 3024845"/>
                <a:gd name="connsiteY102" fmla="*/ 248604 h 803953"/>
                <a:gd name="connsiteX103" fmla="*/ 682995 w 3024845"/>
                <a:gd name="connsiteY103" fmla="*/ 248604 h 803953"/>
                <a:gd name="connsiteX104" fmla="*/ 682995 w 3024845"/>
                <a:gd name="connsiteY104" fmla="*/ 201045 h 803953"/>
                <a:gd name="connsiteX105" fmla="*/ 709342 w 3024845"/>
                <a:gd name="connsiteY105" fmla="*/ 201045 h 803953"/>
                <a:gd name="connsiteX106" fmla="*/ 709342 w 3024845"/>
                <a:gd name="connsiteY106" fmla="*/ 179427 h 803953"/>
                <a:gd name="connsiteX107" fmla="*/ 743796 w 3024845"/>
                <a:gd name="connsiteY107" fmla="*/ 179427 h 803953"/>
                <a:gd name="connsiteX108" fmla="*/ 743796 w 3024845"/>
                <a:gd name="connsiteY108" fmla="*/ 181859 h 803953"/>
                <a:gd name="connsiteX109" fmla="*/ 743796 w 3024845"/>
                <a:gd name="connsiteY109" fmla="*/ 198883 h 803953"/>
                <a:gd name="connsiteX110" fmla="*/ 746076 w 3024845"/>
                <a:gd name="connsiteY110" fmla="*/ 198883 h 803953"/>
                <a:gd name="connsiteX111" fmla="*/ 762036 w 3024845"/>
                <a:gd name="connsiteY111" fmla="*/ 198883 h 803953"/>
                <a:gd name="connsiteX112" fmla="*/ 762036 w 3024845"/>
                <a:gd name="connsiteY112" fmla="*/ 246442 h 803953"/>
                <a:gd name="connsiteX113" fmla="*/ 763049 w 3024845"/>
                <a:gd name="connsiteY113" fmla="*/ 246442 h 803953"/>
                <a:gd name="connsiteX114" fmla="*/ 770143 w 3024845"/>
                <a:gd name="connsiteY114" fmla="*/ 246442 h 803953"/>
                <a:gd name="connsiteX115" fmla="*/ 784330 w 3024845"/>
                <a:gd name="connsiteY115" fmla="*/ 250766 h 803953"/>
                <a:gd name="connsiteX116" fmla="*/ 784330 w 3024845"/>
                <a:gd name="connsiteY116" fmla="*/ 289678 h 803953"/>
                <a:gd name="connsiteX117" fmla="*/ 785343 w 3024845"/>
                <a:gd name="connsiteY117" fmla="*/ 289678 h 803953"/>
                <a:gd name="connsiteX118" fmla="*/ 792436 w 3024845"/>
                <a:gd name="connsiteY118" fmla="*/ 289678 h 803953"/>
                <a:gd name="connsiteX119" fmla="*/ 792436 w 3024845"/>
                <a:gd name="connsiteY119" fmla="*/ 291299 h 803953"/>
                <a:gd name="connsiteX120" fmla="*/ 792436 w 3024845"/>
                <a:gd name="connsiteY120" fmla="*/ 302648 h 803953"/>
                <a:gd name="connsiteX121" fmla="*/ 794463 w 3024845"/>
                <a:gd name="connsiteY121" fmla="*/ 302648 h 803953"/>
                <a:gd name="connsiteX122" fmla="*/ 808650 w 3024845"/>
                <a:gd name="connsiteY122" fmla="*/ 302648 h 803953"/>
                <a:gd name="connsiteX123" fmla="*/ 814730 w 3024845"/>
                <a:gd name="connsiteY123" fmla="*/ 309134 h 803953"/>
                <a:gd name="connsiteX124" fmla="*/ 814730 w 3024845"/>
                <a:gd name="connsiteY124" fmla="*/ 330752 h 803953"/>
                <a:gd name="connsiteX125" fmla="*/ 817010 w 3024845"/>
                <a:gd name="connsiteY125" fmla="*/ 330752 h 803953"/>
                <a:gd name="connsiteX126" fmla="*/ 832970 w 3024845"/>
                <a:gd name="connsiteY126" fmla="*/ 330752 h 803953"/>
                <a:gd name="connsiteX127" fmla="*/ 832970 w 3024845"/>
                <a:gd name="connsiteY127" fmla="*/ 331832 h 803953"/>
                <a:gd name="connsiteX128" fmla="*/ 832970 w 3024845"/>
                <a:gd name="connsiteY128" fmla="*/ 339399 h 803953"/>
                <a:gd name="connsiteX129" fmla="*/ 834237 w 3024845"/>
                <a:gd name="connsiteY129" fmla="*/ 339399 h 803953"/>
                <a:gd name="connsiteX130" fmla="*/ 843104 w 3024845"/>
                <a:gd name="connsiteY130" fmla="*/ 339399 h 803953"/>
                <a:gd name="connsiteX131" fmla="*/ 843104 w 3024845"/>
                <a:gd name="connsiteY131" fmla="*/ 341560 h 803953"/>
                <a:gd name="connsiteX132" fmla="*/ 843104 w 3024845"/>
                <a:gd name="connsiteY132" fmla="*/ 356693 h 803953"/>
                <a:gd name="connsiteX133" fmla="*/ 847157 w 3024845"/>
                <a:gd name="connsiteY133" fmla="*/ 354801 h 803953"/>
                <a:gd name="connsiteX134" fmla="*/ 847157 w 3024845"/>
                <a:gd name="connsiteY134" fmla="*/ 341560 h 803953"/>
                <a:gd name="connsiteX135" fmla="*/ 848170 w 3024845"/>
                <a:gd name="connsiteY135" fmla="*/ 341560 h 803953"/>
                <a:gd name="connsiteX136" fmla="*/ 855264 w 3024845"/>
                <a:gd name="connsiteY136" fmla="*/ 341560 h 803953"/>
                <a:gd name="connsiteX137" fmla="*/ 855264 w 3024845"/>
                <a:gd name="connsiteY137" fmla="*/ 343182 h 803953"/>
                <a:gd name="connsiteX138" fmla="*/ 855264 w 3024845"/>
                <a:gd name="connsiteY138" fmla="*/ 354531 h 803953"/>
                <a:gd name="connsiteX139" fmla="*/ 856024 w 3024845"/>
                <a:gd name="connsiteY139" fmla="*/ 354531 h 803953"/>
                <a:gd name="connsiteX140" fmla="*/ 861344 w 3024845"/>
                <a:gd name="connsiteY140" fmla="*/ 354531 h 803953"/>
                <a:gd name="connsiteX141" fmla="*/ 909984 w 3024845"/>
                <a:gd name="connsiteY141" fmla="*/ 350208 h 803953"/>
                <a:gd name="connsiteX142" fmla="*/ 909984 w 3024845"/>
                <a:gd name="connsiteY142" fmla="*/ 351559 h 803953"/>
                <a:gd name="connsiteX143" fmla="*/ 909984 w 3024845"/>
                <a:gd name="connsiteY143" fmla="*/ 361016 h 803953"/>
                <a:gd name="connsiteX144" fmla="*/ 910744 w 3024845"/>
                <a:gd name="connsiteY144" fmla="*/ 361016 h 803953"/>
                <a:gd name="connsiteX145" fmla="*/ 916065 w 3024845"/>
                <a:gd name="connsiteY145" fmla="*/ 361016 h 803953"/>
                <a:gd name="connsiteX146" fmla="*/ 916065 w 3024845"/>
                <a:gd name="connsiteY146" fmla="*/ 363178 h 803953"/>
                <a:gd name="connsiteX147" fmla="*/ 916065 w 3024845"/>
                <a:gd name="connsiteY147" fmla="*/ 378311 h 803953"/>
                <a:gd name="connsiteX148" fmla="*/ 918091 w 3024845"/>
                <a:gd name="connsiteY148" fmla="*/ 376960 h 803953"/>
                <a:gd name="connsiteX149" fmla="*/ 932278 w 3024845"/>
                <a:gd name="connsiteY149" fmla="*/ 367502 h 803953"/>
                <a:gd name="connsiteX150" fmla="*/ 938358 w 3024845"/>
                <a:gd name="connsiteY150" fmla="*/ 326428 h 803953"/>
                <a:gd name="connsiteX151" fmla="*/ 939118 w 3024845"/>
                <a:gd name="connsiteY151" fmla="*/ 326158 h 803953"/>
                <a:gd name="connsiteX152" fmla="*/ 944438 w 3024845"/>
                <a:gd name="connsiteY152" fmla="*/ 324266 h 803953"/>
                <a:gd name="connsiteX153" fmla="*/ 946465 w 3024845"/>
                <a:gd name="connsiteY153" fmla="*/ 255089 h 803953"/>
                <a:gd name="connsiteX154" fmla="*/ 948492 w 3024845"/>
                <a:gd name="connsiteY154" fmla="*/ 324266 h 803953"/>
                <a:gd name="connsiteX155" fmla="*/ 949252 w 3024845"/>
                <a:gd name="connsiteY155" fmla="*/ 324536 h 803953"/>
                <a:gd name="connsiteX156" fmla="*/ 954572 w 3024845"/>
                <a:gd name="connsiteY156" fmla="*/ 326428 h 803953"/>
                <a:gd name="connsiteX157" fmla="*/ 954572 w 3024845"/>
                <a:gd name="connsiteY157" fmla="*/ 239957 h 803953"/>
                <a:gd name="connsiteX158" fmla="*/ 958625 w 3024845"/>
                <a:gd name="connsiteY158" fmla="*/ 207530 h 803953"/>
                <a:gd name="connsiteX159" fmla="*/ 997132 w 3024845"/>
                <a:gd name="connsiteY159" fmla="*/ 207530 h 803953"/>
                <a:gd name="connsiteX160" fmla="*/ 997132 w 3024845"/>
                <a:gd name="connsiteY160" fmla="*/ 239957 h 803953"/>
                <a:gd name="connsiteX161" fmla="*/ 997892 w 3024845"/>
                <a:gd name="connsiteY161" fmla="*/ 239957 h 803953"/>
                <a:gd name="connsiteX162" fmla="*/ 1003212 w 3024845"/>
                <a:gd name="connsiteY162" fmla="*/ 239957 h 803953"/>
                <a:gd name="connsiteX163" fmla="*/ 1003212 w 3024845"/>
                <a:gd name="connsiteY163" fmla="*/ 157809 h 803953"/>
                <a:gd name="connsiteX164" fmla="*/ 1004986 w 3024845"/>
                <a:gd name="connsiteY164" fmla="*/ 157809 h 803953"/>
                <a:gd name="connsiteX165" fmla="*/ 1017399 w 3024845"/>
                <a:gd name="connsiteY165" fmla="*/ 157809 h 803953"/>
                <a:gd name="connsiteX166" fmla="*/ 1017399 w 3024845"/>
                <a:gd name="connsiteY166" fmla="*/ 155918 h 803953"/>
                <a:gd name="connsiteX167" fmla="*/ 1017399 w 3024845"/>
                <a:gd name="connsiteY167" fmla="*/ 142677 h 803953"/>
                <a:gd name="connsiteX168" fmla="*/ 1039693 w 3024845"/>
                <a:gd name="connsiteY168" fmla="*/ 142677 h 803953"/>
                <a:gd name="connsiteX169" fmla="*/ 1039693 w 3024845"/>
                <a:gd name="connsiteY169" fmla="*/ 141596 h 803953"/>
                <a:gd name="connsiteX170" fmla="*/ 1039693 w 3024845"/>
                <a:gd name="connsiteY170" fmla="*/ 134030 h 803953"/>
                <a:gd name="connsiteX171" fmla="*/ 1041466 w 3024845"/>
                <a:gd name="connsiteY171" fmla="*/ 134030 h 803953"/>
                <a:gd name="connsiteX172" fmla="*/ 1053880 w 3024845"/>
                <a:gd name="connsiteY172" fmla="*/ 134030 h 803953"/>
                <a:gd name="connsiteX173" fmla="*/ 1053880 w 3024845"/>
                <a:gd name="connsiteY173" fmla="*/ 135111 h 803953"/>
                <a:gd name="connsiteX174" fmla="*/ 1053880 w 3024845"/>
                <a:gd name="connsiteY174" fmla="*/ 142677 h 803953"/>
                <a:gd name="connsiteX175" fmla="*/ 1054640 w 3024845"/>
                <a:gd name="connsiteY175" fmla="*/ 142677 h 803953"/>
                <a:gd name="connsiteX176" fmla="*/ 1059960 w 3024845"/>
                <a:gd name="connsiteY176" fmla="*/ 142677 h 803953"/>
                <a:gd name="connsiteX177" fmla="*/ 1070093 w 3024845"/>
                <a:gd name="connsiteY177" fmla="*/ 138353 h 803953"/>
                <a:gd name="connsiteX178" fmla="*/ 1074146 w 3024845"/>
                <a:gd name="connsiteY178" fmla="*/ 141596 h 803953"/>
                <a:gd name="connsiteX179" fmla="*/ 1074146 w 3024845"/>
                <a:gd name="connsiteY179" fmla="*/ 134030 h 803953"/>
                <a:gd name="connsiteX180" fmla="*/ 1076426 w 3024845"/>
                <a:gd name="connsiteY180" fmla="*/ 134030 h 803953"/>
                <a:gd name="connsiteX181" fmla="*/ 1092387 w 3024845"/>
                <a:gd name="connsiteY181" fmla="*/ 134030 h 803953"/>
                <a:gd name="connsiteX182" fmla="*/ 1092387 w 3024845"/>
                <a:gd name="connsiteY182" fmla="*/ 135111 h 803953"/>
                <a:gd name="connsiteX183" fmla="*/ 1092387 w 3024845"/>
                <a:gd name="connsiteY183" fmla="*/ 142677 h 803953"/>
                <a:gd name="connsiteX184" fmla="*/ 1122787 w 3024845"/>
                <a:gd name="connsiteY184" fmla="*/ 142677 h 803953"/>
                <a:gd name="connsiteX185" fmla="*/ 1122787 w 3024845"/>
                <a:gd name="connsiteY185" fmla="*/ 144298 h 803953"/>
                <a:gd name="connsiteX186" fmla="*/ 1122787 w 3024845"/>
                <a:gd name="connsiteY186" fmla="*/ 155648 h 803953"/>
                <a:gd name="connsiteX187" fmla="*/ 1149134 w 3024845"/>
                <a:gd name="connsiteY187" fmla="*/ 155648 h 803953"/>
                <a:gd name="connsiteX188" fmla="*/ 1149134 w 3024845"/>
                <a:gd name="connsiteY188" fmla="*/ 185912 h 803953"/>
                <a:gd name="connsiteX189" fmla="*/ 1149894 w 3024845"/>
                <a:gd name="connsiteY189" fmla="*/ 185912 h 803953"/>
                <a:gd name="connsiteX190" fmla="*/ 1155214 w 3024845"/>
                <a:gd name="connsiteY190" fmla="*/ 185912 h 803953"/>
                <a:gd name="connsiteX191" fmla="*/ 1155214 w 3024845"/>
                <a:gd name="connsiteY191" fmla="*/ 186993 h 803953"/>
                <a:gd name="connsiteX192" fmla="*/ 1155214 w 3024845"/>
                <a:gd name="connsiteY192" fmla="*/ 194560 h 803953"/>
                <a:gd name="connsiteX193" fmla="*/ 1159268 w 3024845"/>
                <a:gd name="connsiteY193" fmla="*/ 224824 h 803953"/>
                <a:gd name="connsiteX194" fmla="*/ 1160028 w 3024845"/>
                <a:gd name="connsiteY194" fmla="*/ 224824 h 803953"/>
                <a:gd name="connsiteX195" fmla="*/ 1165348 w 3024845"/>
                <a:gd name="connsiteY195" fmla="*/ 224824 h 803953"/>
                <a:gd name="connsiteX196" fmla="*/ 1165348 w 3024845"/>
                <a:gd name="connsiteY196" fmla="*/ 225635 h 803953"/>
                <a:gd name="connsiteX197" fmla="*/ 1165348 w 3024845"/>
                <a:gd name="connsiteY197" fmla="*/ 231310 h 803953"/>
                <a:gd name="connsiteX198" fmla="*/ 1166361 w 3024845"/>
                <a:gd name="connsiteY198" fmla="*/ 231310 h 803953"/>
                <a:gd name="connsiteX199" fmla="*/ 1173454 w 3024845"/>
                <a:gd name="connsiteY199" fmla="*/ 231310 h 803953"/>
                <a:gd name="connsiteX200" fmla="*/ 1173454 w 3024845"/>
                <a:gd name="connsiteY200" fmla="*/ 261575 h 803953"/>
                <a:gd name="connsiteX201" fmla="*/ 1175481 w 3024845"/>
                <a:gd name="connsiteY201" fmla="*/ 261575 h 803953"/>
                <a:gd name="connsiteX202" fmla="*/ 1189668 w 3024845"/>
                <a:gd name="connsiteY202" fmla="*/ 261575 h 803953"/>
                <a:gd name="connsiteX203" fmla="*/ 1189668 w 3024845"/>
                <a:gd name="connsiteY203" fmla="*/ 285354 h 803953"/>
                <a:gd name="connsiteX204" fmla="*/ 1191695 w 3024845"/>
                <a:gd name="connsiteY204" fmla="*/ 286975 h 803953"/>
                <a:gd name="connsiteX205" fmla="*/ 1191695 w 3024845"/>
                <a:gd name="connsiteY205" fmla="*/ 298325 h 803953"/>
                <a:gd name="connsiteX206" fmla="*/ 1192455 w 3024845"/>
                <a:gd name="connsiteY206" fmla="*/ 298325 h 803953"/>
                <a:gd name="connsiteX207" fmla="*/ 1197775 w 3024845"/>
                <a:gd name="connsiteY207" fmla="*/ 298325 h 803953"/>
                <a:gd name="connsiteX208" fmla="*/ 1197775 w 3024845"/>
                <a:gd name="connsiteY208" fmla="*/ 322104 h 803953"/>
                <a:gd name="connsiteX209" fmla="*/ 1199041 w 3024845"/>
                <a:gd name="connsiteY209" fmla="*/ 322104 h 803953"/>
                <a:gd name="connsiteX210" fmla="*/ 1207908 w 3024845"/>
                <a:gd name="connsiteY210" fmla="*/ 322104 h 803953"/>
                <a:gd name="connsiteX211" fmla="*/ 1209935 w 3024845"/>
                <a:gd name="connsiteY211" fmla="*/ 326158 h 803953"/>
                <a:gd name="connsiteX212" fmla="*/ 1209935 w 3024845"/>
                <a:gd name="connsiteY212" fmla="*/ 339399 h 803953"/>
                <a:gd name="connsiteX213" fmla="*/ 1211455 w 3024845"/>
                <a:gd name="connsiteY213" fmla="*/ 337507 h 803953"/>
                <a:gd name="connsiteX214" fmla="*/ 1222095 w 3024845"/>
                <a:gd name="connsiteY214" fmla="*/ 324266 h 803953"/>
                <a:gd name="connsiteX215" fmla="*/ 1250469 w 3024845"/>
                <a:gd name="connsiteY215" fmla="*/ 324266 h 803953"/>
                <a:gd name="connsiteX216" fmla="*/ 1250469 w 3024845"/>
                <a:gd name="connsiteY216" fmla="*/ 410737 h 803953"/>
                <a:gd name="connsiteX217" fmla="*/ 1251229 w 3024845"/>
                <a:gd name="connsiteY217" fmla="*/ 410737 h 803953"/>
                <a:gd name="connsiteX218" fmla="*/ 1256549 w 3024845"/>
                <a:gd name="connsiteY218" fmla="*/ 410737 h 803953"/>
                <a:gd name="connsiteX219" fmla="*/ 1257309 w 3024845"/>
                <a:gd name="connsiteY219" fmla="*/ 409386 h 803953"/>
                <a:gd name="connsiteX220" fmla="*/ 1262629 w 3024845"/>
                <a:gd name="connsiteY220" fmla="*/ 399928 h 803953"/>
                <a:gd name="connsiteX221" fmla="*/ 1262629 w 3024845"/>
                <a:gd name="connsiteY221" fmla="*/ 401820 h 803953"/>
                <a:gd name="connsiteX222" fmla="*/ 1262629 w 3024845"/>
                <a:gd name="connsiteY222" fmla="*/ 415061 h 803953"/>
                <a:gd name="connsiteX223" fmla="*/ 1266682 w 3024845"/>
                <a:gd name="connsiteY223" fmla="*/ 369664 h 803953"/>
                <a:gd name="connsiteX224" fmla="*/ 1267442 w 3024845"/>
                <a:gd name="connsiteY224" fmla="*/ 369664 h 803953"/>
                <a:gd name="connsiteX225" fmla="*/ 1272762 w 3024845"/>
                <a:gd name="connsiteY225" fmla="*/ 369664 h 803953"/>
                <a:gd name="connsiteX226" fmla="*/ 1272762 w 3024845"/>
                <a:gd name="connsiteY226" fmla="*/ 304810 h 803953"/>
                <a:gd name="connsiteX227" fmla="*/ 1273776 w 3024845"/>
                <a:gd name="connsiteY227" fmla="*/ 304810 h 803953"/>
                <a:gd name="connsiteX228" fmla="*/ 1280869 w 3024845"/>
                <a:gd name="connsiteY228" fmla="*/ 304810 h 803953"/>
                <a:gd name="connsiteX229" fmla="*/ 1293029 w 3024845"/>
                <a:gd name="connsiteY229" fmla="*/ 261575 h 803953"/>
                <a:gd name="connsiteX230" fmla="*/ 1294296 w 3024845"/>
                <a:gd name="connsiteY230" fmla="*/ 261575 h 803953"/>
                <a:gd name="connsiteX231" fmla="*/ 1303163 w 3024845"/>
                <a:gd name="connsiteY231" fmla="*/ 261575 h 803953"/>
                <a:gd name="connsiteX232" fmla="*/ 1313296 w 3024845"/>
                <a:gd name="connsiteY232" fmla="*/ 304810 h 803953"/>
                <a:gd name="connsiteX233" fmla="*/ 1314309 w 3024845"/>
                <a:gd name="connsiteY233" fmla="*/ 304810 h 803953"/>
                <a:gd name="connsiteX234" fmla="*/ 1321403 w 3024845"/>
                <a:gd name="connsiteY234" fmla="*/ 304810 h 803953"/>
                <a:gd name="connsiteX235" fmla="*/ 1321403 w 3024845"/>
                <a:gd name="connsiteY235" fmla="*/ 343722 h 803953"/>
                <a:gd name="connsiteX236" fmla="*/ 1323176 w 3024845"/>
                <a:gd name="connsiteY236" fmla="*/ 343722 h 803953"/>
                <a:gd name="connsiteX237" fmla="*/ 1335590 w 3024845"/>
                <a:gd name="connsiteY237" fmla="*/ 343722 h 803953"/>
                <a:gd name="connsiteX238" fmla="*/ 1335590 w 3024845"/>
                <a:gd name="connsiteY238" fmla="*/ 345884 h 803953"/>
                <a:gd name="connsiteX239" fmla="*/ 1335590 w 3024845"/>
                <a:gd name="connsiteY239" fmla="*/ 361016 h 803953"/>
                <a:gd name="connsiteX240" fmla="*/ 1339643 w 3024845"/>
                <a:gd name="connsiteY240" fmla="*/ 358855 h 803953"/>
                <a:gd name="connsiteX241" fmla="*/ 1339643 w 3024845"/>
                <a:gd name="connsiteY241" fmla="*/ 343722 h 803953"/>
                <a:gd name="connsiteX242" fmla="*/ 1341163 w 3024845"/>
                <a:gd name="connsiteY242" fmla="*/ 343722 h 803953"/>
                <a:gd name="connsiteX243" fmla="*/ 1351803 w 3024845"/>
                <a:gd name="connsiteY243" fmla="*/ 343722 h 803953"/>
                <a:gd name="connsiteX244" fmla="*/ 1351803 w 3024845"/>
                <a:gd name="connsiteY244" fmla="*/ 345343 h 803953"/>
                <a:gd name="connsiteX245" fmla="*/ 1351803 w 3024845"/>
                <a:gd name="connsiteY245" fmla="*/ 356693 h 803953"/>
                <a:gd name="connsiteX246" fmla="*/ 1382204 w 3024845"/>
                <a:gd name="connsiteY246" fmla="*/ 356693 h 803953"/>
                <a:gd name="connsiteX247" fmla="*/ 1382204 w 3024845"/>
                <a:gd name="connsiteY247" fmla="*/ 319943 h 803953"/>
                <a:gd name="connsiteX248" fmla="*/ 1383470 w 3024845"/>
                <a:gd name="connsiteY248" fmla="*/ 319943 h 803953"/>
                <a:gd name="connsiteX249" fmla="*/ 1392337 w 3024845"/>
                <a:gd name="connsiteY249" fmla="*/ 319943 h 803953"/>
                <a:gd name="connsiteX250" fmla="*/ 1392337 w 3024845"/>
                <a:gd name="connsiteY250" fmla="*/ 341560 h 803953"/>
                <a:gd name="connsiteX251" fmla="*/ 1394364 w 3024845"/>
                <a:gd name="connsiteY251" fmla="*/ 309134 h 803953"/>
                <a:gd name="connsiteX252" fmla="*/ 1416657 w 3024845"/>
                <a:gd name="connsiteY252" fmla="*/ 309134 h 803953"/>
                <a:gd name="connsiteX253" fmla="*/ 1416657 w 3024845"/>
                <a:gd name="connsiteY253" fmla="*/ 307512 h 803953"/>
                <a:gd name="connsiteX254" fmla="*/ 1416657 w 3024845"/>
                <a:gd name="connsiteY254" fmla="*/ 296163 h 803953"/>
                <a:gd name="connsiteX255" fmla="*/ 1417417 w 3024845"/>
                <a:gd name="connsiteY255" fmla="*/ 296163 h 803953"/>
                <a:gd name="connsiteX256" fmla="*/ 1422737 w 3024845"/>
                <a:gd name="connsiteY256" fmla="*/ 296163 h 803953"/>
                <a:gd name="connsiteX257" fmla="*/ 1422737 w 3024845"/>
                <a:gd name="connsiteY257" fmla="*/ 294272 h 803953"/>
                <a:gd name="connsiteX258" fmla="*/ 1422737 w 3024845"/>
                <a:gd name="connsiteY258" fmla="*/ 281031 h 803953"/>
                <a:gd name="connsiteX259" fmla="*/ 1426791 w 3024845"/>
                <a:gd name="connsiteY259" fmla="*/ 287516 h 803953"/>
                <a:gd name="connsiteX260" fmla="*/ 1429071 w 3024845"/>
                <a:gd name="connsiteY260" fmla="*/ 287516 h 803953"/>
                <a:gd name="connsiteX261" fmla="*/ 1445031 w 3024845"/>
                <a:gd name="connsiteY261" fmla="*/ 287516 h 803953"/>
                <a:gd name="connsiteX262" fmla="*/ 1445031 w 3024845"/>
                <a:gd name="connsiteY262" fmla="*/ 286705 h 803953"/>
                <a:gd name="connsiteX263" fmla="*/ 1445031 w 3024845"/>
                <a:gd name="connsiteY263" fmla="*/ 281031 h 803953"/>
                <a:gd name="connsiteX264" fmla="*/ 1445791 w 3024845"/>
                <a:gd name="connsiteY264" fmla="*/ 281031 h 803953"/>
                <a:gd name="connsiteX265" fmla="*/ 1451111 w 3024845"/>
                <a:gd name="connsiteY265" fmla="*/ 281031 h 803953"/>
                <a:gd name="connsiteX266" fmla="*/ 1451111 w 3024845"/>
                <a:gd name="connsiteY266" fmla="*/ 282382 h 803953"/>
                <a:gd name="connsiteX267" fmla="*/ 1451111 w 3024845"/>
                <a:gd name="connsiteY267" fmla="*/ 291840 h 803953"/>
                <a:gd name="connsiteX268" fmla="*/ 1489618 w 3024845"/>
                <a:gd name="connsiteY268" fmla="*/ 291840 h 803953"/>
                <a:gd name="connsiteX269" fmla="*/ 1489618 w 3024845"/>
                <a:gd name="connsiteY269" fmla="*/ 430193 h 803953"/>
                <a:gd name="connsiteX270" fmla="*/ 1491138 w 3024845"/>
                <a:gd name="connsiteY270" fmla="*/ 430193 h 803953"/>
                <a:gd name="connsiteX271" fmla="*/ 1501778 w 3024845"/>
                <a:gd name="connsiteY271" fmla="*/ 430193 h 803953"/>
                <a:gd name="connsiteX272" fmla="*/ 1501778 w 3024845"/>
                <a:gd name="connsiteY272" fmla="*/ 417223 h 803953"/>
                <a:gd name="connsiteX273" fmla="*/ 1505832 w 3024845"/>
                <a:gd name="connsiteY273" fmla="*/ 417223 h 803953"/>
                <a:gd name="connsiteX274" fmla="*/ 1505832 w 3024845"/>
                <a:gd name="connsiteY274" fmla="*/ 430193 h 803953"/>
                <a:gd name="connsiteX275" fmla="*/ 1536232 w 3024845"/>
                <a:gd name="connsiteY275" fmla="*/ 430193 h 803953"/>
                <a:gd name="connsiteX276" fmla="*/ 1536232 w 3024845"/>
                <a:gd name="connsiteY276" fmla="*/ 399928 h 803953"/>
                <a:gd name="connsiteX277" fmla="*/ 1548392 w 3024845"/>
                <a:gd name="connsiteY277" fmla="*/ 399928 h 803953"/>
                <a:gd name="connsiteX278" fmla="*/ 1560552 w 3024845"/>
                <a:gd name="connsiteY278" fmla="*/ 397767 h 803953"/>
                <a:gd name="connsiteX279" fmla="*/ 1564606 w 3024845"/>
                <a:gd name="connsiteY279" fmla="*/ 399928 h 803953"/>
                <a:gd name="connsiteX280" fmla="*/ 1574739 w 3024845"/>
                <a:gd name="connsiteY280" fmla="*/ 399928 h 803953"/>
                <a:gd name="connsiteX281" fmla="*/ 1574739 w 3024845"/>
                <a:gd name="connsiteY281" fmla="*/ 430193 h 803953"/>
                <a:gd name="connsiteX282" fmla="*/ 1582846 w 3024845"/>
                <a:gd name="connsiteY282" fmla="*/ 430193 h 803953"/>
                <a:gd name="connsiteX283" fmla="*/ 1582846 w 3024845"/>
                <a:gd name="connsiteY283" fmla="*/ 447488 h 803953"/>
                <a:gd name="connsiteX284" fmla="*/ 1592182 w 3024845"/>
                <a:gd name="connsiteY284" fmla="*/ 448393 h 803953"/>
                <a:gd name="connsiteX285" fmla="*/ 1605140 w 3024845"/>
                <a:gd name="connsiteY285" fmla="*/ 448393 h 803953"/>
                <a:gd name="connsiteX286" fmla="*/ 1605140 w 3024845"/>
                <a:gd name="connsiteY286" fmla="*/ 432355 h 803953"/>
                <a:gd name="connsiteX287" fmla="*/ 1673096 w 3024845"/>
                <a:gd name="connsiteY287" fmla="*/ 432355 h 803953"/>
                <a:gd name="connsiteX288" fmla="*/ 1673096 w 3024845"/>
                <a:gd name="connsiteY288" fmla="*/ 347102 h 803953"/>
                <a:gd name="connsiteX289" fmla="*/ 1745104 w 3024845"/>
                <a:gd name="connsiteY289" fmla="*/ 347102 h 803953"/>
                <a:gd name="connsiteX290" fmla="*/ 1745104 w 3024845"/>
                <a:gd name="connsiteY290" fmla="*/ 425870 h 803953"/>
                <a:gd name="connsiteX291" fmla="*/ 1747008 w 3024845"/>
                <a:gd name="connsiteY291" fmla="*/ 425870 h 803953"/>
                <a:gd name="connsiteX292" fmla="*/ 1748250 w 3024845"/>
                <a:gd name="connsiteY292" fmla="*/ 448393 h 803953"/>
                <a:gd name="connsiteX293" fmla="*/ 1757926 w 3024845"/>
                <a:gd name="connsiteY293" fmla="*/ 448393 h 803953"/>
                <a:gd name="connsiteX294" fmla="*/ 1759168 w 3024845"/>
                <a:gd name="connsiteY294" fmla="*/ 425870 h 803953"/>
                <a:gd name="connsiteX295" fmla="*/ 1765248 w 3024845"/>
                <a:gd name="connsiteY295" fmla="*/ 425870 h 803953"/>
                <a:gd name="connsiteX296" fmla="*/ 1766490 w 3024845"/>
                <a:gd name="connsiteY296" fmla="*/ 448393 h 803953"/>
                <a:gd name="connsiteX297" fmla="*/ 1817112 w 3024845"/>
                <a:gd name="connsiteY297" fmla="*/ 448393 h 803953"/>
                <a:gd name="connsiteX298" fmla="*/ 1817112 w 3024845"/>
                <a:gd name="connsiteY298" fmla="*/ 285365 h 803953"/>
                <a:gd name="connsiteX299" fmla="*/ 2014439 w 3024845"/>
                <a:gd name="connsiteY299" fmla="*/ 285365 h 803953"/>
                <a:gd name="connsiteX300" fmla="*/ 2014439 w 3024845"/>
                <a:gd name="connsiteY300" fmla="*/ 448393 h 803953"/>
                <a:gd name="connsiteX301" fmla="*/ 2033136 w 3024845"/>
                <a:gd name="connsiteY301" fmla="*/ 448393 h 803953"/>
                <a:gd name="connsiteX302" fmla="*/ 2033136 w 3024845"/>
                <a:gd name="connsiteY302" fmla="*/ 365700 h 803953"/>
                <a:gd name="connsiteX303" fmla="*/ 2128256 w 3024845"/>
                <a:gd name="connsiteY303" fmla="*/ 365700 h 803953"/>
                <a:gd name="connsiteX304" fmla="*/ 2180720 w 3024845"/>
                <a:gd name="connsiteY304" fmla="*/ 300487 h 803953"/>
                <a:gd name="connsiteX305" fmla="*/ 2245574 w 3024845"/>
                <a:gd name="connsiteY305" fmla="*/ 300487 h 803953"/>
                <a:gd name="connsiteX306" fmla="*/ 2245574 w 3024845"/>
                <a:gd name="connsiteY306" fmla="*/ 376149 h 803953"/>
                <a:gd name="connsiteX307" fmla="*/ 2253681 w 3024845"/>
                <a:gd name="connsiteY307" fmla="*/ 376149 h 803953"/>
                <a:gd name="connsiteX308" fmla="*/ 2255708 w 3024845"/>
                <a:gd name="connsiteY308" fmla="*/ 369664 h 803953"/>
                <a:gd name="connsiteX309" fmla="*/ 2261788 w 3024845"/>
                <a:gd name="connsiteY309" fmla="*/ 369664 h 803953"/>
                <a:gd name="connsiteX310" fmla="*/ 2263815 w 3024845"/>
                <a:gd name="connsiteY310" fmla="*/ 378311 h 803953"/>
                <a:gd name="connsiteX311" fmla="*/ 2275975 w 3024845"/>
                <a:gd name="connsiteY311" fmla="*/ 378311 h 803953"/>
                <a:gd name="connsiteX312" fmla="*/ 2275975 w 3024845"/>
                <a:gd name="connsiteY312" fmla="*/ 371825 h 803953"/>
                <a:gd name="connsiteX313" fmla="*/ 2298268 w 3024845"/>
                <a:gd name="connsiteY313" fmla="*/ 371825 h 803953"/>
                <a:gd name="connsiteX314" fmla="*/ 2298268 w 3024845"/>
                <a:gd name="connsiteY314" fmla="*/ 378311 h 803953"/>
                <a:gd name="connsiteX315" fmla="*/ 2318535 w 3024845"/>
                <a:gd name="connsiteY315" fmla="*/ 378311 h 803953"/>
                <a:gd name="connsiteX316" fmla="*/ 2318535 w 3024845"/>
                <a:gd name="connsiteY316" fmla="*/ 423708 h 803953"/>
                <a:gd name="connsiteX317" fmla="*/ 2332722 w 3024845"/>
                <a:gd name="connsiteY317" fmla="*/ 423708 h 803953"/>
                <a:gd name="connsiteX318" fmla="*/ 2332722 w 3024845"/>
                <a:gd name="connsiteY318" fmla="*/ 410737 h 803953"/>
                <a:gd name="connsiteX319" fmla="*/ 2348936 w 3024845"/>
                <a:gd name="connsiteY319" fmla="*/ 410737 h 803953"/>
                <a:gd name="connsiteX320" fmla="*/ 2348936 w 3024845"/>
                <a:gd name="connsiteY320" fmla="*/ 231310 h 803953"/>
                <a:gd name="connsiteX321" fmla="*/ 2355016 w 3024845"/>
                <a:gd name="connsiteY321" fmla="*/ 224824 h 803953"/>
                <a:gd name="connsiteX322" fmla="*/ 2427977 w 3024845"/>
                <a:gd name="connsiteY322" fmla="*/ 224824 h 803953"/>
                <a:gd name="connsiteX323" fmla="*/ 2427977 w 3024845"/>
                <a:gd name="connsiteY323" fmla="*/ 233472 h 803953"/>
                <a:gd name="connsiteX324" fmla="*/ 2438110 w 3024845"/>
                <a:gd name="connsiteY324" fmla="*/ 233472 h 803953"/>
                <a:gd name="connsiteX325" fmla="*/ 2438110 w 3024845"/>
                <a:gd name="connsiteY325" fmla="*/ 348046 h 803953"/>
                <a:gd name="connsiteX326" fmla="*/ 2460404 w 3024845"/>
                <a:gd name="connsiteY326" fmla="*/ 348046 h 803953"/>
                <a:gd name="connsiteX327" fmla="*/ 2460404 w 3024845"/>
                <a:gd name="connsiteY327" fmla="*/ 281031 h 803953"/>
                <a:gd name="connsiteX328" fmla="*/ 2486751 w 3024845"/>
                <a:gd name="connsiteY328" fmla="*/ 281031 h 803953"/>
                <a:gd name="connsiteX329" fmla="*/ 2490804 w 3024845"/>
                <a:gd name="connsiteY329" fmla="*/ 276707 h 803953"/>
                <a:gd name="connsiteX330" fmla="*/ 2498911 w 3024845"/>
                <a:gd name="connsiteY330" fmla="*/ 276707 h 803953"/>
                <a:gd name="connsiteX331" fmla="*/ 2502964 w 3024845"/>
                <a:gd name="connsiteY331" fmla="*/ 281031 h 803953"/>
                <a:gd name="connsiteX332" fmla="*/ 2525258 w 3024845"/>
                <a:gd name="connsiteY332" fmla="*/ 281031 h 803953"/>
                <a:gd name="connsiteX333" fmla="*/ 2525258 w 3024845"/>
                <a:gd name="connsiteY333" fmla="*/ 164295 h 803953"/>
                <a:gd name="connsiteX334" fmla="*/ 2582005 w 3024845"/>
                <a:gd name="connsiteY334" fmla="*/ 153486 h 803953"/>
                <a:gd name="connsiteX335" fmla="*/ 2582005 w 3024845"/>
                <a:gd name="connsiteY335" fmla="*/ 154567 h 803953"/>
                <a:gd name="connsiteX336" fmla="*/ 2582005 w 3024845"/>
                <a:gd name="connsiteY336" fmla="*/ 162133 h 803953"/>
                <a:gd name="connsiteX337" fmla="*/ 2608352 w 3024845"/>
                <a:gd name="connsiteY337" fmla="*/ 162133 h 803953"/>
                <a:gd name="connsiteX338" fmla="*/ 2608352 w 3024845"/>
                <a:gd name="connsiteY338" fmla="*/ 417223 h 803953"/>
                <a:gd name="connsiteX339" fmla="*/ 2630646 w 3024845"/>
                <a:gd name="connsiteY339" fmla="*/ 417223 h 803953"/>
                <a:gd name="connsiteX340" fmla="*/ 2630646 w 3024845"/>
                <a:gd name="connsiteY340" fmla="*/ 412899 h 803953"/>
                <a:gd name="connsiteX341" fmla="*/ 2642806 w 3024845"/>
                <a:gd name="connsiteY341" fmla="*/ 412899 h 803953"/>
                <a:gd name="connsiteX342" fmla="*/ 2642806 w 3024845"/>
                <a:gd name="connsiteY342" fmla="*/ 417223 h 803953"/>
                <a:gd name="connsiteX343" fmla="*/ 2667126 w 3024845"/>
                <a:gd name="connsiteY343" fmla="*/ 417223 h 803953"/>
                <a:gd name="connsiteX344" fmla="*/ 2667126 w 3024845"/>
                <a:gd name="connsiteY344" fmla="*/ 404252 h 803953"/>
                <a:gd name="connsiteX345" fmla="*/ 2695500 w 3024845"/>
                <a:gd name="connsiteY345" fmla="*/ 404252 h 803953"/>
                <a:gd name="connsiteX346" fmla="*/ 2707660 w 3024845"/>
                <a:gd name="connsiteY346" fmla="*/ 399928 h 803953"/>
                <a:gd name="connsiteX347" fmla="*/ 2727927 w 3024845"/>
                <a:gd name="connsiteY347" fmla="*/ 404252 h 803953"/>
                <a:gd name="connsiteX348" fmla="*/ 2727927 w 3024845"/>
                <a:gd name="connsiteY348" fmla="*/ 386958 h 803953"/>
                <a:gd name="connsiteX349" fmla="*/ 2736034 w 3024845"/>
                <a:gd name="connsiteY349" fmla="*/ 386958 h 803953"/>
                <a:gd name="connsiteX350" fmla="*/ 2736034 w 3024845"/>
                <a:gd name="connsiteY350" fmla="*/ 373987 h 803953"/>
                <a:gd name="connsiteX351" fmla="*/ 2792781 w 3024845"/>
                <a:gd name="connsiteY351" fmla="*/ 373987 h 803953"/>
                <a:gd name="connsiteX352" fmla="*/ 2792781 w 3024845"/>
                <a:gd name="connsiteY352" fmla="*/ 343722 h 803953"/>
                <a:gd name="connsiteX353" fmla="*/ 2811021 w 3024845"/>
                <a:gd name="connsiteY353" fmla="*/ 343722 h 803953"/>
                <a:gd name="connsiteX354" fmla="*/ 2811021 w 3024845"/>
                <a:gd name="connsiteY354" fmla="*/ 337237 h 803953"/>
                <a:gd name="connsiteX355" fmla="*/ 2823181 w 3024845"/>
                <a:gd name="connsiteY355" fmla="*/ 337237 h 803953"/>
                <a:gd name="connsiteX356" fmla="*/ 2823181 w 3024845"/>
                <a:gd name="connsiteY356" fmla="*/ 343722 h 803953"/>
                <a:gd name="connsiteX357" fmla="*/ 2839395 w 3024845"/>
                <a:gd name="connsiteY357" fmla="*/ 343722 h 803953"/>
                <a:gd name="connsiteX358" fmla="*/ 2839395 w 3024845"/>
                <a:gd name="connsiteY358" fmla="*/ 393443 h 803953"/>
                <a:gd name="connsiteX359" fmla="*/ 2871822 w 3024845"/>
                <a:gd name="connsiteY359" fmla="*/ 393443 h 803953"/>
                <a:gd name="connsiteX360" fmla="*/ 2871822 w 3024845"/>
                <a:gd name="connsiteY360" fmla="*/ 367502 h 803953"/>
                <a:gd name="connsiteX361" fmla="*/ 2910329 w 3024845"/>
                <a:gd name="connsiteY361" fmla="*/ 367502 h 803953"/>
                <a:gd name="connsiteX362" fmla="*/ 2910329 w 3024845"/>
                <a:gd name="connsiteY362" fmla="*/ 337237 h 803953"/>
                <a:gd name="connsiteX363" fmla="*/ 2958970 w 3024845"/>
                <a:gd name="connsiteY363" fmla="*/ 337237 h 803953"/>
                <a:gd name="connsiteX364" fmla="*/ 2958970 w 3024845"/>
                <a:gd name="connsiteY364" fmla="*/ 448393 h 803953"/>
                <a:gd name="connsiteX365" fmla="*/ 2958970 w 3024845"/>
                <a:gd name="connsiteY365" fmla="*/ 462172 h 803953"/>
                <a:gd name="connsiteX366" fmla="*/ 3024845 w 3024845"/>
                <a:gd name="connsiteY366" fmla="*/ 462172 h 803953"/>
                <a:gd name="connsiteX367" fmla="*/ 3024845 w 3024845"/>
                <a:gd name="connsiteY367" fmla="*/ 803953 h 803953"/>
                <a:gd name="connsiteX368" fmla="*/ 2054 w 3024845"/>
                <a:gd name="connsiteY368" fmla="*/ 801620 h 803953"/>
                <a:gd name="connsiteX369" fmla="*/ 0 w 3024845"/>
                <a:gd name="connsiteY369" fmla="*/ 367502 h 803953"/>
                <a:gd name="connsiteX370" fmla="*/ 20267 w 3024845"/>
                <a:gd name="connsiteY370" fmla="*/ 367502 h 803953"/>
                <a:gd name="connsiteX371" fmla="*/ 20774 w 3024845"/>
                <a:gd name="connsiteY371" fmla="*/ 366421 h 803953"/>
                <a:gd name="connsiteX372" fmla="*/ 24320 w 3024845"/>
                <a:gd name="connsiteY372" fmla="*/ 358855 h 803953"/>
                <a:gd name="connsiteX373" fmla="*/ 26094 w 3024845"/>
                <a:gd name="connsiteY373" fmla="*/ 359125 h 803953"/>
                <a:gd name="connsiteX374" fmla="*/ 38507 w 3024845"/>
                <a:gd name="connsiteY374" fmla="*/ 361016 h 803953"/>
                <a:gd name="connsiteX375" fmla="*/ 39014 w 3024845"/>
                <a:gd name="connsiteY375" fmla="*/ 362368 h 803953"/>
                <a:gd name="connsiteX376" fmla="*/ 42560 w 3024845"/>
                <a:gd name="connsiteY376" fmla="*/ 371825 h 803953"/>
                <a:gd name="connsiteX377" fmla="*/ 68907 w 3024845"/>
                <a:gd name="connsiteY377" fmla="*/ 373987 h 803953"/>
                <a:gd name="connsiteX378" fmla="*/ 68907 w 3024845"/>
                <a:gd name="connsiteY378" fmla="*/ 250766 h 803953"/>
                <a:gd name="connsiteX379" fmla="*/ 70934 w 3024845"/>
                <a:gd name="connsiteY379" fmla="*/ 250766 h 803953"/>
                <a:gd name="connsiteX380" fmla="*/ 85121 w 3024845"/>
                <a:gd name="connsiteY380" fmla="*/ 250766 h 803953"/>
                <a:gd name="connsiteX381" fmla="*/ 85121 w 3024845"/>
                <a:gd name="connsiteY381" fmla="*/ 114574 h 803953"/>
                <a:gd name="connsiteX382" fmla="*/ 86894 w 3024845"/>
                <a:gd name="connsiteY382" fmla="*/ 114574 h 803953"/>
                <a:gd name="connsiteX383" fmla="*/ 99308 w 3024845"/>
                <a:gd name="connsiteY383" fmla="*/ 114574 h 803953"/>
                <a:gd name="connsiteX384" fmla="*/ 99308 w 3024845"/>
                <a:gd name="connsiteY384" fmla="*/ 0 h 803953"/>
                <a:gd name="connsiteX0" fmla="*/ 99308 w 3024845"/>
                <a:gd name="connsiteY0" fmla="*/ 0 h 689379"/>
                <a:gd name="connsiteX1" fmla="*/ 220909 w 3024845"/>
                <a:gd name="connsiteY1" fmla="*/ 0 h 689379"/>
                <a:gd name="connsiteX2" fmla="*/ 223189 w 3024845"/>
                <a:gd name="connsiteY2" fmla="*/ 0 h 689379"/>
                <a:gd name="connsiteX3" fmla="*/ 239150 w 3024845"/>
                <a:gd name="connsiteY3" fmla="*/ 0 h 689379"/>
                <a:gd name="connsiteX4" fmla="*/ 239150 w 3024845"/>
                <a:gd name="connsiteY4" fmla="*/ 140515 h 689379"/>
                <a:gd name="connsiteX5" fmla="*/ 240670 w 3024845"/>
                <a:gd name="connsiteY5" fmla="*/ 140245 h 689379"/>
                <a:gd name="connsiteX6" fmla="*/ 251310 w 3024845"/>
                <a:gd name="connsiteY6" fmla="*/ 138354 h 689379"/>
                <a:gd name="connsiteX7" fmla="*/ 249283 w 3024845"/>
                <a:gd name="connsiteY7" fmla="*/ 226986 h 689379"/>
                <a:gd name="connsiteX8" fmla="*/ 250803 w 3024845"/>
                <a:gd name="connsiteY8" fmla="*/ 227257 h 689379"/>
                <a:gd name="connsiteX9" fmla="*/ 261443 w 3024845"/>
                <a:gd name="connsiteY9" fmla="*/ 229148 h 689379"/>
                <a:gd name="connsiteX10" fmla="*/ 261696 w 3024845"/>
                <a:gd name="connsiteY10" fmla="*/ 229959 h 689379"/>
                <a:gd name="connsiteX11" fmla="*/ 263470 w 3024845"/>
                <a:gd name="connsiteY11" fmla="*/ 235634 h 689379"/>
                <a:gd name="connsiteX12" fmla="*/ 264230 w 3024845"/>
                <a:gd name="connsiteY12" fmla="*/ 233202 h 689379"/>
                <a:gd name="connsiteX13" fmla="*/ 269550 w 3024845"/>
                <a:gd name="connsiteY13" fmla="*/ 216178 h 689379"/>
                <a:gd name="connsiteX14" fmla="*/ 271323 w 3024845"/>
                <a:gd name="connsiteY14" fmla="*/ 216178 h 689379"/>
                <a:gd name="connsiteX15" fmla="*/ 283737 w 3024845"/>
                <a:gd name="connsiteY15" fmla="*/ 216178 h 689379"/>
                <a:gd name="connsiteX16" fmla="*/ 283737 w 3024845"/>
                <a:gd name="connsiteY16" fmla="*/ 248604 h 689379"/>
                <a:gd name="connsiteX17" fmla="*/ 284750 w 3024845"/>
                <a:gd name="connsiteY17" fmla="*/ 249145 h 689379"/>
                <a:gd name="connsiteX18" fmla="*/ 291844 w 3024845"/>
                <a:gd name="connsiteY18" fmla="*/ 252928 h 689379"/>
                <a:gd name="connsiteX19" fmla="*/ 291844 w 3024845"/>
                <a:gd name="connsiteY19" fmla="*/ 254279 h 689379"/>
                <a:gd name="connsiteX20" fmla="*/ 291844 w 3024845"/>
                <a:gd name="connsiteY20" fmla="*/ 263737 h 689379"/>
                <a:gd name="connsiteX21" fmla="*/ 336431 w 3024845"/>
                <a:gd name="connsiteY21" fmla="*/ 263737 h 689379"/>
                <a:gd name="connsiteX22" fmla="*/ 336431 w 3024845"/>
                <a:gd name="connsiteY22" fmla="*/ 264818 h 689379"/>
                <a:gd name="connsiteX23" fmla="*/ 336431 w 3024845"/>
                <a:gd name="connsiteY23" fmla="*/ 272384 h 689379"/>
                <a:gd name="connsiteX24" fmla="*/ 338457 w 3024845"/>
                <a:gd name="connsiteY24" fmla="*/ 272384 h 689379"/>
                <a:gd name="connsiteX25" fmla="*/ 352644 w 3024845"/>
                <a:gd name="connsiteY25" fmla="*/ 272384 h 689379"/>
                <a:gd name="connsiteX26" fmla="*/ 352644 w 3024845"/>
                <a:gd name="connsiteY26" fmla="*/ 242119 h 689379"/>
                <a:gd name="connsiteX27" fmla="*/ 397231 w 3024845"/>
                <a:gd name="connsiteY27" fmla="*/ 242119 h 689379"/>
                <a:gd name="connsiteX28" fmla="*/ 397231 w 3024845"/>
                <a:gd name="connsiteY28" fmla="*/ 240768 h 689379"/>
                <a:gd name="connsiteX29" fmla="*/ 397231 w 3024845"/>
                <a:gd name="connsiteY29" fmla="*/ 231310 h 689379"/>
                <a:gd name="connsiteX30" fmla="*/ 398245 w 3024845"/>
                <a:gd name="connsiteY30" fmla="*/ 231310 h 689379"/>
                <a:gd name="connsiteX31" fmla="*/ 405338 w 3024845"/>
                <a:gd name="connsiteY31" fmla="*/ 231310 h 689379"/>
                <a:gd name="connsiteX32" fmla="*/ 405338 w 3024845"/>
                <a:gd name="connsiteY32" fmla="*/ 229419 h 689379"/>
                <a:gd name="connsiteX33" fmla="*/ 405338 w 3024845"/>
                <a:gd name="connsiteY33" fmla="*/ 216178 h 689379"/>
                <a:gd name="connsiteX34" fmla="*/ 406098 w 3024845"/>
                <a:gd name="connsiteY34" fmla="*/ 216178 h 689379"/>
                <a:gd name="connsiteX35" fmla="*/ 411418 w 3024845"/>
                <a:gd name="connsiteY35" fmla="*/ 216178 h 689379"/>
                <a:gd name="connsiteX36" fmla="*/ 411418 w 3024845"/>
                <a:gd name="connsiteY36" fmla="*/ 215097 h 689379"/>
                <a:gd name="connsiteX37" fmla="*/ 411418 w 3024845"/>
                <a:gd name="connsiteY37" fmla="*/ 207530 h 689379"/>
                <a:gd name="connsiteX38" fmla="*/ 413445 w 3024845"/>
                <a:gd name="connsiteY38" fmla="*/ 207530 h 689379"/>
                <a:gd name="connsiteX39" fmla="*/ 427632 w 3024845"/>
                <a:gd name="connsiteY39" fmla="*/ 207530 h 689379"/>
                <a:gd name="connsiteX40" fmla="*/ 427632 w 3024845"/>
                <a:gd name="connsiteY40" fmla="*/ 208611 h 689379"/>
                <a:gd name="connsiteX41" fmla="*/ 427632 w 3024845"/>
                <a:gd name="connsiteY41" fmla="*/ 216178 h 689379"/>
                <a:gd name="connsiteX42" fmla="*/ 449925 w 3024845"/>
                <a:gd name="connsiteY42" fmla="*/ 216178 h 689379"/>
                <a:gd name="connsiteX43" fmla="*/ 449925 w 3024845"/>
                <a:gd name="connsiteY43" fmla="*/ 214286 h 689379"/>
                <a:gd name="connsiteX44" fmla="*/ 449925 w 3024845"/>
                <a:gd name="connsiteY44" fmla="*/ 201045 h 689379"/>
                <a:gd name="connsiteX45" fmla="*/ 451699 w 3024845"/>
                <a:gd name="connsiteY45" fmla="*/ 201045 h 689379"/>
                <a:gd name="connsiteX46" fmla="*/ 464112 w 3024845"/>
                <a:gd name="connsiteY46" fmla="*/ 201045 h 689379"/>
                <a:gd name="connsiteX47" fmla="*/ 464112 w 3024845"/>
                <a:gd name="connsiteY47" fmla="*/ 224825 h 689379"/>
                <a:gd name="connsiteX48" fmla="*/ 465126 w 3024845"/>
                <a:gd name="connsiteY48" fmla="*/ 224825 h 689379"/>
                <a:gd name="connsiteX49" fmla="*/ 472219 w 3024845"/>
                <a:gd name="connsiteY49" fmla="*/ 224825 h 689379"/>
                <a:gd name="connsiteX50" fmla="*/ 472219 w 3024845"/>
                <a:gd name="connsiteY50" fmla="*/ 223744 h 689379"/>
                <a:gd name="connsiteX51" fmla="*/ 472219 w 3024845"/>
                <a:gd name="connsiteY51" fmla="*/ 216178 h 689379"/>
                <a:gd name="connsiteX52" fmla="*/ 473992 w 3024845"/>
                <a:gd name="connsiteY52" fmla="*/ 216178 h 689379"/>
                <a:gd name="connsiteX53" fmla="*/ 486406 w 3024845"/>
                <a:gd name="connsiteY53" fmla="*/ 216178 h 689379"/>
                <a:gd name="connsiteX54" fmla="*/ 486406 w 3024845"/>
                <a:gd name="connsiteY54" fmla="*/ 242119 h 689379"/>
                <a:gd name="connsiteX55" fmla="*/ 488433 w 3024845"/>
                <a:gd name="connsiteY55" fmla="*/ 242119 h 689379"/>
                <a:gd name="connsiteX56" fmla="*/ 502619 w 3024845"/>
                <a:gd name="connsiteY56" fmla="*/ 242119 h 689379"/>
                <a:gd name="connsiteX57" fmla="*/ 502619 w 3024845"/>
                <a:gd name="connsiteY57" fmla="*/ 243740 h 689379"/>
                <a:gd name="connsiteX58" fmla="*/ 502619 w 3024845"/>
                <a:gd name="connsiteY58" fmla="*/ 255090 h 689379"/>
                <a:gd name="connsiteX59" fmla="*/ 503379 w 3024845"/>
                <a:gd name="connsiteY59" fmla="*/ 255090 h 689379"/>
                <a:gd name="connsiteX60" fmla="*/ 508700 w 3024845"/>
                <a:gd name="connsiteY60" fmla="*/ 255090 h 689379"/>
                <a:gd name="connsiteX61" fmla="*/ 508700 w 3024845"/>
                <a:gd name="connsiteY61" fmla="*/ 254279 h 689379"/>
                <a:gd name="connsiteX62" fmla="*/ 508700 w 3024845"/>
                <a:gd name="connsiteY62" fmla="*/ 248604 h 689379"/>
                <a:gd name="connsiteX63" fmla="*/ 539100 w 3024845"/>
                <a:gd name="connsiteY63" fmla="*/ 248604 h 689379"/>
                <a:gd name="connsiteX64" fmla="*/ 539100 w 3024845"/>
                <a:gd name="connsiteY64" fmla="*/ 272384 h 689379"/>
                <a:gd name="connsiteX65" fmla="*/ 540113 w 3024845"/>
                <a:gd name="connsiteY65" fmla="*/ 272384 h 689379"/>
                <a:gd name="connsiteX66" fmla="*/ 547207 w 3024845"/>
                <a:gd name="connsiteY66" fmla="*/ 272384 h 689379"/>
                <a:gd name="connsiteX67" fmla="*/ 547207 w 3024845"/>
                <a:gd name="connsiteY67" fmla="*/ 273465 h 689379"/>
                <a:gd name="connsiteX68" fmla="*/ 547207 w 3024845"/>
                <a:gd name="connsiteY68" fmla="*/ 281031 h 689379"/>
                <a:gd name="connsiteX69" fmla="*/ 547967 w 3024845"/>
                <a:gd name="connsiteY69" fmla="*/ 281031 h 689379"/>
                <a:gd name="connsiteX70" fmla="*/ 553287 w 3024845"/>
                <a:gd name="connsiteY70" fmla="*/ 281031 h 689379"/>
                <a:gd name="connsiteX71" fmla="*/ 553287 w 3024845"/>
                <a:gd name="connsiteY71" fmla="*/ 278869 h 689379"/>
                <a:gd name="connsiteX72" fmla="*/ 553287 w 3024845"/>
                <a:gd name="connsiteY72" fmla="*/ 263737 h 689379"/>
                <a:gd name="connsiteX73" fmla="*/ 554300 w 3024845"/>
                <a:gd name="connsiteY73" fmla="*/ 263737 h 689379"/>
                <a:gd name="connsiteX74" fmla="*/ 561394 w 3024845"/>
                <a:gd name="connsiteY74" fmla="*/ 263737 h 689379"/>
                <a:gd name="connsiteX75" fmla="*/ 561394 w 3024845"/>
                <a:gd name="connsiteY75" fmla="*/ 264818 h 689379"/>
                <a:gd name="connsiteX76" fmla="*/ 561394 w 3024845"/>
                <a:gd name="connsiteY76" fmla="*/ 272384 h 689379"/>
                <a:gd name="connsiteX77" fmla="*/ 566714 w 3024845"/>
                <a:gd name="connsiteY77" fmla="*/ 270391 h 689379"/>
                <a:gd name="connsiteX78" fmla="*/ 567474 w 3024845"/>
                <a:gd name="connsiteY78" fmla="*/ 269411 h 689379"/>
                <a:gd name="connsiteX79" fmla="*/ 567474 w 3024845"/>
                <a:gd name="connsiteY79" fmla="*/ 263737 h 689379"/>
                <a:gd name="connsiteX80" fmla="*/ 605981 w 3024845"/>
                <a:gd name="connsiteY80" fmla="*/ 263737 h 689379"/>
                <a:gd name="connsiteX81" fmla="*/ 605981 w 3024845"/>
                <a:gd name="connsiteY81" fmla="*/ 287516 h 689379"/>
                <a:gd name="connsiteX82" fmla="*/ 608007 w 3024845"/>
                <a:gd name="connsiteY82" fmla="*/ 287516 h 689379"/>
                <a:gd name="connsiteX83" fmla="*/ 622194 w 3024845"/>
                <a:gd name="connsiteY83" fmla="*/ 287516 h 689379"/>
                <a:gd name="connsiteX84" fmla="*/ 622194 w 3024845"/>
                <a:gd name="connsiteY84" fmla="*/ 288597 h 689379"/>
                <a:gd name="connsiteX85" fmla="*/ 622194 w 3024845"/>
                <a:gd name="connsiteY85" fmla="*/ 296163 h 689379"/>
                <a:gd name="connsiteX86" fmla="*/ 623968 w 3024845"/>
                <a:gd name="connsiteY86" fmla="*/ 296163 h 689379"/>
                <a:gd name="connsiteX87" fmla="*/ 636381 w 3024845"/>
                <a:gd name="connsiteY87" fmla="*/ 296163 h 689379"/>
                <a:gd name="connsiteX88" fmla="*/ 636381 w 3024845"/>
                <a:gd name="connsiteY88" fmla="*/ 272384 h 689379"/>
                <a:gd name="connsiteX89" fmla="*/ 637394 w 3024845"/>
                <a:gd name="connsiteY89" fmla="*/ 272384 h 689379"/>
                <a:gd name="connsiteX90" fmla="*/ 644488 w 3024845"/>
                <a:gd name="connsiteY90" fmla="*/ 272384 h 689379"/>
                <a:gd name="connsiteX91" fmla="*/ 644488 w 3024845"/>
                <a:gd name="connsiteY91" fmla="*/ 239957 h 689379"/>
                <a:gd name="connsiteX92" fmla="*/ 645501 w 3024845"/>
                <a:gd name="connsiteY92" fmla="*/ 239957 h 689379"/>
                <a:gd name="connsiteX93" fmla="*/ 652595 w 3024845"/>
                <a:gd name="connsiteY93" fmla="*/ 239957 h 689379"/>
                <a:gd name="connsiteX94" fmla="*/ 652595 w 3024845"/>
                <a:gd name="connsiteY94" fmla="*/ 238066 h 689379"/>
                <a:gd name="connsiteX95" fmla="*/ 652595 w 3024845"/>
                <a:gd name="connsiteY95" fmla="*/ 224825 h 689379"/>
                <a:gd name="connsiteX96" fmla="*/ 651328 w 3024845"/>
                <a:gd name="connsiteY96" fmla="*/ 223203 h 689379"/>
                <a:gd name="connsiteX97" fmla="*/ 656648 w 3024845"/>
                <a:gd name="connsiteY97" fmla="*/ 211854 h 689379"/>
                <a:gd name="connsiteX98" fmla="*/ 664755 w 3024845"/>
                <a:gd name="connsiteY98" fmla="*/ 239957 h 689379"/>
                <a:gd name="connsiteX99" fmla="*/ 665515 w 3024845"/>
                <a:gd name="connsiteY99" fmla="*/ 239957 h 689379"/>
                <a:gd name="connsiteX100" fmla="*/ 670835 w 3024845"/>
                <a:gd name="connsiteY100" fmla="*/ 239957 h 689379"/>
                <a:gd name="connsiteX101" fmla="*/ 670835 w 3024845"/>
                <a:gd name="connsiteY101" fmla="*/ 134030 h 689379"/>
                <a:gd name="connsiteX102" fmla="*/ 672355 w 3024845"/>
                <a:gd name="connsiteY102" fmla="*/ 134030 h 689379"/>
                <a:gd name="connsiteX103" fmla="*/ 682995 w 3024845"/>
                <a:gd name="connsiteY103" fmla="*/ 134030 h 689379"/>
                <a:gd name="connsiteX104" fmla="*/ 682995 w 3024845"/>
                <a:gd name="connsiteY104" fmla="*/ 86471 h 689379"/>
                <a:gd name="connsiteX105" fmla="*/ 709342 w 3024845"/>
                <a:gd name="connsiteY105" fmla="*/ 86471 h 689379"/>
                <a:gd name="connsiteX106" fmla="*/ 709342 w 3024845"/>
                <a:gd name="connsiteY106" fmla="*/ 64853 h 689379"/>
                <a:gd name="connsiteX107" fmla="*/ 743796 w 3024845"/>
                <a:gd name="connsiteY107" fmla="*/ 64853 h 689379"/>
                <a:gd name="connsiteX108" fmla="*/ 743796 w 3024845"/>
                <a:gd name="connsiteY108" fmla="*/ 67285 h 689379"/>
                <a:gd name="connsiteX109" fmla="*/ 743796 w 3024845"/>
                <a:gd name="connsiteY109" fmla="*/ 84309 h 689379"/>
                <a:gd name="connsiteX110" fmla="*/ 746076 w 3024845"/>
                <a:gd name="connsiteY110" fmla="*/ 84309 h 689379"/>
                <a:gd name="connsiteX111" fmla="*/ 762036 w 3024845"/>
                <a:gd name="connsiteY111" fmla="*/ 84309 h 689379"/>
                <a:gd name="connsiteX112" fmla="*/ 762036 w 3024845"/>
                <a:gd name="connsiteY112" fmla="*/ 131868 h 689379"/>
                <a:gd name="connsiteX113" fmla="*/ 763049 w 3024845"/>
                <a:gd name="connsiteY113" fmla="*/ 131868 h 689379"/>
                <a:gd name="connsiteX114" fmla="*/ 770143 w 3024845"/>
                <a:gd name="connsiteY114" fmla="*/ 131868 h 689379"/>
                <a:gd name="connsiteX115" fmla="*/ 784330 w 3024845"/>
                <a:gd name="connsiteY115" fmla="*/ 136192 h 689379"/>
                <a:gd name="connsiteX116" fmla="*/ 784330 w 3024845"/>
                <a:gd name="connsiteY116" fmla="*/ 175104 h 689379"/>
                <a:gd name="connsiteX117" fmla="*/ 785343 w 3024845"/>
                <a:gd name="connsiteY117" fmla="*/ 175104 h 689379"/>
                <a:gd name="connsiteX118" fmla="*/ 792436 w 3024845"/>
                <a:gd name="connsiteY118" fmla="*/ 175104 h 689379"/>
                <a:gd name="connsiteX119" fmla="*/ 792436 w 3024845"/>
                <a:gd name="connsiteY119" fmla="*/ 176725 h 689379"/>
                <a:gd name="connsiteX120" fmla="*/ 792436 w 3024845"/>
                <a:gd name="connsiteY120" fmla="*/ 188074 h 689379"/>
                <a:gd name="connsiteX121" fmla="*/ 794463 w 3024845"/>
                <a:gd name="connsiteY121" fmla="*/ 188074 h 689379"/>
                <a:gd name="connsiteX122" fmla="*/ 808650 w 3024845"/>
                <a:gd name="connsiteY122" fmla="*/ 188074 h 689379"/>
                <a:gd name="connsiteX123" fmla="*/ 814730 w 3024845"/>
                <a:gd name="connsiteY123" fmla="*/ 194560 h 689379"/>
                <a:gd name="connsiteX124" fmla="*/ 814730 w 3024845"/>
                <a:gd name="connsiteY124" fmla="*/ 216178 h 689379"/>
                <a:gd name="connsiteX125" fmla="*/ 817010 w 3024845"/>
                <a:gd name="connsiteY125" fmla="*/ 216178 h 689379"/>
                <a:gd name="connsiteX126" fmla="*/ 832970 w 3024845"/>
                <a:gd name="connsiteY126" fmla="*/ 216178 h 689379"/>
                <a:gd name="connsiteX127" fmla="*/ 832970 w 3024845"/>
                <a:gd name="connsiteY127" fmla="*/ 217258 h 689379"/>
                <a:gd name="connsiteX128" fmla="*/ 832970 w 3024845"/>
                <a:gd name="connsiteY128" fmla="*/ 224825 h 689379"/>
                <a:gd name="connsiteX129" fmla="*/ 834237 w 3024845"/>
                <a:gd name="connsiteY129" fmla="*/ 224825 h 689379"/>
                <a:gd name="connsiteX130" fmla="*/ 843104 w 3024845"/>
                <a:gd name="connsiteY130" fmla="*/ 224825 h 689379"/>
                <a:gd name="connsiteX131" fmla="*/ 843104 w 3024845"/>
                <a:gd name="connsiteY131" fmla="*/ 226986 h 689379"/>
                <a:gd name="connsiteX132" fmla="*/ 843104 w 3024845"/>
                <a:gd name="connsiteY132" fmla="*/ 242119 h 689379"/>
                <a:gd name="connsiteX133" fmla="*/ 847157 w 3024845"/>
                <a:gd name="connsiteY133" fmla="*/ 240227 h 689379"/>
                <a:gd name="connsiteX134" fmla="*/ 847157 w 3024845"/>
                <a:gd name="connsiteY134" fmla="*/ 226986 h 689379"/>
                <a:gd name="connsiteX135" fmla="*/ 848170 w 3024845"/>
                <a:gd name="connsiteY135" fmla="*/ 226986 h 689379"/>
                <a:gd name="connsiteX136" fmla="*/ 855264 w 3024845"/>
                <a:gd name="connsiteY136" fmla="*/ 226986 h 689379"/>
                <a:gd name="connsiteX137" fmla="*/ 855264 w 3024845"/>
                <a:gd name="connsiteY137" fmla="*/ 228608 h 689379"/>
                <a:gd name="connsiteX138" fmla="*/ 855264 w 3024845"/>
                <a:gd name="connsiteY138" fmla="*/ 239957 h 689379"/>
                <a:gd name="connsiteX139" fmla="*/ 856024 w 3024845"/>
                <a:gd name="connsiteY139" fmla="*/ 239957 h 689379"/>
                <a:gd name="connsiteX140" fmla="*/ 861344 w 3024845"/>
                <a:gd name="connsiteY140" fmla="*/ 239957 h 689379"/>
                <a:gd name="connsiteX141" fmla="*/ 909984 w 3024845"/>
                <a:gd name="connsiteY141" fmla="*/ 235634 h 689379"/>
                <a:gd name="connsiteX142" fmla="*/ 909984 w 3024845"/>
                <a:gd name="connsiteY142" fmla="*/ 236985 h 689379"/>
                <a:gd name="connsiteX143" fmla="*/ 909984 w 3024845"/>
                <a:gd name="connsiteY143" fmla="*/ 246442 h 689379"/>
                <a:gd name="connsiteX144" fmla="*/ 910744 w 3024845"/>
                <a:gd name="connsiteY144" fmla="*/ 246442 h 689379"/>
                <a:gd name="connsiteX145" fmla="*/ 916065 w 3024845"/>
                <a:gd name="connsiteY145" fmla="*/ 246442 h 689379"/>
                <a:gd name="connsiteX146" fmla="*/ 916065 w 3024845"/>
                <a:gd name="connsiteY146" fmla="*/ 248604 h 689379"/>
                <a:gd name="connsiteX147" fmla="*/ 916065 w 3024845"/>
                <a:gd name="connsiteY147" fmla="*/ 263737 h 689379"/>
                <a:gd name="connsiteX148" fmla="*/ 918091 w 3024845"/>
                <a:gd name="connsiteY148" fmla="*/ 262386 h 689379"/>
                <a:gd name="connsiteX149" fmla="*/ 932278 w 3024845"/>
                <a:gd name="connsiteY149" fmla="*/ 252928 h 689379"/>
                <a:gd name="connsiteX150" fmla="*/ 938358 w 3024845"/>
                <a:gd name="connsiteY150" fmla="*/ 211854 h 689379"/>
                <a:gd name="connsiteX151" fmla="*/ 939118 w 3024845"/>
                <a:gd name="connsiteY151" fmla="*/ 211584 h 689379"/>
                <a:gd name="connsiteX152" fmla="*/ 944438 w 3024845"/>
                <a:gd name="connsiteY152" fmla="*/ 209692 h 689379"/>
                <a:gd name="connsiteX153" fmla="*/ 946465 w 3024845"/>
                <a:gd name="connsiteY153" fmla="*/ 140515 h 689379"/>
                <a:gd name="connsiteX154" fmla="*/ 948492 w 3024845"/>
                <a:gd name="connsiteY154" fmla="*/ 209692 h 689379"/>
                <a:gd name="connsiteX155" fmla="*/ 949252 w 3024845"/>
                <a:gd name="connsiteY155" fmla="*/ 209962 h 689379"/>
                <a:gd name="connsiteX156" fmla="*/ 954572 w 3024845"/>
                <a:gd name="connsiteY156" fmla="*/ 211854 h 689379"/>
                <a:gd name="connsiteX157" fmla="*/ 954572 w 3024845"/>
                <a:gd name="connsiteY157" fmla="*/ 125383 h 689379"/>
                <a:gd name="connsiteX158" fmla="*/ 958625 w 3024845"/>
                <a:gd name="connsiteY158" fmla="*/ 92956 h 689379"/>
                <a:gd name="connsiteX159" fmla="*/ 997132 w 3024845"/>
                <a:gd name="connsiteY159" fmla="*/ 92956 h 689379"/>
                <a:gd name="connsiteX160" fmla="*/ 997132 w 3024845"/>
                <a:gd name="connsiteY160" fmla="*/ 125383 h 689379"/>
                <a:gd name="connsiteX161" fmla="*/ 997892 w 3024845"/>
                <a:gd name="connsiteY161" fmla="*/ 125383 h 689379"/>
                <a:gd name="connsiteX162" fmla="*/ 1003212 w 3024845"/>
                <a:gd name="connsiteY162" fmla="*/ 125383 h 689379"/>
                <a:gd name="connsiteX163" fmla="*/ 1003212 w 3024845"/>
                <a:gd name="connsiteY163" fmla="*/ 43235 h 689379"/>
                <a:gd name="connsiteX164" fmla="*/ 1004986 w 3024845"/>
                <a:gd name="connsiteY164" fmla="*/ 43235 h 689379"/>
                <a:gd name="connsiteX165" fmla="*/ 1017399 w 3024845"/>
                <a:gd name="connsiteY165" fmla="*/ 43235 h 689379"/>
                <a:gd name="connsiteX166" fmla="*/ 1017399 w 3024845"/>
                <a:gd name="connsiteY166" fmla="*/ 41344 h 689379"/>
                <a:gd name="connsiteX167" fmla="*/ 1017399 w 3024845"/>
                <a:gd name="connsiteY167" fmla="*/ 28103 h 689379"/>
                <a:gd name="connsiteX168" fmla="*/ 1039693 w 3024845"/>
                <a:gd name="connsiteY168" fmla="*/ 28103 h 689379"/>
                <a:gd name="connsiteX169" fmla="*/ 1039693 w 3024845"/>
                <a:gd name="connsiteY169" fmla="*/ 27022 h 689379"/>
                <a:gd name="connsiteX170" fmla="*/ 1039693 w 3024845"/>
                <a:gd name="connsiteY170" fmla="*/ 19456 h 689379"/>
                <a:gd name="connsiteX171" fmla="*/ 1041466 w 3024845"/>
                <a:gd name="connsiteY171" fmla="*/ 19456 h 689379"/>
                <a:gd name="connsiteX172" fmla="*/ 1053880 w 3024845"/>
                <a:gd name="connsiteY172" fmla="*/ 19456 h 689379"/>
                <a:gd name="connsiteX173" fmla="*/ 1053880 w 3024845"/>
                <a:gd name="connsiteY173" fmla="*/ 20537 h 689379"/>
                <a:gd name="connsiteX174" fmla="*/ 1053880 w 3024845"/>
                <a:gd name="connsiteY174" fmla="*/ 28103 h 689379"/>
                <a:gd name="connsiteX175" fmla="*/ 1054640 w 3024845"/>
                <a:gd name="connsiteY175" fmla="*/ 28103 h 689379"/>
                <a:gd name="connsiteX176" fmla="*/ 1059960 w 3024845"/>
                <a:gd name="connsiteY176" fmla="*/ 28103 h 689379"/>
                <a:gd name="connsiteX177" fmla="*/ 1070093 w 3024845"/>
                <a:gd name="connsiteY177" fmla="*/ 23779 h 689379"/>
                <a:gd name="connsiteX178" fmla="*/ 1074146 w 3024845"/>
                <a:gd name="connsiteY178" fmla="*/ 27022 h 689379"/>
                <a:gd name="connsiteX179" fmla="*/ 1074146 w 3024845"/>
                <a:gd name="connsiteY179" fmla="*/ 19456 h 689379"/>
                <a:gd name="connsiteX180" fmla="*/ 1076426 w 3024845"/>
                <a:gd name="connsiteY180" fmla="*/ 19456 h 689379"/>
                <a:gd name="connsiteX181" fmla="*/ 1092387 w 3024845"/>
                <a:gd name="connsiteY181" fmla="*/ 19456 h 689379"/>
                <a:gd name="connsiteX182" fmla="*/ 1092387 w 3024845"/>
                <a:gd name="connsiteY182" fmla="*/ 20537 h 689379"/>
                <a:gd name="connsiteX183" fmla="*/ 1092387 w 3024845"/>
                <a:gd name="connsiteY183" fmla="*/ 28103 h 689379"/>
                <a:gd name="connsiteX184" fmla="*/ 1122787 w 3024845"/>
                <a:gd name="connsiteY184" fmla="*/ 28103 h 689379"/>
                <a:gd name="connsiteX185" fmla="*/ 1122787 w 3024845"/>
                <a:gd name="connsiteY185" fmla="*/ 29724 h 689379"/>
                <a:gd name="connsiteX186" fmla="*/ 1122787 w 3024845"/>
                <a:gd name="connsiteY186" fmla="*/ 41074 h 689379"/>
                <a:gd name="connsiteX187" fmla="*/ 1149134 w 3024845"/>
                <a:gd name="connsiteY187" fmla="*/ 41074 h 689379"/>
                <a:gd name="connsiteX188" fmla="*/ 1149134 w 3024845"/>
                <a:gd name="connsiteY188" fmla="*/ 71338 h 689379"/>
                <a:gd name="connsiteX189" fmla="*/ 1149894 w 3024845"/>
                <a:gd name="connsiteY189" fmla="*/ 71338 h 689379"/>
                <a:gd name="connsiteX190" fmla="*/ 1155214 w 3024845"/>
                <a:gd name="connsiteY190" fmla="*/ 71338 h 689379"/>
                <a:gd name="connsiteX191" fmla="*/ 1155214 w 3024845"/>
                <a:gd name="connsiteY191" fmla="*/ 72419 h 689379"/>
                <a:gd name="connsiteX192" fmla="*/ 1155214 w 3024845"/>
                <a:gd name="connsiteY192" fmla="*/ 79986 h 689379"/>
                <a:gd name="connsiteX193" fmla="*/ 1159268 w 3024845"/>
                <a:gd name="connsiteY193" fmla="*/ 110250 h 689379"/>
                <a:gd name="connsiteX194" fmla="*/ 1160028 w 3024845"/>
                <a:gd name="connsiteY194" fmla="*/ 110250 h 689379"/>
                <a:gd name="connsiteX195" fmla="*/ 1165348 w 3024845"/>
                <a:gd name="connsiteY195" fmla="*/ 110250 h 689379"/>
                <a:gd name="connsiteX196" fmla="*/ 1165348 w 3024845"/>
                <a:gd name="connsiteY196" fmla="*/ 111061 h 689379"/>
                <a:gd name="connsiteX197" fmla="*/ 1165348 w 3024845"/>
                <a:gd name="connsiteY197" fmla="*/ 116736 h 689379"/>
                <a:gd name="connsiteX198" fmla="*/ 1166361 w 3024845"/>
                <a:gd name="connsiteY198" fmla="*/ 116736 h 689379"/>
                <a:gd name="connsiteX199" fmla="*/ 1173454 w 3024845"/>
                <a:gd name="connsiteY199" fmla="*/ 116736 h 689379"/>
                <a:gd name="connsiteX200" fmla="*/ 1173454 w 3024845"/>
                <a:gd name="connsiteY200" fmla="*/ 147001 h 689379"/>
                <a:gd name="connsiteX201" fmla="*/ 1175481 w 3024845"/>
                <a:gd name="connsiteY201" fmla="*/ 147001 h 689379"/>
                <a:gd name="connsiteX202" fmla="*/ 1189668 w 3024845"/>
                <a:gd name="connsiteY202" fmla="*/ 147001 h 689379"/>
                <a:gd name="connsiteX203" fmla="*/ 1189668 w 3024845"/>
                <a:gd name="connsiteY203" fmla="*/ 170780 h 689379"/>
                <a:gd name="connsiteX204" fmla="*/ 1191695 w 3024845"/>
                <a:gd name="connsiteY204" fmla="*/ 172401 h 689379"/>
                <a:gd name="connsiteX205" fmla="*/ 1191695 w 3024845"/>
                <a:gd name="connsiteY205" fmla="*/ 183751 h 689379"/>
                <a:gd name="connsiteX206" fmla="*/ 1192455 w 3024845"/>
                <a:gd name="connsiteY206" fmla="*/ 183751 h 689379"/>
                <a:gd name="connsiteX207" fmla="*/ 1197775 w 3024845"/>
                <a:gd name="connsiteY207" fmla="*/ 183751 h 689379"/>
                <a:gd name="connsiteX208" fmla="*/ 1197775 w 3024845"/>
                <a:gd name="connsiteY208" fmla="*/ 207530 h 689379"/>
                <a:gd name="connsiteX209" fmla="*/ 1199041 w 3024845"/>
                <a:gd name="connsiteY209" fmla="*/ 207530 h 689379"/>
                <a:gd name="connsiteX210" fmla="*/ 1207908 w 3024845"/>
                <a:gd name="connsiteY210" fmla="*/ 207530 h 689379"/>
                <a:gd name="connsiteX211" fmla="*/ 1209935 w 3024845"/>
                <a:gd name="connsiteY211" fmla="*/ 211584 h 689379"/>
                <a:gd name="connsiteX212" fmla="*/ 1209935 w 3024845"/>
                <a:gd name="connsiteY212" fmla="*/ 224825 h 689379"/>
                <a:gd name="connsiteX213" fmla="*/ 1211455 w 3024845"/>
                <a:gd name="connsiteY213" fmla="*/ 222933 h 689379"/>
                <a:gd name="connsiteX214" fmla="*/ 1222095 w 3024845"/>
                <a:gd name="connsiteY214" fmla="*/ 209692 h 689379"/>
                <a:gd name="connsiteX215" fmla="*/ 1250469 w 3024845"/>
                <a:gd name="connsiteY215" fmla="*/ 209692 h 689379"/>
                <a:gd name="connsiteX216" fmla="*/ 1250469 w 3024845"/>
                <a:gd name="connsiteY216" fmla="*/ 296163 h 689379"/>
                <a:gd name="connsiteX217" fmla="*/ 1251229 w 3024845"/>
                <a:gd name="connsiteY217" fmla="*/ 296163 h 689379"/>
                <a:gd name="connsiteX218" fmla="*/ 1256549 w 3024845"/>
                <a:gd name="connsiteY218" fmla="*/ 296163 h 689379"/>
                <a:gd name="connsiteX219" fmla="*/ 1257309 w 3024845"/>
                <a:gd name="connsiteY219" fmla="*/ 294812 h 689379"/>
                <a:gd name="connsiteX220" fmla="*/ 1262629 w 3024845"/>
                <a:gd name="connsiteY220" fmla="*/ 285354 h 689379"/>
                <a:gd name="connsiteX221" fmla="*/ 1262629 w 3024845"/>
                <a:gd name="connsiteY221" fmla="*/ 287246 h 689379"/>
                <a:gd name="connsiteX222" fmla="*/ 1262629 w 3024845"/>
                <a:gd name="connsiteY222" fmla="*/ 300487 h 689379"/>
                <a:gd name="connsiteX223" fmla="*/ 1266682 w 3024845"/>
                <a:gd name="connsiteY223" fmla="*/ 255090 h 689379"/>
                <a:gd name="connsiteX224" fmla="*/ 1267442 w 3024845"/>
                <a:gd name="connsiteY224" fmla="*/ 255090 h 689379"/>
                <a:gd name="connsiteX225" fmla="*/ 1272762 w 3024845"/>
                <a:gd name="connsiteY225" fmla="*/ 255090 h 689379"/>
                <a:gd name="connsiteX226" fmla="*/ 1272762 w 3024845"/>
                <a:gd name="connsiteY226" fmla="*/ 190236 h 689379"/>
                <a:gd name="connsiteX227" fmla="*/ 1273776 w 3024845"/>
                <a:gd name="connsiteY227" fmla="*/ 190236 h 689379"/>
                <a:gd name="connsiteX228" fmla="*/ 1280869 w 3024845"/>
                <a:gd name="connsiteY228" fmla="*/ 190236 h 689379"/>
                <a:gd name="connsiteX229" fmla="*/ 1293029 w 3024845"/>
                <a:gd name="connsiteY229" fmla="*/ 147001 h 689379"/>
                <a:gd name="connsiteX230" fmla="*/ 1294296 w 3024845"/>
                <a:gd name="connsiteY230" fmla="*/ 147001 h 689379"/>
                <a:gd name="connsiteX231" fmla="*/ 1303163 w 3024845"/>
                <a:gd name="connsiteY231" fmla="*/ 147001 h 689379"/>
                <a:gd name="connsiteX232" fmla="*/ 1313296 w 3024845"/>
                <a:gd name="connsiteY232" fmla="*/ 190236 h 689379"/>
                <a:gd name="connsiteX233" fmla="*/ 1314309 w 3024845"/>
                <a:gd name="connsiteY233" fmla="*/ 190236 h 689379"/>
                <a:gd name="connsiteX234" fmla="*/ 1321403 w 3024845"/>
                <a:gd name="connsiteY234" fmla="*/ 190236 h 689379"/>
                <a:gd name="connsiteX235" fmla="*/ 1321403 w 3024845"/>
                <a:gd name="connsiteY235" fmla="*/ 229148 h 689379"/>
                <a:gd name="connsiteX236" fmla="*/ 1323176 w 3024845"/>
                <a:gd name="connsiteY236" fmla="*/ 229148 h 689379"/>
                <a:gd name="connsiteX237" fmla="*/ 1335590 w 3024845"/>
                <a:gd name="connsiteY237" fmla="*/ 229148 h 689379"/>
                <a:gd name="connsiteX238" fmla="*/ 1335590 w 3024845"/>
                <a:gd name="connsiteY238" fmla="*/ 231310 h 689379"/>
                <a:gd name="connsiteX239" fmla="*/ 1335590 w 3024845"/>
                <a:gd name="connsiteY239" fmla="*/ 246442 h 689379"/>
                <a:gd name="connsiteX240" fmla="*/ 1339643 w 3024845"/>
                <a:gd name="connsiteY240" fmla="*/ 244281 h 689379"/>
                <a:gd name="connsiteX241" fmla="*/ 1339643 w 3024845"/>
                <a:gd name="connsiteY241" fmla="*/ 229148 h 689379"/>
                <a:gd name="connsiteX242" fmla="*/ 1341163 w 3024845"/>
                <a:gd name="connsiteY242" fmla="*/ 229148 h 689379"/>
                <a:gd name="connsiteX243" fmla="*/ 1351803 w 3024845"/>
                <a:gd name="connsiteY243" fmla="*/ 229148 h 689379"/>
                <a:gd name="connsiteX244" fmla="*/ 1351803 w 3024845"/>
                <a:gd name="connsiteY244" fmla="*/ 230769 h 689379"/>
                <a:gd name="connsiteX245" fmla="*/ 1351803 w 3024845"/>
                <a:gd name="connsiteY245" fmla="*/ 242119 h 689379"/>
                <a:gd name="connsiteX246" fmla="*/ 1382204 w 3024845"/>
                <a:gd name="connsiteY246" fmla="*/ 242119 h 689379"/>
                <a:gd name="connsiteX247" fmla="*/ 1382204 w 3024845"/>
                <a:gd name="connsiteY247" fmla="*/ 205369 h 689379"/>
                <a:gd name="connsiteX248" fmla="*/ 1383470 w 3024845"/>
                <a:gd name="connsiteY248" fmla="*/ 205369 h 689379"/>
                <a:gd name="connsiteX249" fmla="*/ 1392337 w 3024845"/>
                <a:gd name="connsiteY249" fmla="*/ 205369 h 689379"/>
                <a:gd name="connsiteX250" fmla="*/ 1392337 w 3024845"/>
                <a:gd name="connsiteY250" fmla="*/ 226986 h 689379"/>
                <a:gd name="connsiteX251" fmla="*/ 1394364 w 3024845"/>
                <a:gd name="connsiteY251" fmla="*/ 194560 h 689379"/>
                <a:gd name="connsiteX252" fmla="*/ 1416657 w 3024845"/>
                <a:gd name="connsiteY252" fmla="*/ 194560 h 689379"/>
                <a:gd name="connsiteX253" fmla="*/ 1416657 w 3024845"/>
                <a:gd name="connsiteY253" fmla="*/ 192938 h 689379"/>
                <a:gd name="connsiteX254" fmla="*/ 1416657 w 3024845"/>
                <a:gd name="connsiteY254" fmla="*/ 181589 h 689379"/>
                <a:gd name="connsiteX255" fmla="*/ 1417417 w 3024845"/>
                <a:gd name="connsiteY255" fmla="*/ 181589 h 689379"/>
                <a:gd name="connsiteX256" fmla="*/ 1422737 w 3024845"/>
                <a:gd name="connsiteY256" fmla="*/ 181589 h 689379"/>
                <a:gd name="connsiteX257" fmla="*/ 1422737 w 3024845"/>
                <a:gd name="connsiteY257" fmla="*/ 179698 h 689379"/>
                <a:gd name="connsiteX258" fmla="*/ 1422737 w 3024845"/>
                <a:gd name="connsiteY258" fmla="*/ 166457 h 689379"/>
                <a:gd name="connsiteX259" fmla="*/ 1426791 w 3024845"/>
                <a:gd name="connsiteY259" fmla="*/ 172942 h 689379"/>
                <a:gd name="connsiteX260" fmla="*/ 1429071 w 3024845"/>
                <a:gd name="connsiteY260" fmla="*/ 172942 h 689379"/>
                <a:gd name="connsiteX261" fmla="*/ 1445031 w 3024845"/>
                <a:gd name="connsiteY261" fmla="*/ 172942 h 689379"/>
                <a:gd name="connsiteX262" fmla="*/ 1445031 w 3024845"/>
                <a:gd name="connsiteY262" fmla="*/ 172131 h 689379"/>
                <a:gd name="connsiteX263" fmla="*/ 1445031 w 3024845"/>
                <a:gd name="connsiteY263" fmla="*/ 166457 h 689379"/>
                <a:gd name="connsiteX264" fmla="*/ 1445791 w 3024845"/>
                <a:gd name="connsiteY264" fmla="*/ 166457 h 689379"/>
                <a:gd name="connsiteX265" fmla="*/ 1451111 w 3024845"/>
                <a:gd name="connsiteY265" fmla="*/ 166457 h 689379"/>
                <a:gd name="connsiteX266" fmla="*/ 1451111 w 3024845"/>
                <a:gd name="connsiteY266" fmla="*/ 167808 h 689379"/>
                <a:gd name="connsiteX267" fmla="*/ 1451111 w 3024845"/>
                <a:gd name="connsiteY267" fmla="*/ 177266 h 689379"/>
                <a:gd name="connsiteX268" fmla="*/ 1489618 w 3024845"/>
                <a:gd name="connsiteY268" fmla="*/ 177266 h 689379"/>
                <a:gd name="connsiteX269" fmla="*/ 1489618 w 3024845"/>
                <a:gd name="connsiteY269" fmla="*/ 315619 h 689379"/>
                <a:gd name="connsiteX270" fmla="*/ 1491138 w 3024845"/>
                <a:gd name="connsiteY270" fmla="*/ 315619 h 689379"/>
                <a:gd name="connsiteX271" fmla="*/ 1501778 w 3024845"/>
                <a:gd name="connsiteY271" fmla="*/ 315619 h 689379"/>
                <a:gd name="connsiteX272" fmla="*/ 1501778 w 3024845"/>
                <a:gd name="connsiteY272" fmla="*/ 302649 h 689379"/>
                <a:gd name="connsiteX273" fmla="*/ 1505832 w 3024845"/>
                <a:gd name="connsiteY273" fmla="*/ 302649 h 689379"/>
                <a:gd name="connsiteX274" fmla="*/ 1505832 w 3024845"/>
                <a:gd name="connsiteY274" fmla="*/ 315619 h 689379"/>
                <a:gd name="connsiteX275" fmla="*/ 1536232 w 3024845"/>
                <a:gd name="connsiteY275" fmla="*/ 315619 h 689379"/>
                <a:gd name="connsiteX276" fmla="*/ 1536232 w 3024845"/>
                <a:gd name="connsiteY276" fmla="*/ 285354 h 689379"/>
                <a:gd name="connsiteX277" fmla="*/ 1548392 w 3024845"/>
                <a:gd name="connsiteY277" fmla="*/ 285354 h 689379"/>
                <a:gd name="connsiteX278" fmla="*/ 1560552 w 3024845"/>
                <a:gd name="connsiteY278" fmla="*/ 283193 h 689379"/>
                <a:gd name="connsiteX279" fmla="*/ 1564606 w 3024845"/>
                <a:gd name="connsiteY279" fmla="*/ 285354 h 689379"/>
                <a:gd name="connsiteX280" fmla="*/ 1574739 w 3024845"/>
                <a:gd name="connsiteY280" fmla="*/ 285354 h 689379"/>
                <a:gd name="connsiteX281" fmla="*/ 1574739 w 3024845"/>
                <a:gd name="connsiteY281" fmla="*/ 315619 h 689379"/>
                <a:gd name="connsiteX282" fmla="*/ 1582846 w 3024845"/>
                <a:gd name="connsiteY282" fmla="*/ 315619 h 689379"/>
                <a:gd name="connsiteX283" fmla="*/ 1582846 w 3024845"/>
                <a:gd name="connsiteY283" fmla="*/ 332914 h 689379"/>
                <a:gd name="connsiteX284" fmla="*/ 1592182 w 3024845"/>
                <a:gd name="connsiteY284" fmla="*/ 333819 h 689379"/>
                <a:gd name="connsiteX285" fmla="*/ 1605140 w 3024845"/>
                <a:gd name="connsiteY285" fmla="*/ 333819 h 689379"/>
                <a:gd name="connsiteX286" fmla="*/ 1605140 w 3024845"/>
                <a:gd name="connsiteY286" fmla="*/ 317781 h 689379"/>
                <a:gd name="connsiteX287" fmla="*/ 1673096 w 3024845"/>
                <a:gd name="connsiteY287" fmla="*/ 317781 h 689379"/>
                <a:gd name="connsiteX288" fmla="*/ 1673096 w 3024845"/>
                <a:gd name="connsiteY288" fmla="*/ 232528 h 689379"/>
                <a:gd name="connsiteX289" fmla="*/ 1745104 w 3024845"/>
                <a:gd name="connsiteY289" fmla="*/ 232528 h 689379"/>
                <a:gd name="connsiteX290" fmla="*/ 1745104 w 3024845"/>
                <a:gd name="connsiteY290" fmla="*/ 311296 h 689379"/>
                <a:gd name="connsiteX291" fmla="*/ 1747008 w 3024845"/>
                <a:gd name="connsiteY291" fmla="*/ 311296 h 689379"/>
                <a:gd name="connsiteX292" fmla="*/ 1748250 w 3024845"/>
                <a:gd name="connsiteY292" fmla="*/ 333819 h 689379"/>
                <a:gd name="connsiteX293" fmla="*/ 1757926 w 3024845"/>
                <a:gd name="connsiteY293" fmla="*/ 333819 h 689379"/>
                <a:gd name="connsiteX294" fmla="*/ 1759168 w 3024845"/>
                <a:gd name="connsiteY294" fmla="*/ 311296 h 689379"/>
                <a:gd name="connsiteX295" fmla="*/ 1765248 w 3024845"/>
                <a:gd name="connsiteY295" fmla="*/ 311296 h 689379"/>
                <a:gd name="connsiteX296" fmla="*/ 1766490 w 3024845"/>
                <a:gd name="connsiteY296" fmla="*/ 333819 h 689379"/>
                <a:gd name="connsiteX297" fmla="*/ 1817112 w 3024845"/>
                <a:gd name="connsiteY297" fmla="*/ 333819 h 689379"/>
                <a:gd name="connsiteX298" fmla="*/ 1817112 w 3024845"/>
                <a:gd name="connsiteY298" fmla="*/ 170791 h 689379"/>
                <a:gd name="connsiteX299" fmla="*/ 2014439 w 3024845"/>
                <a:gd name="connsiteY299" fmla="*/ 170791 h 689379"/>
                <a:gd name="connsiteX300" fmla="*/ 2014439 w 3024845"/>
                <a:gd name="connsiteY300" fmla="*/ 333819 h 689379"/>
                <a:gd name="connsiteX301" fmla="*/ 2033136 w 3024845"/>
                <a:gd name="connsiteY301" fmla="*/ 333819 h 689379"/>
                <a:gd name="connsiteX302" fmla="*/ 2033136 w 3024845"/>
                <a:gd name="connsiteY302" fmla="*/ 251126 h 689379"/>
                <a:gd name="connsiteX303" fmla="*/ 2128256 w 3024845"/>
                <a:gd name="connsiteY303" fmla="*/ 251126 h 689379"/>
                <a:gd name="connsiteX304" fmla="*/ 2180720 w 3024845"/>
                <a:gd name="connsiteY304" fmla="*/ 185913 h 689379"/>
                <a:gd name="connsiteX305" fmla="*/ 2245574 w 3024845"/>
                <a:gd name="connsiteY305" fmla="*/ 185913 h 689379"/>
                <a:gd name="connsiteX306" fmla="*/ 2245574 w 3024845"/>
                <a:gd name="connsiteY306" fmla="*/ 261575 h 689379"/>
                <a:gd name="connsiteX307" fmla="*/ 2253681 w 3024845"/>
                <a:gd name="connsiteY307" fmla="*/ 261575 h 689379"/>
                <a:gd name="connsiteX308" fmla="*/ 2255708 w 3024845"/>
                <a:gd name="connsiteY308" fmla="*/ 255090 h 689379"/>
                <a:gd name="connsiteX309" fmla="*/ 2261788 w 3024845"/>
                <a:gd name="connsiteY309" fmla="*/ 255090 h 689379"/>
                <a:gd name="connsiteX310" fmla="*/ 2263815 w 3024845"/>
                <a:gd name="connsiteY310" fmla="*/ 263737 h 689379"/>
                <a:gd name="connsiteX311" fmla="*/ 2275975 w 3024845"/>
                <a:gd name="connsiteY311" fmla="*/ 263737 h 689379"/>
                <a:gd name="connsiteX312" fmla="*/ 2275975 w 3024845"/>
                <a:gd name="connsiteY312" fmla="*/ 257251 h 689379"/>
                <a:gd name="connsiteX313" fmla="*/ 2298268 w 3024845"/>
                <a:gd name="connsiteY313" fmla="*/ 257251 h 689379"/>
                <a:gd name="connsiteX314" fmla="*/ 2298268 w 3024845"/>
                <a:gd name="connsiteY314" fmla="*/ 263737 h 689379"/>
                <a:gd name="connsiteX315" fmla="*/ 2318535 w 3024845"/>
                <a:gd name="connsiteY315" fmla="*/ 263737 h 689379"/>
                <a:gd name="connsiteX316" fmla="*/ 2318535 w 3024845"/>
                <a:gd name="connsiteY316" fmla="*/ 309134 h 689379"/>
                <a:gd name="connsiteX317" fmla="*/ 2332722 w 3024845"/>
                <a:gd name="connsiteY317" fmla="*/ 309134 h 689379"/>
                <a:gd name="connsiteX318" fmla="*/ 2332722 w 3024845"/>
                <a:gd name="connsiteY318" fmla="*/ 296163 h 689379"/>
                <a:gd name="connsiteX319" fmla="*/ 2348936 w 3024845"/>
                <a:gd name="connsiteY319" fmla="*/ 296163 h 689379"/>
                <a:gd name="connsiteX320" fmla="*/ 2348936 w 3024845"/>
                <a:gd name="connsiteY320" fmla="*/ 116736 h 689379"/>
                <a:gd name="connsiteX321" fmla="*/ 2355016 w 3024845"/>
                <a:gd name="connsiteY321" fmla="*/ 110250 h 689379"/>
                <a:gd name="connsiteX322" fmla="*/ 2427977 w 3024845"/>
                <a:gd name="connsiteY322" fmla="*/ 110250 h 689379"/>
                <a:gd name="connsiteX323" fmla="*/ 2427977 w 3024845"/>
                <a:gd name="connsiteY323" fmla="*/ 118898 h 689379"/>
                <a:gd name="connsiteX324" fmla="*/ 2438110 w 3024845"/>
                <a:gd name="connsiteY324" fmla="*/ 118898 h 689379"/>
                <a:gd name="connsiteX325" fmla="*/ 2438110 w 3024845"/>
                <a:gd name="connsiteY325" fmla="*/ 233472 h 689379"/>
                <a:gd name="connsiteX326" fmla="*/ 2460404 w 3024845"/>
                <a:gd name="connsiteY326" fmla="*/ 233472 h 689379"/>
                <a:gd name="connsiteX327" fmla="*/ 2460404 w 3024845"/>
                <a:gd name="connsiteY327" fmla="*/ 166457 h 689379"/>
                <a:gd name="connsiteX328" fmla="*/ 2486751 w 3024845"/>
                <a:gd name="connsiteY328" fmla="*/ 166457 h 689379"/>
                <a:gd name="connsiteX329" fmla="*/ 2490804 w 3024845"/>
                <a:gd name="connsiteY329" fmla="*/ 162133 h 689379"/>
                <a:gd name="connsiteX330" fmla="*/ 2498911 w 3024845"/>
                <a:gd name="connsiteY330" fmla="*/ 162133 h 689379"/>
                <a:gd name="connsiteX331" fmla="*/ 2502964 w 3024845"/>
                <a:gd name="connsiteY331" fmla="*/ 166457 h 689379"/>
                <a:gd name="connsiteX332" fmla="*/ 2525258 w 3024845"/>
                <a:gd name="connsiteY332" fmla="*/ 166457 h 689379"/>
                <a:gd name="connsiteX333" fmla="*/ 2525258 w 3024845"/>
                <a:gd name="connsiteY333" fmla="*/ 49721 h 689379"/>
                <a:gd name="connsiteX334" fmla="*/ 2582005 w 3024845"/>
                <a:gd name="connsiteY334" fmla="*/ 38912 h 689379"/>
                <a:gd name="connsiteX335" fmla="*/ 2582005 w 3024845"/>
                <a:gd name="connsiteY335" fmla="*/ 39993 h 689379"/>
                <a:gd name="connsiteX336" fmla="*/ 2582005 w 3024845"/>
                <a:gd name="connsiteY336" fmla="*/ 47559 h 689379"/>
                <a:gd name="connsiteX337" fmla="*/ 2608352 w 3024845"/>
                <a:gd name="connsiteY337" fmla="*/ 47559 h 689379"/>
                <a:gd name="connsiteX338" fmla="*/ 2608352 w 3024845"/>
                <a:gd name="connsiteY338" fmla="*/ 302649 h 689379"/>
                <a:gd name="connsiteX339" fmla="*/ 2630646 w 3024845"/>
                <a:gd name="connsiteY339" fmla="*/ 302649 h 689379"/>
                <a:gd name="connsiteX340" fmla="*/ 2630646 w 3024845"/>
                <a:gd name="connsiteY340" fmla="*/ 298325 h 689379"/>
                <a:gd name="connsiteX341" fmla="*/ 2642806 w 3024845"/>
                <a:gd name="connsiteY341" fmla="*/ 298325 h 689379"/>
                <a:gd name="connsiteX342" fmla="*/ 2642806 w 3024845"/>
                <a:gd name="connsiteY342" fmla="*/ 302649 h 689379"/>
                <a:gd name="connsiteX343" fmla="*/ 2667126 w 3024845"/>
                <a:gd name="connsiteY343" fmla="*/ 302649 h 689379"/>
                <a:gd name="connsiteX344" fmla="*/ 2667126 w 3024845"/>
                <a:gd name="connsiteY344" fmla="*/ 289678 h 689379"/>
                <a:gd name="connsiteX345" fmla="*/ 2695500 w 3024845"/>
                <a:gd name="connsiteY345" fmla="*/ 289678 h 689379"/>
                <a:gd name="connsiteX346" fmla="*/ 2707660 w 3024845"/>
                <a:gd name="connsiteY346" fmla="*/ 285354 h 689379"/>
                <a:gd name="connsiteX347" fmla="*/ 2727927 w 3024845"/>
                <a:gd name="connsiteY347" fmla="*/ 289678 h 689379"/>
                <a:gd name="connsiteX348" fmla="*/ 2727927 w 3024845"/>
                <a:gd name="connsiteY348" fmla="*/ 272384 h 689379"/>
                <a:gd name="connsiteX349" fmla="*/ 2736034 w 3024845"/>
                <a:gd name="connsiteY349" fmla="*/ 272384 h 689379"/>
                <a:gd name="connsiteX350" fmla="*/ 2736034 w 3024845"/>
                <a:gd name="connsiteY350" fmla="*/ 259413 h 689379"/>
                <a:gd name="connsiteX351" fmla="*/ 2792781 w 3024845"/>
                <a:gd name="connsiteY351" fmla="*/ 259413 h 689379"/>
                <a:gd name="connsiteX352" fmla="*/ 2792781 w 3024845"/>
                <a:gd name="connsiteY352" fmla="*/ 229148 h 689379"/>
                <a:gd name="connsiteX353" fmla="*/ 2811021 w 3024845"/>
                <a:gd name="connsiteY353" fmla="*/ 229148 h 689379"/>
                <a:gd name="connsiteX354" fmla="*/ 2811021 w 3024845"/>
                <a:gd name="connsiteY354" fmla="*/ 222663 h 689379"/>
                <a:gd name="connsiteX355" fmla="*/ 2823181 w 3024845"/>
                <a:gd name="connsiteY355" fmla="*/ 222663 h 689379"/>
                <a:gd name="connsiteX356" fmla="*/ 2823181 w 3024845"/>
                <a:gd name="connsiteY356" fmla="*/ 229148 h 689379"/>
                <a:gd name="connsiteX357" fmla="*/ 2839395 w 3024845"/>
                <a:gd name="connsiteY357" fmla="*/ 229148 h 689379"/>
                <a:gd name="connsiteX358" fmla="*/ 2839395 w 3024845"/>
                <a:gd name="connsiteY358" fmla="*/ 278869 h 689379"/>
                <a:gd name="connsiteX359" fmla="*/ 2871822 w 3024845"/>
                <a:gd name="connsiteY359" fmla="*/ 278869 h 689379"/>
                <a:gd name="connsiteX360" fmla="*/ 2871822 w 3024845"/>
                <a:gd name="connsiteY360" fmla="*/ 252928 h 689379"/>
                <a:gd name="connsiteX361" fmla="*/ 2910329 w 3024845"/>
                <a:gd name="connsiteY361" fmla="*/ 252928 h 689379"/>
                <a:gd name="connsiteX362" fmla="*/ 2910329 w 3024845"/>
                <a:gd name="connsiteY362" fmla="*/ 222663 h 689379"/>
                <a:gd name="connsiteX363" fmla="*/ 2958970 w 3024845"/>
                <a:gd name="connsiteY363" fmla="*/ 222663 h 689379"/>
                <a:gd name="connsiteX364" fmla="*/ 2958970 w 3024845"/>
                <a:gd name="connsiteY364" fmla="*/ 333819 h 689379"/>
                <a:gd name="connsiteX365" fmla="*/ 2958970 w 3024845"/>
                <a:gd name="connsiteY365" fmla="*/ 347598 h 689379"/>
                <a:gd name="connsiteX366" fmla="*/ 3024845 w 3024845"/>
                <a:gd name="connsiteY366" fmla="*/ 347598 h 689379"/>
                <a:gd name="connsiteX367" fmla="*/ 3024845 w 3024845"/>
                <a:gd name="connsiteY367" fmla="*/ 689379 h 689379"/>
                <a:gd name="connsiteX368" fmla="*/ 2054 w 3024845"/>
                <a:gd name="connsiteY368" fmla="*/ 687046 h 689379"/>
                <a:gd name="connsiteX369" fmla="*/ 0 w 3024845"/>
                <a:gd name="connsiteY369" fmla="*/ 252928 h 689379"/>
                <a:gd name="connsiteX370" fmla="*/ 20267 w 3024845"/>
                <a:gd name="connsiteY370" fmla="*/ 252928 h 689379"/>
                <a:gd name="connsiteX371" fmla="*/ 20774 w 3024845"/>
                <a:gd name="connsiteY371" fmla="*/ 251847 h 689379"/>
                <a:gd name="connsiteX372" fmla="*/ 24320 w 3024845"/>
                <a:gd name="connsiteY372" fmla="*/ 244281 h 689379"/>
                <a:gd name="connsiteX373" fmla="*/ 26094 w 3024845"/>
                <a:gd name="connsiteY373" fmla="*/ 244551 h 689379"/>
                <a:gd name="connsiteX374" fmla="*/ 38507 w 3024845"/>
                <a:gd name="connsiteY374" fmla="*/ 246442 h 689379"/>
                <a:gd name="connsiteX375" fmla="*/ 39014 w 3024845"/>
                <a:gd name="connsiteY375" fmla="*/ 247794 h 689379"/>
                <a:gd name="connsiteX376" fmla="*/ 42560 w 3024845"/>
                <a:gd name="connsiteY376" fmla="*/ 257251 h 689379"/>
                <a:gd name="connsiteX377" fmla="*/ 68907 w 3024845"/>
                <a:gd name="connsiteY377" fmla="*/ 259413 h 689379"/>
                <a:gd name="connsiteX378" fmla="*/ 68907 w 3024845"/>
                <a:gd name="connsiteY378" fmla="*/ 136192 h 689379"/>
                <a:gd name="connsiteX379" fmla="*/ 70934 w 3024845"/>
                <a:gd name="connsiteY379" fmla="*/ 136192 h 689379"/>
                <a:gd name="connsiteX380" fmla="*/ 85121 w 3024845"/>
                <a:gd name="connsiteY380" fmla="*/ 136192 h 689379"/>
                <a:gd name="connsiteX381" fmla="*/ 85121 w 3024845"/>
                <a:gd name="connsiteY381" fmla="*/ 0 h 689379"/>
                <a:gd name="connsiteX382" fmla="*/ 86894 w 3024845"/>
                <a:gd name="connsiteY382" fmla="*/ 0 h 689379"/>
                <a:gd name="connsiteX383" fmla="*/ 99308 w 3024845"/>
                <a:gd name="connsiteY383" fmla="*/ 0 h 689379"/>
                <a:gd name="connsiteX0" fmla="*/ 99308 w 3024845"/>
                <a:gd name="connsiteY0" fmla="*/ 0 h 689379"/>
                <a:gd name="connsiteX1" fmla="*/ 220909 w 3024845"/>
                <a:gd name="connsiteY1" fmla="*/ 0 h 689379"/>
                <a:gd name="connsiteX2" fmla="*/ 223189 w 3024845"/>
                <a:gd name="connsiteY2" fmla="*/ 0 h 689379"/>
                <a:gd name="connsiteX3" fmla="*/ 239150 w 3024845"/>
                <a:gd name="connsiteY3" fmla="*/ 0 h 689379"/>
                <a:gd name="connsiteX4" fmla="*/ 239150 w 3024845"/>
                <a:gd name="connsiteY4" fmla="*/ 140515 h 689379"/>
                <a:gd name="connsiteX5" fmla="*/ 240670 w 3024845"/>
                <a:gd name="connsiteY5" fmla="*/ 140245 h 689379"/>
                <a:gd name="connsiteX6" fmla="*/ 251310 w 3024845"/>
                <a:gd name="connsiteY6" fmla="*/ 138354 h 689379"/>
                <a:gd name="connsiteX7" fmla="*/ 249283 w 3024845"/>
                <a:gd name="connsiteY7" fmla="*/ 226986 h 689379"/>
                <a:gd name="connsiteX8" fmla="*/ 250803 w 3024845"/>
                <a:gd name="connsiteY8" fmla="*/ 227257 h 689379"/>
                <a:gd name="connsiteX9" fmla="*/ 261443 w 3024845"/>
                <a:gd name="connsiteY9" fmla="*/ 229148 h 689379"/>
                <a:gd name="connsiteX10" fmla="*/ 261696 w 3024845"/>
                <a:gd name="connsiteY10" fmla="*/ 229959 h 689379"/>
                <a:gd name="connsiteX11" fmla="*/ 263470 w 3024845"/>
                <a:gd name="connsiteY11" fmla="*/ 235634 h 689379"/>
                <a:gd name="connsiteX12" fmla="*/ 264230 w 3024845"/>
                <a:gd name="connsiteY12" fmla="*/ 233202 h 689379"/>
                <a:gd name="connsiteX13" fmla="*/ 269550 w 3024845"/>
                <a:gd name="connsiteY13" fmla="*/ 216178 h 689379"/>
                <a:gd name="connsiteX14" fmla="*/ 271323 w 3024845"/>
                <a:gd name="connsiteY14" fmla="*/ 216178 h 689379"/>
                <a:gd name="connsiteX15" fmla="*/ 283737 w 3024845"/>
                <a:gd name="connsiteY15" fmla="*/ 216178 h 689379"/>
                <a:gd name="connsiteX16" fmla="*/ 283737 w 3024845"/>
                <a:gd name="connsiteY16" fmla="*/ 248604 h 689379"/>
                <a:gd name="connsiteX17" fmla="*/ 284750 w 3024845"/>
                <a:gd name="connsiteY17" fmla="*/ 249145 h 689379"/>
                <a:gd name="connsiteX18" fmla="*/ 291844 w 3024845"/>
                <a:gd name="connsiteY18" fmla="*/ 252928 h 689379"/>
                <a:gd name="connsiteX19" fmla="*/ 291844 w 3024845"/>
                <a:gd name="connsiteY19" fmla="*/ 254279 h 689379"/>
                <a:gd name="connsiteX20" fmla="*/ 291844 w 3024845"/>
                <a:gd name="connsiteY20" fmla="*/ 263737 h 689379"/>
                <a:gd name="connsiteX21" fmla="*/ 336431 w 3024845"/>
                <a:gd name="connsiteY21" fmla="*/ 263737 h 689379"/>
                <a:gd name="connsiteX22" fmla="*/ 336431 w 3024845"/>
                <a:gd name="connsiteY22" fmla="*/ 264818 h 689379"/>
                <a:gd name="connsiteX23" fmla="*/ 336431 w 3024845"/>
                <a:gd name="connsiteY23" fmla="*/ 272384 h 689379"/>
                <a:gd name="connsiteX24" fmla="*/ 338457 w 3024845"/>
                <a:gd name="connsiteY24" fmla="*/ 272384 h 689379"/>
                <a:gd name="connsiteX25" fmla="*/ 352644 w 3024845"/>
                <a:gd name="connsiteY25" fmla="*/ 272384 h 689379"/>
                <a:gd name="connsiteX26" fmla="*/ 352644 w 3024845"/>
                <a:gd name="connsiteY26" fmla="*/ 242119 h 689379"/>
                <a:gd name="connsiteX27" fmla="*/ 397231 w 3024845"/>
                <a:gd name="connsiteY27" fmla="*/ 242119 h 689379"/>
                <a:gd name="connsiteX28" fmla="*/ 397231 w 3024845"/>
                <a:gd name="connsiteY28" fmla="*/ 240768 h 689379"/>
                <a:gd name="connsiteX29" fmla="*/ 397231 w 3024845"/>
                <a:gd name="connsiteY29" fmla="*/ 231310 h 689379"/>
                <a:gd name="connsiteX30" fmla="*/ 398245 w 3024845"/>
                <a:gd name="connsiteY30" fmla="*/ 231310 h 689379"/>
                <a:gd name="connsiteX31" fmla="*/ 405338 w 3024845"/>
                <a:gd name="connsiteY31" fmla="*/ 231310 h 689379"/>
                <a:gd name="connsiteX32" fmla="*/ 405338 w 3024845"/>
                <a:gd name="connsiteY32" fmla="*/ 229419 h 689379"/>
                <a:gd name="connsiteX33" fmla="*/ 405338 w 3024845"/>
                <a:gd name="connsiteY33" fmla="*/ 216178 h 689379"/>
                <a:gd name="connsiteX34" fmla="*/ 406098 w 3024845"/>
                <a:gd name="connsiteY34" fmla="*/ 216178 h 689379"/>
                <a:gd name="connsiteX35" fmla="*/ 411418 w 3024845"/>
                <a:gd name="connsiteY35" fmla="*/ 216178 h 689379"/>
                <a:gd name="connsiteX36" fmla="*/ 411418 w 3024845"/>
                <a:gd name="connsiteY36" fmla="*/ 215097 h 689379"/>
                <a:gd name="connsiteX37" fmla="*/ 411418 w 3024845"/>
                <a:gd name="connsiteY37" fmla="*/ 207530 h 689379"/>
                <a:gd name="connsiteX38" fmla="*/ 413445 w 3024845"/>
                <a:gd name="connsiteY38" fmla="*/ 207530 h 689379"/>
                <a:gd name="connsiteX39" fmla="*/ 427632 w 3024845"/>
                <a:gd name="connsiteY39" fmla="*/ 207530 h 689379"/>
                <a:gd name="connsiteX40" fmla="*/ 427632 w 3024845"/>
                <a:gd name="connsiteY40" fmla="*/ 208611 h 689379"/>
                <a:gd name="connsiteX41" fmla="*/ 427632 w 3024845"/>
                <a:gd name="connsiteY41" fmla="*/ 216178 h 689379"/>
                <a:gd name="connsiteX42" fmla="*/ 449925 w 3024845"/>
                <a:gd name="connsiteY42" fmla="*/ 216178 h 689379"/>
                <a:gd name="connsiteX43" fmla="*/ 449925 w 3024845"/>
                <a:gd name="connsiteY43" fmla="*/ 214286 h 689379"/>
                <a:gd name="connsiteX44" fmla="*/ 449925 w 3024845"/>
                <a:gd name="connsiteY44" fmla="*/ 201045 h 689379"/>
                <a:gd name="connsiteX45" fmla="*/ 451699 w 3024845"/>
                <a:gd name="connsiteY45" fmla="*/ 201045 h 689379"/>
                <a:gd name="connsiteX46" fmla="*/ 464112 w 3024845"/>
                <a:gd name="connsiteY46" fmla="*/ 201045 h 689379"/>
                <a:gd name="connsiteX47" fmla="*/ 464112 w 3024845"/>
                <a:gd name="connsiteY47" fmla="*/ 224825 h 689379"/>
                <a:gd name="connsiteX48" fmla="*/ 465126 w 3024845"/>
                <a:gd name="connsiteY48" fmla="*/ 224825 h 689379"/>
                <a:gd name="connsiteX49" fmla="*/ 472219 w 3024845"/>
                <a:gd name="connsiteY49" fmla="*/ 224825 h 689379"/>
                <a:gd name="connsiteX50" fmla="*/ 472219 w 3024845"/>
                <a:gd name="connsiteY50" fmla="*/ 223744 h 689379"/>
                <a:gd name="connsiteX51" fmla="*/ 472219 w 3024845"/>
                <a:gd name="connsiteY51" fmla="*/ 216178 h 689379"/>
                <a:gd name="connsiteX52" fmla="*/ 473992 w 3024845"/>
                <a:gd name="connsiteY52" fmla="*/ 216178 h 689379"/>
                <a:gd name="connsiteX53" fmla="*/ 486406 w 3024845"/>
                <a:gd name="connsiteY53" fmla="*/ 216178 h 689379"/>
                <a:gd name="connsiteX54" fmla="*/ 486406 w 3024845"/>
                <a:gd name="connsiteY54" fmla="*/ 242119 h 689379"/>
                <a:gd name="connsiteX55" fmla="*/ 488433 w 3024845"/>
                <a:gd name="connsiteY55" fmla="*/ 242119 h 689379"/>
                <a:gd name="connsiteX56" fmla="*/ 502619 w 3024845"/>
                <a:gd name="connsiteY56" fmla="*/ 242119 h 689379"/>
                <a:gd name="connsiteX57" fmla="*/ 502619 w 3024845"/>
                <a:gd name="connsiteY57" fmla="*/ 243740 h 689379"/>
                <a:gd name="connsiteX58" fmla="*/ 502619 w 3024845"/>
                <a:gd name="connsiteY58" fmla="*/ 255090 h 689379"/>
                <a:gd name="connsiteX59" fmla="*/ 503379 w 3024845"/>
                <a:gd name="connsiteY59" fmla="*/ 255090 h 689379"/>
                <a:gd name="connsiteX60" fmla="*/ 508700 w 3024845"/>
                <a:gd name="connsiteY60" fmla="*/ 255090 h 689379"/>
                <a:gd name="connsiteX61" fmla="*/ 508700 w 3024845"/>
                <a:gd name="connsiteY61" fmla="*/ 254279 h 689379"/>
                <a:gd name="connsiteX62" fmla="*/ 508700 w 3024845"/>
                <a:gd name="connsiteY62" fmla="*/ 248604 h 689379"/>
                <a:gd name="connsiteX63" fmla="*/ 539100 w 3024845"/>
                <a:gd name="connsiteY63" fmla="*/ 248604 h 689379"/>
                <a:gd name="connsiteX64" fmla="*/ 539100 w 3024845"/>
                <a:gd name="connsiteY64" fmla="*/ 272384 h 689379"/>
                <a:gd name="connsiteX65" fmla="*/ 540113 w 3024845"/>
                <a:gd name="connsiteY65" fmla="*/ 272384 h 689379"/>
                <a:gd name="connsiteX66" fmla="*/ 547207 w 3024845"/>
                <a:gd name="connsiteY66" fmla="*/ 272384 h 689379"/>
                <a:gd name="connsiteX67" fmla="*/ 547207 w 3024845"/>
                <a:gd name="connsiteY67" fmla="*/ 273465 h 689379"/>
                <a:gd name="connsiteX68" fmla="*/ 547207 w 3024845"/>
                <a:gd name="connsiteY68" fmla="*/ 281031 h 689379"/>
                <a:gd name="connsiteX69" fmla="*/ 547967 w 3024845"/>
                <a:gd name="connsiteY69" fmla="*/ 281031 h 689379"/>
                <a:gd name="connsiteX70" fmla="*/ 553287 w 3024845"/>
                <a:gd name="connsiteY70" fmla="*/ 281031 h 689379"/>
                <a:gd name="connsiteX71" fmla="*/ 553287 w 3024845"/>
                <a:gd name="connsiteY71" fmla="*/ 278869 h 689379"/>
                <a:gd name="connsiteX72" fmla="*/ 553287 w 3024845"/>
                <a:gd name="connsiteY72" fmla="*/ 263737 h 689379"/>
                <a:gd name="connsiteX73" fmla="*/ 554300 w 3024845"/>
                <a:gd name="connsiteY73" fmla="*/ 263737 h 689379"/>
                <a:gd name="connsiteX74" fmla="*/ 561394 w 3024845"/>
                <a:gd name="connsiteY74" fmla="*/ 263737 h 689379"/>
                <a:gd name="connsiteX75" fmla="*/ 561394 w 3024845"/>
                <a:gd name="connsiteY75" fmla="*/ 264818 h 689379"/>
                <a:gd name="connsiteX76" fmla="*/ 561394 w 3024845"/>
                <a:gd name="connsiteY76" fmla="*/ 272384 h 689379"/>
                <a:gd name="connsiteX77" fmla="*/ 566714 w 3024845"/>
                <a:gd name="connsiteY77" fmla="*/ 270391 h 689379"/>
                <a:gd name="connsiteX78" fmla="*/ 567474 w 3024845"/>
                <a:gd name="connsiteY78" fmla="*/ 269411 h 689379"/>
                <a:gd name="connsiteX79" fmla="*/ 567474 w 3024845"/>
                <a:gd name="connsiteY79" fmla="*/ 263737 h 689379"/>
                <a:gd name="connsiteX80" fmla="*/ 605981 w 3024845"/>
                <a:gd name="connsiteY80" fmla="*/ 263737 h 689379"/>
                <a:gd name="connsiteX81" fmla="*/ 605981 w 3024845"/>
                <a:gd name="connsiteY81" fmla="*/ 287516 h 689379"/>
                <a:gd name="connsiteX82" fmla="*/ 608007 w 3024845"/>
                <a:gd name="connsiteY82" fmla="*/ 287516 h 689379"/>
                <a:gd name="connsiteX83" fmla="*/ 622194 w 3024845"/>
                <a:gd name="connsiteY83" fmla="*/ 287516 h 689379"/>
                <a:gd name="connsiteX84" fmla="*/ 622194 w 3024845"/>
                <a:gd name="connsiteY84" fmla="*/ 288597 h 689379"/>
                <a:gd name="connsiteX85" fmla="*/ 622194 w 3024845"/>
                <a:gd name="connsiteY85" fmla="*/ 296163 h 689379"/>
                <a:gd name="connsiteX86" fmla="*/ 623968 w 3024845"/>
                <a:gd name="connsiteY86" fmla="*/ 296163 h 689379"/>
                <a:gd name="connsiteX87" fmla="*/ 636381 w 3024845"/>
                <a:gd name="connsiteY87" fmla="*/ 296163 h 689379"/>
                <a:gd name="connsiteX88" fmla="*/ 636381 w 3024845"/>
                <a:gd name="connsiteY88" fmla="*/ 272384 h 689379"/>
                <a:gd name="connsiteX89" fmla="*/ 637394 w 3024845"/>
                <a:gd name="connsiteY89" fmla="*/ 272384 h 689379"/>
                <a:gd name="connsiteX90" fmla="*/ 644488 w 3024845"/>
                <a:gd name="connsiteY90" fmla="*/ 272384 h 689379"/>
                <a:gd name="connsiteX91" fmla="*/ 644488 w 3024845"/>
                <a:gd name="connsiteY91" fmla="*/ 239957 h 689379"/>
                <a:gd name="connsiteX92" fmla="*/ 645501 w 3024845"/>
                <a:gd name="connsiteY92" fmla="*/ 239957 h 689379"/>
                <a:gd name="connsiteX93" fmla="*/ 652595 w 3024845"/>
                <a:gd name="connsiteY93" fmla="*/ 239957 h 689379"/>
                <a:gd name="connsiteX94" fmla="*/ 652595 w 3024845"/>
                <a:gd name="connsiteY94" fmla="*/ 238066 h 689379"/>
                <a:gd name="connsiteX95" fmla="*/ 652595 w 3024845"/>
                <a:gd name="connsiteY95" fmla="*/ 224825 h 689379"/>
                <a:gd name="connsiteX96" fmla="*/ 651328 w 3024845"/>
                <a:gd name="connsiteY96" fmla="*/ 223203 h 689379"/>
                <a:gd name="connsiteX97" fmla="*/ 656648 w 3024845"/>
                <a:gd name="connsiteY97" fmla="*/ 211854 h 689379"/>
                <a:gd name="connsiteX98" fmla="*/ 664755 w 3024845"/>
                <a:gd name="connsiteY98" fmla="*/ 239957 h 689379"/>
                <a:gd name="connsiteX99" fmla="*/ 665515 w 3024845"/>
                <a:gd name="connsiteY99" fmla="*/ 239957 h 689379"/>
                <a:gd name="connsiteX100" fmla="*/ 670835 w 3024845"/>
                <a:gd name="connsiteY100" fmla="*/ 239957 h 689379"/>
                <a:gd name="connsiteX101" fmla="*/ 670835 w 3024845"/>
                <a:gd name="connsiteY101" fmla="*/ 134030 h 689379"/>
                <a:gd name="connsiteX102" fmla="*/ 672355 w 3024845"/>
                <a:gd name="connsiteY102" fmla="*/ 134030 h 689379"/>
                <a:gd name="connsiteX103" fmla="*/ 682995 w 3024845"/>
                <a:gd name="connsiteY103" fmla="*/ 134030 h 689379"/>
                <a:gd name="connsiteX104" fmla="*/ 682995 w 3024845"/>
                <a:gd name="connsiteY104" fmla="*/ 86471 h 689379"/>
                <a:gd name="connsiteX105" fmla="*/ 709342 w 3024845"/>
                <a:gd name="connsiteY105" fmla="*/ 86471 h 689379"/>
                <a:gd name="connsiteX106" fmla="*/ 709342 w 3024845"/>
                <a:gd name="connsiteY106" fmla="*/ 64853 h 689379"/>
                <a:gd name="connsiteX107" fmla="*/ 743796 w 3024845"/>
                <a:gd name="connsiteY107" fmla="*/ 64853 h 689379"/>
                <a:gd name="connsiteX108" fmla="*/ 743796 w 3024845"/>
                <a:gd name="connsiteY108" fmla="*/ 67285 h 689379"/>
                <a:gd name="connsiteX109" fmla="*/ 743796 w 3024845"/>
                <a:gd name="connsiteY109" fmla="*/ 84309 h 689379"/>
                <a:gd name="connsiteX110" fmla="*/ 746076 w 3024845"/>
                <a:gd name="connsiteY110" fmla="*/ 84309 h 689379"/>
                <a:gd name="connsiteX111" fmla="*/ 762036 w 3024845"/>
                <a:gd name="connsiteY111" fmla="*/ 84309 h 689379"/>
                <a:gd name="connsiteX112" fmla="*/ 762036 w 3024845"/>
                <a:gd name="connsiteY112" fmla="*/ 131868 h 689379"/>
                <a:gd name="connsiteX113" fmla="*/ 763049 w 3024845"/>
                <a:gd name="connsiteY113" fmla="*/ 131868 h 689379"/>
                <a:gd name="connsiteX114" fmla="*/ 770143 w 3024845"/>
                <a:gd name="connsiteY114" fmla="*/ 131868 h 689379"/>
                <a:gd name="connsiteX115" fmla="*/ 784330 w 3024845"/>
                <a:gd name="connsiteY115" fmla="*/ 136192 h 689379"/>
                <a:gd name="connsiteX116" fmla="*/ 784330 w 3024845"/>
                <a:gd name="connsiteY116" fmla="*/ 175104 h 689379"/>
                <a:gd name="connsiteX117" fmla="*/ 785343 w 3024845"/>
                <a:gd name="connsiteY117" fmla="*/ 175104 h 689379"/>
                <a:gd name="connsiteX118" fmla="*/ 792436 w 3024845"/>
                <a:gd name="connsiteY118" fmla="*/ 175104 h 689379"/>
                <a:gd name="connsiteX119" fmla="*/ 792436 w 3024845"/>
                <a:gd name="connsiteY119" fmla="*/ 176725 h 689379"/>
                <a:gd name="connsiteX120" fmla="*/ 792436 w 3024845"/>
                <a:gd name="connsiteY120" fmla="*/ 188074 h 689379"/>
                <a:gd name="connsiteX121" fmla="*/ 794463 w 3024845"/>
                <a:gd name="connsiteY121" fmla="*/ 188074 h 689379"/>
                <a:gd name="connsiteX122" fmla="*/ 808650 w 3024845"/>
                <a:gd name="connsiteY122" fmla="*/ 188074 h 689379"/>
                <a:gd name="connsiteX123" fmla="*/ 814730 w 3024845"/>
                <a:gd name="connsiteY123" fmla="*/ 194560 h 689379"/>
                <a:gd name="connsiteX124" fmla="*/ 814730 w 3024845"/>
                <a:gd name="connsiteY124" fmla="*/ 216178 h 689379"/>
                <a:gd name="connsiteX125" fmla="*/ 817010 w 3024845"/>
                <a:gd name="connsiteY125" fmla="*/ 216178 h 689379"/>
                <a:gd name="connsiteX126" fmla="*/ 832970 w 3024845"/>
                <a:gd name="connsiteY126" fmla="*/ 216178 h 689379"/>
                <a:gd name="connsiteX127" fmla="*/ 832970 w 3024845"/>
                <a:gd name="connsiteY127" fmla="*/ 217258 h 689379"/>
                <a:gd name="connsiteX128" fmla="*/ 832970 w 3024845"/>
                <a:gd name="connsiteY128" fmla="*/ 224825 h 689379"/>
                <a:gd name="connsiteX129" fmla="*/ 834237 w 3024845"/>
                <a:gd name="connsiteY129" fmla="*/ 224825 h 689379"/>
                <a:gd name="connsiteX130" fmla="*/ 843104 w 3024845"/>
                <a:gd name="connsiteY130" fmla="*/ 224825 h 689379"/>
                <a:gd name="connsiteX131" fmla="*/ 843104 w 3024845"/>
                <a:gd name="connsiteY131" fmla="*/ 226986 h 689379"/>
                <a:gd name="connsiteX132" fmla="*/ 843104 w 3024845"/>
                <a:gd name="connsiteY132" fmla="*/ 242119 h 689379"/>
                <a:gd name="connsiteX133" fmla="*/ 847157 w 3024845"/>
                <a:gd name="connsiteY133" fmla="*/ 240227 h 689379"/>
                <a:gd name="connsiteX134" fmla="*/ 847157 w 3024845"/>
                <a:gd name="connsiteY134" fmla="*/ 226986 h 689379"/>
                <a:gd name="connsiteX135" fmla="*/ 848170 w 3024845"/>
                <a:gd name="connsiteY135" fmla="*/ 226986 h 689379"/>
                <a:gd name="connsiteX136" fmla="*/ 855264 w 3024845"/>
                <a:gd name="connsiteY136" fmla="*/ 226986 h 689379"/>
                <a:gd name="connsiteX137" fmla="*/ 855264 w 3024845"/>
                <a:gd name="connsiteY137" fmla="*/ 228608 h 689379"/>
                <a:gd name="connsiteX138" fmla="*/ 855264 w 3024845"/>
                <a:gd name="connsiteY138" fmla="*/ 239957 h 689379"/>
                <a:gd name="connsiteX139" fmla="*/ 856024 w 3024845"/>
                <a:gd name="connsiteY139" fmla="*/ 239957 h 689379"/>
                <a:gd name="connsiteX140" fmla="*/ 861344 w 3024845"/>
                <a:gd name="connsiteY140" fmla="*/ 239957 h 689379"/>
                <a:gd name="connsiteX141" fmla="*/ 909984 w 3024845"/>
                <a:gd name="connsiteY141" fmla="*/ 235634 h 689379"/>
                <a:gd name="connsiteX142" fmla="*/ 909984 w 3024845"/>
                <a:gd name="connsiteY142" fmla="*/ 236985 h 689379"/>
                <a:gd name="connsiteX143" fmla="*/ 909984 w 3024845"/>
                <a:gd name="connsiteY143" fmla="*/ 246442 h 689379"/>
                <a:gd name="connsiteX144" fmla="*/ 910744 w 3024845"/>
                <a:gd name="connsiteY144" fmla="*/ 246442 h 689379"/>
                <a:gd name="connsiteX145" fmla="*/ 916065 w 3024845"/>
                <a:gd name="connsiteY145" fmla="*/ 246442 h 689379"/>
                <a:gd name="connsiteX146" fmla="*/ 916065 w 3024845"/>
                <a:gd name="connsiteY146" fmla="*/ 248604 h 689379"/>
                <a:gd name="connsiteX147" fmla="*/ 916065 w 3024845"/>
                <a:gd name="connsiteY147" fmla="*/ 263737 h 689379"/>
                <a:gd name="connsiteX148" fmla="*/ 918091 w 3024845"/>
                <a:gd name="connsiteY148" fmla="*/ 262386 h 689379"/>
                <a:gd name="connsiteX149" fmla="*/ 932278 w 3024845"/>
                <a:gd name="connsiteY149" fmla="*/ 252928 h 689379"/>
                <a:gd name="connsiteX150" fmla="*/ 938358 w 3024845"/>
                <a:gd name="connsiteY150" fmla="*/ 211854 h 689379"/>
                <a:gd name="connsiteX151" fmla="*/ 939118 w 3024845"/>
                <a:gd name="connsiteY151" fmla="*/ 211584 h 689379"/>
                <a:gd name="connsiteX152" fmla="*/ 944438 w 3024845"/>
                <a:gd name="connsiteY152" fmla="*/ 209692 h 689379"/>
                <a:gd name="connsiteX153" fmla="*/ 946465 w 3024845"/>
                <a:gd name="connsiteY153" fmla="*/ 140515 h 689379"/>
                <a:gd name="connsiteX154" fmla="*/ 948492 w 3024845"/>
                <a:gd name="connsiteY154" fmla="*/ 209692 h 689379"/>
                <a:gd name="connsiteX155" fmla="*/ 949252 w 3024845"/>
                <a:gd name="connsiteY155" fmla="*/ 209962 h 689379"/>
                <a:gd name="connsiteX156" fmla="*/ 954572 w 3024845"/>
                <a:gd name="connsiteY156" fmla="*/ 211854 h 689379"/>
                <a:gd name="connsiteX157" fmla="*/ 954572 w 3024845"/>
                <a:gd name="connsiteY157" fmla="*/ 125383 h 689379"/>
                <a:gd name="connsiteX158" fmla="*/ 958625 w 3024845"/>
                <a:gd name="connsiteY158" fmla="*/ 92956 h 689379"/>
                <a:gd name="connsiteX159" fmla="*/ 997132 w 3024845"/>
                <a:gd name="connsiteY159" fmla="*/ 92956 h 689379"/>
                <a:gd name="connsiteX160" fmla="*/ 997132 w 3024845"/>
                <a:gd name="connsiteY160" fmla="*/ 125383 h 689379"/>
                <a:gd name="connsiteX161" fmla="*/ 997892 w 3024845"/>
                <a:gd name="connsiteY161" fmla="*/ 125383 h 689379"/>
                <a:gd name="connsiteX162" fmla="*/ 1003212 w 3024845"/>
                <a:gd name="connsiteY162" fmla="*/ 125383 h 689379"/>
                <a:gd name="connsiteX163" fmla="*/ 1003212 w 3024845"/>
                <a:gd name="connsiteY163" fmla="*/ 43235 h 689379"/>
                <a:gd name="connsiteX164" fmla="*/ 1004986 w 3024845"/>
                <a:gd name="connsiteY164" fmla="*/ 43235 h 689379"/>
                <a:gd name="connsiteX165" fmla="*/ 1017399 w 3024845"/>
                <a:gd name="connsiteY165" fmla="*/ 43235 h 689379"/>
                <a:gd name="connsiteX166" fmla="*/ 1017399 w 3024845"/>
                <a:gd name="connsiteY166" fmla="*/ 41344 h 689379"/>
                <a:gd name="connsiteX167" fmla="*/ 1017399 w 3024845"/>
                <a:gd name="connsiteY167" fmla="*/ 28103 h 689379"/>
                <a:gd name="connsiteX168" fmla="*/ 1039693 w 3024845"/>
                <a:gd name="connsiteY168" fmla="*/ 28103 h 689379"/>
                <a:gd name="connsiteX169" fmla="*/ 1039693 w 3024845"/>
                <a:gd name="connsiteY169" fmla="*/ 27022 h 689379"/>
                <a:gd name="connsiteX170" fmla="*/ 1039693 w 3024845"/>
                <a:gd name="connsiteY170" fmla="*/ 19456 h 689379"/>
                <a:gd name="connsiteX171" fmla="*/ 1041466 w 3024845"/>
                <a:gd name="connsiteY171" fmla="*/ 19456 h 689379"/>
                <a:gd name="connsiteX172" fmla="*/ 1053880 w 3024845"/>
                <a:gd name="connsiteY172" fmla="*/ 19456 h 689379"/>
                <a:gd name="connsiteX173" fmla="*/ 1053880 w 3024845"/>
                <a:gd name="connsiteY173" fmla="*/ 20537 h 689379"/>
                <a:gd name="connsiteX174" fmla="*/ 1053880 w 3024845"/>
                <a:gd name="connsiteY174" fmla="*/ 28103 h 689379"/>
                <a:gd name="connsiteX175" fmla="*/ 1054640 w 3024845"/>
                <a:gd name="connsiteY175" fmla="*/ 28103 h 689379"/>
                <a:gd name="connsiteX176" fmla="*/ 1059960 w 3024845"/>
                <a:gd name="connsiteY176" fmla="*/ 28103 h 689379"/>
                <a:gd name="connsiteX177" fmla="*/ 1070093 w 3024845"/>
                <a:gd name="connsiteY177" fmla="*/ 23779 h 689379"/>
                <a:gd name="connsiteX178" fmla="*/ 1074146 w 3024845"/>
                <a:gd name="connsiteY178" fmla="*/ 27022 h 689379"/>
                <a:gd name="connsiteX179" fmla="*/ 1074146 w 3024845"/>
                <a:gd name="connsiteY179" fmla="*/ 19456 h 689379"/>
                <a:gd name="connsiteX180" fmla="*/ 1076426 w 3024845"/>
                <a:gd name="connsiteY180" fmla="*/ 19456 h 689379"/>
                <a:gd name="connsiteX181" fmla="*/ 1092387 w 3024845"/>
                <a:gd name="connsiteY181" fmla="*/ 19456 h 689379"/>
                <a:gd name="connsiteX182" fmla="*/ 1092387 w 3024845"/>
                <a:gd name="connsiteY182" fmla="*/ 20537 h 689379"/>
                <a:gd name="connsiteX183" fmla="*/ 1092387 w 3024845"/>
                <a:gd name="connsiteY183" fmla="*/ 28103 h 689379"/>
                <a:gd name="connsiteX184" fmla="*/ 1122787 w 3024845"/>
                <a:gd name="connsiteY184" fmla="*/ 28103 h 689379"/>
                <a:gd name="connsiteX185" fmla="*/ 1122787 w 3024845"/>
                <a:gd name="connsiteY185" fmla="*/ 29724 h 689379"/>
                <a:gd name="connsiteX186" fmla="*/ 1122787 w 3024845"/>
                <a:gd name="connsiteY186" fmla="*/ 41074 h 689379"/>
                <a:gd name="connsiteX187" fmla="*/ 1149134 w 3024845"/>
                <a:gd name="connsiteY187" fmla="*/ 41074 h 689379"/>
                <a:gd name="connsiteX188" fmla="*/ 1149134 w 3024845"/>
                <a:gd name="connsiteY188" fmla="*/ 71338 h 689379"/>
                <a:gd name="connsiteX189" fmla="*/ 1149894 w 3024845"/>
                <a:gd name="connsiteY189" fmla="*/ 71338 h 689379"/>
                <a:gd name="connsiteX190" fmla="*/ 1155214 w 3024845"/>
                <a:gd name="connsiteY190" fmla="*/ 71338 h 689379"/>
                <a:gd name="connsiteX191" fmla="*/ 1155214 w 3024845"/>
                <a:gd name="connsiteY191" fmla="*/ 72419 h 689379"/>
                <a:gd name="connsiteX192" fmla="*/ 1155214 w 3024845"/>
                <a:gd name="connsiteY192" fmla="*/ 79986 h 689379"/>
                <a:gd name="connsiteX193" fmla="*/ 1159268 w 3024845"/>
                <a:gd name="connsiteY193" fmla="*/ 110250 h 689379"/>
                <a:gd name="connsiteX194" fmla="*/ 1160028 w 3024845"/>
                <a:gd name="connsiteY194" fmla="*/ 110250 h 689379"/>
                <a:gd name="connsiteX195" fmla="*/ 1165348 w 3024845"/>
                <a:gd name="connsiteY195" fmla="*/ 110250 h 689379"/>
                <a:gd name="connsiteX196" fmla="*/ 1165348 w 3024845"/>
                <a:gd name="connsiteY196" fmla="*/ 111061 h 689379"/>
                <a:gd name="connsiteX197" fmla="*/ 1165348 w 3024845"/>
                <a:gd name="connsiteY197" fmla="*/ 116736 h 689379"/>
                <a:gd name="connsiteX198" fmla="*/ 1166361 w 3024845"/>
                <a:gd name="connsiteY198" fmla="*/ 116736 h 689379"/>
                <a:gd name="connsiteX199" fmla="*/ 1173454 w 3024845"/>
                <a:gd name="connsiteY199" fmla="*/ 116736 h 689379"/>
                <a:gd name="connsiteX200" fmla="*/ 1173454 w 3024845"/>
                <a:gd name="connsiteY200" fmla="*/ 147001 h 689379"/>
                <a:gd name="connsiteX201" fmla="*/ 1175481 w 3024845"/>
                <a:gd name="connsiteY201" fmla="*/ 147001 h 689379"/>
                <a:gd name="connsiteX202" fmla="*/ 1189668 w 3024845"/>
                <a:gd name="connsiteY202" fmla="*/ 147001 h 689379"/>
                <a:gd name="connsiteX203" fmla="*/ 1189668 w 3024845"/>
                <a:gd name="connsiteY203" fmla="*/ 170780 h 689379"/>
                <a:gd name="connsiteX204" fmla="*/ 1191695 w 3024845"/>
                <a:gd name="connsiteY204" fmla="*/ 172401 h 689379"/>
                <a:gd name="connsiteX205" fmla="*/ 1191695 w 3024845"/>
                <a:gd name="connsiteY205" fmla="*/ 183751 h 689379"/>
                <a:gd name="connsiteX206" fmla="*/ 1192455 w 3024845"/>
                <a:gd name="connsiteY206" fmla="*/ 183751 h 689379"/>
                <a:gd name="connsiteX207" fmla="*/ 1197775 w 3024845"/>
                <a:gd name="connsiteY207" fmla="*/ 183751 h 689379"/>
                <a:gd name="connsiteX208" fmla="*/ 1197775 w 3024845"/>
                <a:gd name="connsiteY208" fmla="*/ 207530 h 689379"/>
                <a:gd name="connsiteX209" fmla="*/ 1199041 w 3024845"/>
                <a:gd name="connsiteY209" fmla="*/ 207530 h 689379"/>
                <a:gd name="connsiteX210" fmla="*/ 1207908 w 3024845"/>
                <a:gd name="connsiteY210" fmla="*/ 207530 h 689379"/>
                <a:gd name="connsiteX211" fmla="*/ 1209935 w 3024845"/>
                <a:gd name="connsiteY211" fmla="*/ 211584 h 689379"/>
                <a:gd name="connsiteX212" fmla="*/ 1209935 w 3024845"/>
                <a:gd name="connsiteY212" fmla="*/ 224825 h 689379"/>
                <a:gd name="connsiteX213" fmla="*/ 1211455 w 3024845"/>
                <a:gd name="connsiteY213" fmla="*/ 222933 h 689379"/>
                <a:gd name="connsiteX214" fmla="*/ 1222095 w 3024845"/>
                <a:gd name="connsiteY214" fmla="*/ 209692 h 689379"/>
                <a:gd name="connsiteX215" fmla="*/ 1250469 w 3024845"/>
                <a:gd name="connsiteY215" fmla="*/ 209692 h 689379"/>
                <a:gd name="connsiteX216" fmla="*/ 1250469 w 3024845"/>
                <a:gd name="connsiteY216" fmla="*/ 296163 h 689379"/>
                <a:gd name="connsiteX217" fmla="*/ 1251229 w 3024845"/>
                <a:gd name="connsiteY217" fmla="*/ 296163 h 689379"/>
                <a:gd name="connsiteX218" fmla="*/ 1256549 w 3024845"/>
                <a:gd name="connsiteY218" fmla="*/ 296163 h 689379"/>
                <a:gd name="connsiteX219" fmla="*/ 1257309 w 3024845"/>
                <a:gd name="connsiteY219" fmla="*/ 294812 h 689379"/>
                <a:gd name="connsiteX220" fmla="*/ 1262629 w 3024845"/>
                <a:gd name="connsiteY220" fmla="*/ 285354 h 689379"/>
                <a:gd name="connsiteX221" fmla="*/ 1262629 w 3024845"/>
                <a:gd name="connsiteY221" fmla="*/ 287246 h 689379"/>
                <a:gd name="connsiteX222" fmla="*/ 1262629 w 3024845"/>
                <a:gd name="connsiteY222" fmla="*/ 300487 h 689379"/>
                <a:gd name="connsiteX223" fmla="*/ 1266682 w 3024845"/>
                <a:gd name="connsiteY223" fmla="*/ 255090 h 689379"/>
                <a:gd name="connsiteX224" fmla="*/ 1267442 w 3024845"/>
                <a:gd name="connsiteY224" fmla="*/ 255090 h 689379"/>
                <a:gd name="connsiteX225" fmla="*/ 1272762 w 3024845"/>
                <a:gd name="connsiteY225" fmla="*/ 255090 h 689379"/>
                <a:gd name="connsiteX226" fmla="*/ 1272762 w 3024845"/>
                <a:gd name="connsiteY226" fmla="*/ 190236 h 689379"/>
                <a:gd name="connsiteX227" fmla="*/ 1273776 w 3024845"/>
                <a:gd name="connsiteY227" fmla="*/ 190236 h 689379"/>
                <a:gd name="connsiteX228" fmla="*/ 1280869 w 3024845"/>
                <a:gd name="connsiteY228" fmla="*/ 190236 h 689379"/>
                <a:gd name="connsiteX229" fmla="*/ 1293029 w 3024845"/>
                <a:gd name="connsiteY229" fmla="*/ 147001 h 689379"/>
                <a:gd name="connsiteX230" fmla="*/ 1294296 w 3024845"/>
                <a:gd name="connsiteY230" fmla="*/ 147001 h 689379"/>
                <a:gd name="connsiteX231" fmla="*/ 1303163 w 3024845"/>
                <a:gd name="connsiteY231" fmla="*/ 147001 h 689379"/>
                <a:gd name="connsiteX232" fmla="*/ 1313296 w 3024845"/>
                <a:gd name="connsiteY232" fmla="*/ 190236 h 689379"/>
                <a:gd name="connsiteX233" fmla="*/ 1314309 w 3024845"/>
                <a:gd name="connsiteY233" fmla="*/ 190236 h 689379"/>
                <a:gd name="connsiteX234" fmla="*/ 1321403 w 3024845"/>
                <a:gd name="connsiteY234" fmla="*/ 190236 h 689379"/>
                <a:gd name="connsiteX235" fmla="*/ 1321403 w 3024845"/>
                <a:gd name="connsiteY235" fmla="*/ 229148 h 689379"/>
                <a:gd name="connsiteX236" fmla="*/ 1323176 w 3024845"/>
                <a:gd name="connsiteY236" fmla="*/ 229148 h 689379"/>
                <a:gd name="connsiteX237" fmla="*/ 1335590 w 3024845"/>
                <a:gd name="connsiteY237" fmla="*/ 229148 h 689379"/>
                <a:gd name="connsiteX238" fmla="*/ 1335590 w 3024845"/>
                <a:gd name="connsiteY238" fmla="*/ 231310 h 689379"/>
                <a:gd name="connsiteX239" fmla="*/ 1335590 w 3024845"/>
                <a:gd name="connsiteY239" fmla="*/ 246442 h 689379"/>
                <a:gd name="connsiteX240" fmla="*/ 1339643 w 3024845"/>
                <a:gd name="connsiteY240" fmla="*/ 244281 h 689379"/>
                <a:gd name="connsiteX241" fmla="*/ 1339643 w 3024845"/>
                <a:gd name="connsiteY241" fmla="*/ 229148 h 689379"/>
                <a:gd name="connsiteX242" fmla="*/ 1341163 w 3024845"/>
                <a:gd name="connsiteY242" fmla="*/ 229148 h 689379"/>
                <a:gd name="connsiteX243" fmla="*/ 1351803 w 3024845"/>
                <a:gd name="connsiteY243" fmla="*/ 229148 h 689379"/>
                <a:gd name="connsiteX244" fmla="*/ 1351803 w 3024845"/>
                <a:gd name="connsiteY244" fmla="*/ 230769 h 689379"/>
                <a:gd name="connsiteX245" fmla="*/ 1351803 w 3024845"/>
                <a:gd name="connsiteY245" fmla="*/ 242119 h 689379"/>
                <a:gd name="connsiteX246" fmla="*/ 1382204 w 3024845"/>
                <a:gd name="connsiteY246" fmla="*/ 242119 h 689379"/>
                <a:gd name="connsiteX247" fmla="*/ 1382204 w 3024845"/>
                <a:gd name="connsiteY247" fmla="*/ 205369 h 689379"/>
                <a:gd name="connsiteX248" fmla="*/ 1383470 w 3024845"/>
                <a:gd name="connsiteY248" fmla="*/ 205369 h 689379"/>
                <a:gd name="connsiteX249" fmla="*/ 1392337 w 3024845"/>
                <a:gd name="connsiteY249" fmla="*/ 205369 h 689379"/>
                <a:gd name="connsiteX250" fmla="*/ 1392337 w 3024845"/>
                <a:gd name="connsiteY250" fmla="*/ 226986 h 689379"/>
                <a:gd name="connsiteX251" fmla="*/ 1394364 w 3024845"/>
                <a:gd name="connsiteY251" fmla="*/ 194560 h 689379"/>
                <a:gd name="connsiteX252" fmla="*/ 1416657 w 3024845"/>
                <a:gd name="connsiteY252" fmla="*/ 194560 h 689379"/>
                <a:gd name="connsiteX253" fmla="*/ 1416657 w 3024845"/>
                <a:gd name="connsiteY253" fmla="*/ 192938 h 689379"/>
                <a:gd name="connsiteX254" fmla="*/ 1416657 w 3024845"/>
                <a:gd name="connsiteY254" fmla="*/ 181589 h 689379"/>
                <a:gd name="connsiteX255" fmla="*/ 1417417 w 3024845"/>
                <a:gd name="connsiteY255" fmla="*/ 181589 h 689379"/>
                <a:gd name="connsiteX256" fmla="*/ 1422737 w 3024845"/>
                <a:gd name="connsiteY256" fmla="*/ 181589 h 689379"/>
                <a:gd name="connsiteX257" fmla="*/ 1422737 w 3024845"/>
                <a:gd name="connsiteY257" fmla="*/ 179698 h 689379"/>
                <a:gd name="connsiteX258" fmla="*/ 1422737 w 3024845"/>
                <a:gd name="connsiteY258" fmla="*/ 166457 h 689379"/>
                <a:gd name="connsiteX259" fmla="*/ 1426791 w 3024845"/>
                <a:gd name="connsiteY259" fmla="*/ 172942 h 689379"/>
                <a:gd name="connsiteX260" fmla="*/ 1429071 w 3024845"/>
                <a:gd name="connsiteY260" fmla="*/ 172942 h 689379"/>
                <a:gd name="connsiteX261" fmla="*/ 1445031 w 3024845"/>
                <a:gd name="connsiteY261" fmla="*/ 172942 h 689379"/>
                <a:gd name="connsiteX262" fmla="*/ 1445031 w 3024845"/>
                <a:gd name="connsiteY262" fmla="*/ 172131 h 689379"/>
                <a:gd name="connsiteX263" fmla="*/ 1445031 w 3024845"/>
                <a:gd name="connsiteY263" fmla="*/ 166457 h 689379"/>
                <a:gd name="connsiteX264" fmla="*/ 1445791 w 3024845"/>
                <a:gd name="connsiteY264" fmla="*/ 166457 h 689379"/>
                <a:gd name="connsiteX265" fmla="*/ 1451111 w 3024845"/>
                <a:gd name="connsiteY265" fmla="*/ 166457 h 689379"/>
                <a:gd name="connsiteX266" fmla="*/ 1451111 w 3024845"/>
                <a:gd name="connsiteY266" fmla="*/ 167808 h 689379"/>
                <a:gd name="connsiteX267" fmla="*/ 1451111 w 3024845"/>
                <a:gd name="connsiteY267" fmla="*/ 177266 h 689379"/>
                <a:gd name="connsiteX268" fmla="*/ 1489618 w 3024845"/>
                <a:gd name="connsiteY268" fmla="*/ 177266 h 689379"/>
                <a:gd name="connsiteX269" fmla="*/ 1489618 w 3024845"/>
                <a:gd name="connsiteY269" fmla="*/ 315619 h 689379"/>
                <a:gd name="connsiteX270" fmla="*/ 1491138 w 3024845"/>
                <a:gd name="connsiteY270" fmla="*/ 315619 h 689379"/>
                <a:gd name="connsiteX271" fmla="*/ 1501778 w 3024845"/>
                <a:gd name="connsiteY271" fmla="*/ 315619 h 689379"/>
                <a:gd name="connsiteX272" fmla="*/ 1501778 w 3024845"/>
                <a:gd name="connsiteY272" fmla="*/ 302649 h 689379"/>
                <a:gd name="connsiteX273" fmla="*/ 1505832 w 3024845"/>
                <a:gd name="connsiteY273" fmla="*/ 302649 h 689379"/>
                <a:gd name="connsiteX274" fmla="*/ 1505832 w 3024845"/>
                <a:gd name="connsiteY274" fmla="*/ 315619 h 689379"/>
                <a:gd name="connsiteX275" fmla="*/ 1536232 w 3024845"/>
                <a:gd name="connsiteY275" fmla="*/ 315619 h 689379"/>
                <a:gd name="connsiteX276" fmla="*/ 1536232 w 3024845"/>
                <a:gd name="connsiteY276" fmla="*/ 285354 h 689379"/>
                <a:gd name="connsiteX277" fmla="*/ 1548392 w 3024845"/>
                <a:gd name="connsiteY277" fmla="*/ 285354 h 689379"/>
                <a:gd name="connsiteX278" fmla="*/ 1560552 w 3024845"/>
                <a:gd name="connsiteY278" fmla="*/ 283193 h 689379"/>
                <a:gd name="connsiteX279" fmla="*/ 1564606 w 3024845"/>
                <a:gd name="connsiteY279" fmla="*/ 285354 h 689379"/>
                <a:gd name="connsiteX280" fmla="*/ 1574739 w 3024845"/>
                <a:gd name="connsiteY280" fmla="*/ 285354 h 689379"/>
                <a:gd name="connsiteX281" fmla="*/ 1574739 w 3024845"/>
                <a:gd name="connsiteY281" fmla="*/ 315619 h 689379"/>
                <a:gd name="connsiteX282" fmla="*/ 1582846 w 3024845"/>
                <a:gd name="connsiteY282" fmla="*/ 315619 h 689379"/>
                <a:gd name="connsiteX283" fmla="*/ 1582846 w 3024845"/>
                <a:gd name="connsiteY283" fmla="*/ 332914 h 689379"/>
                <a:gd name="connsiteX284" fmla="*/ 1592182 w 3024845"/>
                <a:gd name="connsiteY284" fmla="*/ 333819 h 689379"/>
                <a:gd name="connsiteX285" fmla="*/ 1605140 w 3024845"/>
                <a:gd name="connsiteY285" fmla="*/ 333819 h 689379"/>
                <a:gd name="connsiteX286" fmla="*/ 1605140 w 3024845"/>
                <a:gd name="connsiteY286" fmla="*/ 317781 h 689379"/>
                <a:gd name="connsiteX287" fmla="*/ 1673096 w 3024845"/>
                <a:gd name="connsiteY287" fmla="*/ 317781 h 689379"/>
                <a:gd name="connsiteX288" fmla="*/ 1673096 w 3024845"/>
                <a:gd name="connsiteY288" fmla="*/ 232528 h 689379"/>
                <a:gd name="connsiteX289" fmla="*/ 1745104 w 3024845"/>
                <a:gd name="connsiteY289" fmla="*/ 232528 h 689379"/>
                <a:gd name="connsiteX290" fmla="*/ 1745104 w 3024845"/>
                <a:gd name="connsiteY290" fmla="*/ 311296 h 689379"/>
                <a:gd name="connsiteX291" fmla="*/ 1747008 w 3024845"/>
                <a:gd name="connsiteY291" fmla="*/ 311296 h 689379"/>
                <a:gd name="connsiteX292" fmla="*/ 1748250 w 3024845"/>
                <a:gd name="connsiteY292" fmla="*/ 333819 h 689379"/>
                <a:gd name="connsiteX293" fmla="*/ 1757926 w 3024845"/>
                <a:gd name="connsiteY293" fmla="*/ 333819 h 689379"/>
                <a:gd name="connsiteX294" fmla="*/ 1759168 w 3024845"/>
                <a:gd name="connsiteY294" fmla="*/ 311296 h 689379"/>
                <a:gd name="connsiteX295" fmla="*/ 1765248 w 3024845"/>
                <a:gd name="connsiteY295" fmla="*/ 311296 h 689379"/>
                <a:gd name="connsiteX296" fmla="*/ 1766490 w 3024845"/>
                <a:gd name="connsiteY296" fmla="*/ 333819 h 689379"/>
                <a:gd name="connsiteX297" fmla="*/ 1817112 w 3024845"/>
                <a:gd name="connsiteY297" fmla="*/ 333819 h 689379"/>
                <a:gd name="connsiteX298" fmla="*/ 1817112 w 3024845"/>
                <a:gd name="connsiteY298" fmla="*/ 170791 h 689379"/>
                <a:gd name="connsiteX299" fmla="*/ 2014439 w 3024845"/>
                <a:gd name="connsiteY299" fmla="*/ 170791 h 689379"/>
                <a:gd name="connsiteX300" fmla="*/ 2014439 w 3024845"/>
                <a:gd name="connsiteY300" fmla="*/ 333819 h 689379"/>
                <a:gd name="connsiteX301" fmla="*/ 2033136 w 3024845"/>
                <a:gd name="connsiteY301" fmla="*/ 333819 h 689379"/>
                <a:gd name="connsiteX302" fmla="*/ 2033136 w 3024845"/>
                <a:gd name="connsiteY302" fmla="*/ 251126 h 689379"/>
                <a:gd name="connsiteX303" fmla="*/ 2128256 w 3024845"/>
                <a:gd name="connsiteY303" fmla="*/ 251126 h 689379"/>
                <a:gd name="connsiteX304" fmla="*/ 2180720 w 3024845"/>
                <a:gd name="connsiteY304" fmla="*/ 185913 h 689379"/>
                <a:gd name="connsiteX305" fmla="*/ 2245574 w 3024845"/>
                <a:gd name="connsiteY305" fmla="*/ 185913 h 689379"/>
                <a:gd name="connsiteX306" fmla="*/ 2245574 w 3024845"/>
                <a:gd name="connsiteY306" fmla="*/ 261575 h 689379"/>
                <a:gd name="connsiteX307" fmla="*/ 2253681 w 3024845"/>
                <a:gd name="connsiteY307" fmla="*/ 261575 h 689379"/>
                <a:gd name="connsiteX308" fmla="*/ 2255708 w 3024845"/>
                <a:gd name="connsiteY308" fmla="*/ 255090 h 689379"/>
                <a:gd name="connsiteX309" fmla="*/ 2261788 w 3024845"/>
                <a:gd name="connsiteY309" fmla="*/ 255090 h 689379"/>
                <a:gd name="connsiteX310" fmla="*/ 2263815 w 3024845"/>
                <a:gd name="connsiteY310" fmla="*/ 263737 h 689379"/>
                <a:gd name="connsiteX311" fmla="*/ 2275975 w 3024845"/>
                <a:gd name="connsiteY311" fmla="*/ 263737 h 689379"/>
                <a:gd name="connsiteX312" fmla="*/ 2275975 w 3024845"/>
                <a:gd name="connsiteY312" fmla="*/ 257251 h 689379"/>
                <a:gd name="connsiteX313" fmla="*/ 2298268 w 3024845"/>
                <a:gd name="connsiteY313" fmla="*/ 257251 h 689379"/>
                <a:gd name="connsiteX314" fmla="*/ 2298268 w 3024845"/>
                <a:gd name="connsiteY314" fmla="*/ 263737 h 689379"/>
                <a:gd name="connsiteX315" fmla="*/ 2318535 w 3024845"/>
                <a:gd name="connsiteY315" fmla="*/ 263737 h 689379"/>
                <a:gd name="connsiteX316" fmla="*/ 2318535 w 3024845"/>
                <a:gd name="connsiteY316" fmla="*/ 309134 h 689379"/>
                <a:gd name="connsiteX317" fmla="*/ 2332722 w 3024845"/>
                <a:gd name="connsiteY317" fmla="*/ 309134 h 689379"/>
                <a:gd name="connsiteX318" fmla="*/ 2332722 w 3024845"/>
                <a:gd name="connsiteY318" fmla="*/ 296163 h 689379"/>
                <a:gd name="connsiteX319" fmla="*/ 2348936 w 3024845"/>
                <a:gd name="connsiteY319" fmla="*/ 296163 h 689379"/>
                <a:gd name="connsiteX320" fmla="*/ 2348936 w 3024845"/>
                <a:gd name="connsiteY320" fmla="*/ 116736 h 689379"/>
                <a:gd name="connsiteX321" fmla="*/ 2355016 w 3024845"/>
                <a:gd name="connsiteY321" fmla="*/ 110250 h 689379"/>
                <a:gd name="connsiteX322" fmla="*/ 2427977 w 3024845"/>
                <a:gd name="connsiteY322" fmla="*/ 110250 h 689379"/>
                <a:gd name="connsiteX323" fmla="*/ 2427977 w 3024845"/>
                <a:gd name="connsiteY323" fmla="*/ 118898 h 689379"/>
                <a:gd name="connsiteX324" fmla="*/ 2438110 w 3024845"/>
                <a:gd name="connsiteY324" fmla="*/ 118898 h 689379"/>
                <a:gd name="connsiteX325" fmla="*/ 2438110 w 3024845"/>
                <a:gd name="connsiteY325" fmla="*/ 233472 h 689379"/>
                <a:gd name="connsiteX326" fmla="*/ 2460404 w 3024845"/>
                <a:gd name="connsiteY326" fmla="*/ 233472 h 689379"/>
                <a:gd name="connsiteX327" fmla="*/ 2460404 w 3024845"/>
                <a:gd name="connsiteY327" fmla="*/ 166457 h 689379"/>
                <a:gd name="connsiteX328" fmla="*/ 2486751 w 3024845"/>
                <a:gd name="connsiteY328" fmla="*/ 166457 h 689379"/>
                <a:gd name="connsiteX329" fmla="*/ 2490804 w 3024845"/>
                <a:gd name="connsiteY329" fmla="*/ 162133 h 689379"/>
                <a:gd name="connsiteX330" fmla="*/ 2498911 w 3024845"/>
                <a:gd name="connsiteY330" fmla="*/ 162133 h 689379"/>
                <a:gd name="connsiteX331" fmla="*/ 2502964 w 3024845"/>
                <a:gd name="connsiteY331" fmla="*/ 166457 h 689379"/>
                <a:gd name="connsiteX332" fmla="*/ 2525258 w 3024845"/>
                <a:gd name="connsiteY332" fmla="*/ 166457 h 689379"/>
                <a:gd name="connsiteX333" fmla="*/ 2525258 w 3024845"/>
                <a:gd name="connsiteY333" fmla="*/ 49721 h 689379"/>
                <a:gd name="connsiteX334" fmla="*/ 2582005 w 3024845"/>
                <a:gd name="connsiteY334" fmla="*/ 38912 h 689379"/>
                <a:gd name="connsiteX335" fmla="*/ 2582005 w 3024845"/>
                <a:gd name="connsiteY335" fmla="*/ 39993 h 689379"/>
                <a:gd name="connsiteX336" fmla="*/ 2582005 w 3024845"/>
                <a:gd name="connsiteY336" fmla="*/ 47559 h 689379"/>
                <a:gd name="connsiteX337" fmla="*/ 2608352 w 3024845"/>
                <a:gd name="connsiteY337" fmla="*/ 47559 h 689379"/>
                <a:gd name="connsiteX338" fmla="*/ 2608352 w 3024845"/>
                <a:gd name="connsiteY338" fmla="*/ 302649 h 689379"/>
                <a:gd name="connsiteX339" fmla="*/ 2630646 w 3024845"/>
                <a:gd name="connsiteY339" fmla="*/ 302649 h 689379"/>
                <a:gd name="connsiteX340" fmla="*/ 2630646 w 3024845"/>
                <a:gd name="connsiteY340" fmla="*/ 298325 h 689379"/>
                <a:gd name="connsiteX341" fmla="*/ 2642806 w 3024845"/>
                <a:gd name="connsiteY341" fmla="*/ 298325 h 689379"/>
                <a:gd name="connsiteX342" fmla="*/ 2642806 w 3024845"/>
                <a:gd name="connsiteY342" fmla="*/ 302649 h 689379"/>
                <a:gd name="connsiteX343" fmla="*/ 2667126 w 3024845"/>
                <a:gd name="connsiteY343" fmla="*/ 302649 h 689379"/>
                <a:gd name="connsiteX344" fmla="*/ 2667126 w 3024845"/>
                <a:gd name="connsiteY344" fmla="*/ 289678 h 689379"/>
                <a:gd name="connsiteX345" fmla="*/ 2695500 w 3024845"/>
                <a:gd name="connsiteY345" fmla="*/ 289678 h 689379"/>
                <a:gd name="connsiteX346" fmla="*/ 2707660 w 3024845"/>
                <a:gd name="connsiteY346" fmla="*/ 285354 h 689379"/>
                <a:gd name="connsiteX347" fmla="*/ 2727927 w 3024845"/>
                <a:gd name="connsiteY347" fmla="*/ 289678 h 689379"/>
                <a:gd name="connsiteX348" fmla="*/ 2727927 w 3024845"/>
                <a:gd name="connsiteY348" fmla="*/ 272384 h 689379"/>
                <a:gd name="connsiteX349" fmla="*/ 2736034 w 3024845"/>
                <a:gd name="connsiteY349" fmla="*/ 272384 h 689379"/>
                <a:gd name="connsiteX350" fmla="*/ 2736034 w 3024845"/>
                <a:gd name="connsiteY350" fmla="*/ 259413 h 689379"/>
                <a:gd name="connsiteX351" fmla="*/ 2792781 w 3024845"/>
                <a:gd name="connsiteY351" fmla="*/ 259413 h 689379"/>
                <a:gd name="connsiteX352" fmla="*/ 2792781 w 3024845"/>
                <a:gd name="connsiteY352" fmla="*/ 229148 h 689379"/>
                <a:gd name="connsiteX353" fmla="*/ 2811021 w 3024845"/>
                <a:gd name="connsiteY353" fmla="*/ 229148 h 689379"/>
                <a:gd name="connsiteX354" fmla="*/ 2811021 w 3024845"/>
                <a:gd name="connsiteY354" fmla="*/ 222663 h 689379"/>
                <a:gd name="connsiteX355" fmla="*/ 2823181 w 3024845"/>
                <a:gd name="connsiteY355" fmla="*/ 222663 h 689379"/>
                <a:gd name="connsiteX356" fmla="*/ 2823181 w 3024845"/>
                <a:gd name="connsiteY356" fmla="*/ 229148 h 689379"/>
                <a:gd name="connsiteX357" fmla="*/ 2839395 w 3024845"/>
                <a:gd name="connsiteY357" fmla="*/ 229148 h 689379"/>
                <a:gd name="connsiteX358" fmla="*/ 2839395 w 3024845"/>
                <a:gd name="connsiteY358" fmla="*/ 278869 h 689379"/>
                <a:gd name="connsiteX359" fmla="*/ 2871822 w 3024845"/>
                <a:gd name="connsiteY359" fmla="*/ 278869 h 689379"/>
                <a:gd name="connsiteX360" fmla="*/ 2871822 w 3024845"/>
                <a:gd name="connsiteY360" fmla="*/ 252928 h 689379"/>
                <a:gd name="connsiteX361" fmla="*/ 2910329 w 3024845"/>
                <a:gd name="connsiteY361" fmla="*/ 252928 h 689379"/>
                <a:gd name="connsiteX362" fmla="*/ 2910329 w 3024845"/>
                <a:gd name="connsiteY362" fmla="*/ 222663 h 689379"/>
                <a:gd name="connsiteX363" fmla="*/ 2958970 w 3024845"/>
                <a:gd name="connsiteY363" fmla="*/ 222663 h 689379"/>
                <a:gd name="connsiteX364" fmla="*/ 2958970 w 3024845"/>
                <a:gd name="connsiteY364" fmla="*/ 333819 h 689379"/>
                <a:gd name="connsiteX365" fmla="*/ 2958970 w 3024845"/>
                <a:gd name="connsiteY365" fmla="*/ 347598 h 689379"/>
                <a:gd name="connsiteX366" fmla="*/ 3024845 w 3024845"/>
                <a:gd name="connsiteY366" fmla="*/ 689379 h 689379"/>
                <a:gd name="connsiteX367" fmla="*/ 2054 w 3024845"/>
                <a:gd name="connsiteY367" fmla="*/ 687046 h 689379"/>
                <a:gd name="connsiteX368" fmla="*/ 0 w 3024845"/>
                <a:gd name="connsiteY368" fmla="*/ 252928 h 689379"/>
                <a:gd name="connsiteX369" fmla="*/ 20267 w 3024845"/>
                <a:gd name="connsiteY369" fmla="*/ 252928 h 689379"/>
                <a:gd name="connsiteX370" fmla="*/ 20774 w 3024845"/>
                <a:gd name="connsiteY370" fmla="*/ 251847 h 689379"/>
                <a:gd name="connsiteX371" fmla="*/ 24320 w 3024845"/>
                <a:gd name="connsiteY371" fmla="*/ 244281 h 689379"/>
                <a:gd name="connsiteX372" fmla="*/ 26094 w 3024845"/>
                <a:gd name="connsiteY372" fmla="*/ 244551 h 689379"/>
                <a:gd name="connsiteX373" fmla="*/ 38507 w 3024845"/>
                <a:gd name="connsiteY373" fmla="*/ 246442 h 689379"/>
                <a:gd name="connsiteX374" fmla="*/ 39014 w 3024845"/>
                <a:gd name="connsiteY374" fmla="*/ 247794 h 689379"/>
                <a:gd name="connsiteX375" fmla="*/ 42560 w 3024845"/>
                <a:gd name="connsiteY375" fmla="*/ 257251 h 689379"/>
                <a:gd name="connsiteX376" fmla="*/ 68907 w 3024845"/>
                <a:gd name="connsiteY376" fmla="*/ 259413 h 689379"/>
                <a:gd name="connsiteX377" fmla="*/ 68907 w 3024845"/>
                <a:gd name="connsiteY377" fmla="*/ 136192 h 689379"/>
                <a:gd name="connsiteX378" fmla="*/ 70934 w 3024845"/>
                <a:gd name="connsiteY378" fmla="*/ 136192 h 689379"/>
                <a:gd name="connsiteX379" fmla="*/ 85121 w 3024845"/>
                <a:gd name="connsiteY379" fmla="*/ 136192 h 689379"/>
                <a:gd name="connsiteX380" fmla="*/ 85121 w 3024845"/>
                <a:gd name="connsiteY380" fmla="*/ 0 h 689379"/>
                <a:gd name="connsiteX381" fmla="*/ 86894 w 3024845"/>
                <a:gd name="connsiteY381" fmla="*/ 0 h 689379"/>
                <a:gd name="connsiteX382" fmla="*/ 99308 w 3024845"/>
                <a:gd name="connsiteY382" fmla="*/ 0 h 689379"/>
                <a:gd name="connsiteX0" fmla="*/ 99308 w 3024845"/>
                <a:gd name="connsiteY0" fmla="*/ 0 h 689379"/>
                <a:gd name="connsiteX1" fmla="*/ 220909 w 3024845"/>
                <a:gd name="connsiteY1" fmla="*/ 0 h 689379"/>
                <a:gd name="connsiteX2" fmla="*/ 223189 w 3024845"/>
                <a:gd name="connsiteY2" fmla="*/ 0 h 689379"/>
                <a:gd name="connsiteX3" fmla="*/ 239150 w 3024845"/>
                <a:gd name="connsiteY3" fmla="*/ 0 h 689379"/>
                <a:gd name="connsiteX4" fmla="*/ 239150 w 3024845"/>
                <a:gd name="connsiteY4" fmla="*/ 140515 h 689379"/>
                <a:gd name="connsiteX5" fmla="*/ 240670 w 3024845"/>
                <a:gd name="connsiteY5" fmla="*/ 140245 h 689379"/>
                <a:gd name="connsiteX6" fmla="*/ 251310 w 3024845"/>
                <a:gd name="connsiteY6" fmla="*/ 138354 h 689379"/>
                <a:gd name="connsiteX7" fmla="*/ 249283 w 3024845"/>
                <a:gd name="connsiteY7" fmla="*/ 226986 h 689379"/>
                <a:gd name="connsiteX8" fmla="*/ 250803 w 3024845"/>
                <a:gd name="connsiteY8" fmla="*/ 227257 h 689379"/>
                <a:gd name="connsiteX9" fmla="*/ 261443 w 3024845"/>
                <a:gd name="connsiteY9" fmla="*/ 229148 h 689379"/>
                <a:gd name="connsiteX10" fmla="*/ 261696 w 3024845"/>
                <a:gd name="connsiteY10" fmla="*/ 229959 h 689379"/>
                <a:gd name="connsiteX11" fmla="*/ 263470 w 3024845"/>
                <a:gd name="connsiteY11" fmla="*/ 235634 h 689379"/>
                <a:gd name="connsiteX12" fmla="*/ 264230 w 3024845"/>
                <a:gd name="connsiteY12" fmla="*/ 233202 h 689379"/>
                <a:gd name="connsiteX13" fmla="*/ 269550 w 3024845"/>
                <a:gd name="connsiteY13" fmla="*/ 216178 h 689379"/>
                <a:gd name="connsiteX14" fmla="*/ 271323 w 3024845"/>
                <a:gd name="connsiteY14" fmla="*/ 216178 h 689379"/>
                <a:gd name="connsiteX15" fmla="*/ 283737 w 3024845"/>
                <a:gd name="connsiteY15" fmla="*/ 216178 h 689379"/>
                <a:gd name="connsiteX16" fmla="*/ 283737 w 3024845"/>
                <a:gd name="connsiteY16" fmla="*/ 248604 h 689379"/>
                <a:gd name="connsiteX17" fmla="*/ 284750 w 3024845"/>
                <a:gd name="connsiteY17" fmla="*/ 249145 h 689379"/>
                <a:gd name="connsiteX18" fmla="*/ 291844 w 3024845"/>
                <a:gd name="connsiteY18" fmla="*/ 252928 h 689379"/>
                <a:gd name="connsiteX19" fmla="*/ 291844 w 3024845"/>
                <a:gd name="connsiteY19" fmla="*/ 254279 h 689379"/>
                <a:gd name="connsiteX20" fmla="*/ 291844 w 3024845"/>
                <a:gd name="connsiteY20" fmla="*/ 263737 h 689379"/>
                <a:gd name="connsiteX21" fmla="*/ 336431 w 3024845"/>
                <a:gd name="connsiteY21" fmla="*/ 263737 h 689379"/>
                <a:gd name="connsiteX22" fmla="*/ 336431 w 3024845"/>
                <a:gd name="connsiteY22" fmla="*/ 264818 h 689379"/>
                <a:gd name="connsiteX23" fmla="*/ 336431 w 3024845"/>
                <a:gd name="connsiteY23" fmla="*/ 272384 h 689379"/>
                <a:gd name="connsiteX24" fmla="*/ 338457 w 3024845"/>
                <a:gd name="connsiteY24" fmla="*/ 272384 h 689379"/>
                <a:gd name="connsiteX25" fmla="*/ 352644 w 3024845"/>
                <a:gd name="connsiteY25" fmla="*/ 272384 h 689379"/>
                <a:gd name="connsiteX26" fmla="*/ 352644 w 3024845"/>
                <a:gd name="connsiteY26" fmla="*/ 242119 h 689379"/>
                <a:gd name="connsiteX27" fmla="*/ 397231 w 3024845"/>
                <a:gd name="connsiteY27" fmla="*/ 242119 h 689379"/>
                <a:gd name="connsiteX28" fmla="*/ 397231 w 3024845"/>
                <a:gd name="connsiteY28" fmla="*/ 240768 h 689379"/>
                <a:gd name="connsiteX29" fmla="*/ 397231 w 3024845"/>
                <a:gd name="connsiteY29" fmla="*/ 231310 h 689379"/>
                <a:gd name="connsiteX30" fmla="*/ 398245 w 3024845"/>
                <a:gd name="connsiteY30" fmla="*/ 231310 h 689379"/>
                <a:gd name="connsiteX31" fmla="*/ 405338 w 3024845"/>
                <a:gd name="connsiteY31" fmla="*/ 231310 h 689379"/>
                <a:gd name="connsiteX32" fmla="*/ 405338 w 3024845"/>
                <a:gd name="connsiteY32" fmla="*/ 229419 h 689379"/>
                <a:gd name="connsiteX33" fmla="*/ 405338 w 3024845"/>
                <a:gd name="connsiteY33" fmla="*/ 216178 h 689379"/>
                <a:gd name="connsiteX34" fmla="*/ 406098 w 3024845"/>
                <a:gd name="connsiteY34" fmla="*/ 216178 h 689379"/>
                <a:gd name="connsiteX35" fmla="*/ 411418 w 3024845"/>
                <a:gd name="connsiteY35" fmla="*/ 216178 h 689379"/>
                <a:gd name="connsiteX36" fmla="*/ 411418 w 3024845"/>
                <a:gd name="connsiteY36" fmla="*/ 215097 h 689379"/>
                <a:gd name="connsiteX37" fmla="*/ 411418 w 3024845"/>
                <a:gd name="connsiteY37" fmla="*/ 207530 h 689379"/>
                <a:gd name="connsiteX38" fmla="*/ 413445 w 3024845"/>
                <a:gd name="connsiteY38" fmla="*/ 207530 h 689379"/>
                <a:gd name="connsiteX39" fmla="*/ 427632 w 3024845"/>
                <a:gd name="connsiteY39" fmla="*/ 207530 h 689379"/>
                <a:gd name="connsiteX40" fmla="*/ 427632 w 3024845"/>
                <a:gd name="connsiteY40" fmla="*/ 208611 h 689379"/>
                <a:gd name="connsiteX41" fmla="*/ 427632 w 3024845"/>
                <a:gd name="connsiteY41" fmla="*/ 216178 h 689379"/>
                <a:gd name="connsiteX42" fmla="*/ 449925 w 3024845"/>
                <a:gd name="connsiteY42" fmla="*/ 216178 h 689379"/>
                <a:gd name="connsiteX43" fmla="*/ 449925 w 3024845"/>
                <a:gd name="connsiteY43" fmla="*/ 214286 h 689379"/>
                <a:gd name="connsiteX44" fmla="*/ 449925 w 3024845"/>
                <a:gd name="connsiteY44" fmla="*/ 201045 h 689379"/>
                <a:gd name="connsiteX45" fmla="*/ 451699 w 3024845"/>
                <a:gd name="connsiteY45" fmla="*/ 201045 h 689379"/>
                <a:gd name="connsiteX46" fmla="*/ 464112 w 3024845"/>
                <a:gd name="connsiteY46" fmla="*/ 201045 h 689379"/>
                <a:gd name="connsiteX47" fmla="*/ 464112 w 3024845"/>
                <a:gd name="connsiteY47" fmla="*/ 224825 h 689379"/>
                <a:gd name="connsiteX48" fmla="*/ 465126 w 3024845"/>
                <a:gd name="connsiteY48" fmla="*/ 224825 h 689379"/>
                <a:gd name="connsiteX49" fmla="*/ 472219 w 3024845"/>
                <a:gd name="connsiteY49" fmla="*/ 224825 h 689379"/>
                <a:gd name="connsiteX50" fmla="*/ 472219 w 3024845"/>
                <a:gd name="connsiteY50" fmla="*/ 223744 h 689379"/>
                <a:gd name="connsiteX51" fmla="*/ 472219 w 3024845"/>
                <a:gd name="connsiteY51" fmla="*/ 216178 h 689379"/>
                <a:gd name="connsiteX52" fmla="*/ 473992 w 3024845"/>
                <a:gd name="connsiteY52" fmla="*/ 216178 h 689379"/>
                <a:gd name="connsiteX53" fmla="*/ 486406 w 3024845"/>
                <a:gd name="connsiteY53" fmla="*/ 216178 h 689379"/>
                <a:gd name="connsiteX54" fmla="*/ 486406 w 3024845"/>
                <a:gd name="connsiteY54" fmla="*/ 242119 h 689379"/>
                <a:gd name="connsiteX55" fmla="*/ 488433 w 3024845"/>
                <a:gd name="connsiteY55" fmla="*/ 242119 h 689379"/>
                <a:gd name="connsiteX56" fmla="*/ 502619 w 3024845"/>
                <a:gd name="connsiteY56" fmla="*/ 242119 h 689379"/>
                <a:gd name="connsiteX57" fmla="*/ 502619 w 3024845"/>
                <a:gd name="connsiteY57" fmla="*/ 243740 h 689379"/>
                <a:gd name="connsiteX58" fmla="*/ 502619 w 3024845"/>
                <a:gd name="connsiteY58" fmla="*/ 255090 h 689379"/>
                <a:gd name="connsiteX59" fmla="*/ 503379 w 3024845"/>
                <a:gd name="connsiteY59" fmla="*/ 255090 h 689379"/>
                <a:gd name="connsiteX60" fmla="*/ 508700 w 3024845"/>
                <a:gd name="connsiteY60" fmla="*/ 255090 h 689379"/>
                <a:gd name="connsiteX61" fmla="*/ 508700 w 3024845"/>
                <a:gd name="connsiteY61" fmla="*/ 254279 h 689379"/>
                <a:gd name="connsiteX62" fmla="*/ 508700 w 3024845"/>
                <a:gd name="connsiteY62" fmla="*/ 248604 h 689379"/>
                <a:gd name="connsiteX63" fmla="*/ 539100 w 3024845"/>
                <a:gd name="connsiteY63" fmla="*/ 248604 h 689379"/>
                <a:gd name="connsiteX64" fmla="*/ 539100 w 3024845"/>
                <a:gd name="connsiteY64" fmla="*/ 272384 h 689379"/>
                <a:gd name="connsiteX65" fmla="*/ 540113 w 3024845"/>
                <a:gd name="connsiteY65" fmla="*/ 272384 h 689379"/>
                <a:gd name="connsiteX66" fmla="*/ 547207 w 3024845"/>
                <a:gd name="connsiteY66" fmla="*/ 272384 h 689379"/>
                <a:gd name="connsiteX67" fmla="*/ 547207 w 3024845"/>
                <a:gd name="connsiteY67" fmla="*/ 273465 h 689379"/>
                <a:gd name="connsiteX68" fmla="*/ 547207 w 3024845"/>
                <a:gd name="connsiteY68" fmla="*/ 281031 h 689379"/>
                <a:gd name="connsiteX69" fmla="*/ 547967 w 3024845"/>
                <a:gd name="connsiteY69" fmla="*/ 281031 h 689379"/>
                <a:gd name="connsiteX70" fmla="*/ 553287 w 3024845"/>
                <a:gd name="connsiteY70" fmla="*/ 281031 h 689379"/>
                <a:gd name="connsiteX71" fmla="*/ 553287 w 3024845"/>
                <a:gd name="connsiteY71" fmla="*/ 278869 h 689379"/>
                <a:gd name="connsiteX72" fmla="*/ 553287 w 3024845"/>
                <a:gd name="connsiteY72" fmla="*/ 263737 h 689379"/>
                <a:gd name="connsiteX73" fmla="*/ 554300 w 3024845"/>
                <a:gd name="connsiteY73" fmla="*/ 263737 h 689379"/>
                <a:gd name="connsiteX74" fmla="*/ 561394 w 3024845"/>
                <a:gd name="connsiteY74" fmla="*/ 263737 h 689379"/>
                <a:gd name="connsiteX75" fmla="*/ 561394 w 3024845"/>
                <a:gd name="connsiteY75" fmla="*/ 264818 h 689379"/>
                <a:gd name="connsiteX76" fmla="*/ 561394 w 3024845"/>
                <a:gd name="connsiteY76" fmla="*/ 272384 h 689379"/>
                <a:gd name="connsiteX77" fmla="*/ 566714 w 3024845"/>
                <a:gd name="connsiteY77" fmla="*/ 270391 h 689379"/>
                <a:gd name="connsiteX78" fmla="*/ 567474 w 3024845"/>
                <a:gd name="connsiteY78" fmla="*/ 269411 h 689379"/>
                <a:gd name="connsiteX79" fmla="*/ 567474 w 3024845"/>
                <a:gd name="connsiteY79" fmla="*/ 263737 h 689379"/>
                <a:gd name="connsiteX80" fmla="*/ 605981 w 3024845"/>
                <a:gd name="connsiteY80" fmla="*/ 263737 h 689379"/>
                <a:gd name="connsiteX81" fmla="*/ 605981 w 3024845"/>
                <a:gd name="connsiteY81" fmla="*/ 287516 h 689379"/>
                <a:gd name="connsiteX82" fmla="*/ 608007 w 3024845"/>
                <a:gd name="connsiteY82" fmla="*/ 287516 h 689379"/>
                <a:gd name="connsiteX83" fmla="*/ 622194 w 3024845"/>
                <a:gd name="connsiteY83" fmla="*/ 287516 h 689379"/>
                <a:gd name="connsiteX84" fmla="*/ 622194 w 3024845"/>
                <a:gd name="connsiteY84" fmla="*/ 288597 h 689379"/>
                <a:gd name="connsiteX85" fmla="*/ 622194 w 3024845"/>
                <a:gd name="connsiteY85" fmla="*/ 296163 h 689379"/>
                <a:gd name="connsiteX86" fmla="*/ 623968 w 3024845"/>
                <a:gd name="connsiteY86" fmla="*/ 296163 h 689379"/>
                <a:gd name="connsiteX87" fmla="*/ 636381 w 3024845"/>
                <a:gd name="connsiteY87" fmla="*/ 296163 h 689379"/>
                <a:gd name="connsiteX88" fmla="*/ 636381 w 3024845"/>
                <a:gd name="connsiteY88" fmla="*/ 272384 h 689379"/>
                <a:gd name="connsiteX89" fmla="*/ 637394 w 3024845"/>
                <a:gd name="connsiteY89" fmla="*/ 272384 h 689379"/>
                <a:gd name="connsiteX90" fmla="*/ 644488 w 3024845"/>
                <a:gd name="connsiteY90" fmla="*/ 272384 h 689379"/>
                <a:gd name="connsiteX91" fmla="*/ 644488 w 3024845"/>
                <a:gd name="connsiteY91" fmla="*/ 239957 h 689379"/>
                <a:gd name="connsiteX92" fmla="*/ 645501 w 3024845"/>
                <a:gd name="connsiteY92" fmla="*/ 239957 h 689379"/>
                <a:gd name="connsiteX93" fmla="*/ 652595 w 3024845"/>
                <a:gd name="connsiteY93" fmla="*/ 239957 h 689379"/>
                <a:gd name="connsiteX94" fmla="*/ 652595 w 3024845"/>
                <a:gd name="connsiteY94" fmla="*/ 238066 h 689379"/>
                <a:gd name="connsiteX95" fmla="*/ 652595 w 3024845"/>
                <a:gd name="connsiteY95" fmla="*/ 224825 h 689379"/>
                <a:gd name="connsiteX96" fmla="*/ 651328 w 3024845"/>
                <a:gd name="connsiteY96" fmla="*/ 223203 h 689379"/>
                <a:gd name="connsiteX97" fmla="*/ 656648 w 3024845"/>
                <a:gd name="connsiteY97" fmla="*/ 211854 h 689379"/>
                <a:gd name="connsiteX98" fmla="*/ 664755 w 3024845"/>
                <a:gd name="connsiteY98" fmla="*/ 239957 h 689379"/>
                <a:gd name="connsiteX99" fmla="*/ 665515 w 3024845"/>
                <a:gd name="connsiteY99" fmla="*/ 239957 h 689379"/>
                <a:gd name="connsiteX100" fmla="*/ 670835 w 3024845"/>
                <a:gd name="connsiteY100" fmla="*/ 239957 h 689379"/>
                <a:gd name="connsiteX101" fmla="*/ 670835 w 3024845"/>
                <a:gd name="connsiteY101" fmla="*/ 134030 h 689379"/>
                <a:gd name="connsiteX102" fmla="*/ 672355 w 3024845"/>
                <a:gd name="connsiteY102" fmla="*/ 134030 h 689379"/>
                <a:gd name="connsiteX103" fmla="*/ 682995 w 3024845"/>
                <a:gd name="connsiteY103" fmla="*/ 134030 h 689379"/>
                <a:gd name="connsiteX104" fmla="*/ 682995 w 3024845"/>
                <a:gd name="connsiteY104" fmla="*/ 86471 h 689379"/>
                <a:gd name="connsiteX105" fmla="*/ 709342 w 3024845"/>
                <a:gd name="connsiteY105" fmla="*/ 86471 h 689379"/>
                <a:gd name="connsiteX106" fmla="*/ 709342 w 3024845"/>
                <a:gd name="connsiteY106" fmla="*/ 64853 h 689379"/>
                <a:gd name="connsiteX107" fmla="*/ 743796 w 3024845"/>
                <a:gd name="connsiteY107" fmla="*/ 64853 h 689379"/>
                <a:gd name="connsiteX108" fmla="*/ 743796 w 3024845"/>
                <a:gd name="connsiteY108" fmla="*/ 67285 h 689379"/>
                <a:gd name="connsiteX109" fmla="*/ 743796 w 3024845"/>
                <a:gd name="connsiteY109" fmla="*/ 84309 h 689379"/>
                <a:gd name="connsiteX110" fmla="*/ 746076 w 3024845"/>
                <a:gd name="connsiteY110" fmla="*/ 84309 h 689379"/>
                <a:gd name="connsiteX111" fmla="*/ 762036 w 3024845"/>
                <a:gd name="connsiteY111" fmla="*/ 84309 h 689379"/>
                <a:gd name="connsiteX112" fmla="*/ 762036 w 3024845"/>
                <a:gd name="connsiteY112" fmla="*/ 131868 h 689379"/>
                <a:gd name="connsiteX113" fmla="*/ 763049 w 3024845"/>
                <a:gd name="connsiteY113" fmla="*/ 131868 h 689379"/>
                <a:gd name="connsiteX114" fmla="*/ 770143 w 3024845"/>
                <a:gd name="connsiteY114" fmla="*/ 131868 h 689379"/>
                <a:gd name="connsiteX115" fmla="*/ 784330 w 3024845"/>
                <a:gd name="connsiteY115" fmla="*/ 136192 h 689379"/>
                <a:gd name="connsiteX116" fmla="*/ 784330 w 3024845"/>
                <a:gd name="connsiteY116" fmla="*/ 175104 h 689379"/>
                <a:gd name="connsiteX117" fmla="*/ 785343 w 3024845"/>
                <a:gd name="connsiteY117" fmla="*/ 175104 h 689379"/>
                <a:gd name="connsiteX118" fmla="*/ 792436 w 3024845"/>
                <a:gd name="connsiteY118" fmla="*/ 175104 h 689379"/>
                <a:gd name="connsiteX119" fmla="*/ 792436 w 3024845"/>
                <a:gd name="connsiteY119" fmla="*/ 176725 h 689379"/>
                <a:gd name="connsiteX120" fmla="*/ 792436 w 3024845"/>
                <a:gd name="connsiteY120" fmla="*/ 188074 h 689379"/>
                <a:gd name="connsiteX121" fmla="*/ 794463 w 3024845"/>
                <a:gd name="connsiteY121" fmla="*/ 188074 h 689379"/>
                <a:gd name="connsiteX122" fmla="*/ 808650 w 3024845"/>
                <a:gd name="connsiteY122" fmla="*/ 188074 h 689379"/>
                <a:gd name="connsiteX123" fmla="*/ 814730 w 3024845"/>
                <a:gd name="connsiteY123" fmla="*/ 194560 h 689379"/>
                <a:gd name="connsiteX124" fmla="*/ 814730 w 3024845"/>
                <a:gd name="connsiteY124" fmla="*/ 216178 h 689379"/>
                <a:gd name="connsiteX125" fmla="*/ 817010 w 3024845"/>
                <a:gd name="connsiteY125" fmla="*/ 216178 h 689379"/>
                <a:gd name="connsiteX126" fmla="*/ 832970 w 3024845"/>
                <a:gd name="connsiteY126" fmla="*/ 216178 h 689379"/>
                <a:gd name="connsiteX127" fmla="*/ 832970 w 3024845"/>
                <a:gd name="connsiteY127" fmla="*/ 217258 h 689379"/>
                <a:gd name="connsiteX128" fmla="*/ 832970 w 3024845"/>
                <a:gd name="connsiteY128" fmla="*/ 224825 h 689379"/>
                <a:gd name="connsiteX129" fmla="*/ 834237 w 3024845"/>
                <a:gd name="connsiteY129" fmla="*/ 224825 h 689379"/>
                <a:gd name="connsiteX130" fmla="*/ 843104 w 3024845"/>
                <a:gd name="connsiteY130" fmla="*/ 224825 h 689379"/>
                <a:gd name="connsiteX131" fmla="*/ 843104 w 3024845"/>
                <a:gd name="connsiteY131" fmla="*/ 226986 h 689379"/>
                <a:gd name="connsiteX132" fmla="*/ 843104 w 3024845"/>
                <a:gd name="connsiteY132" fmla="*/ 242119 h 689379"/>
                <a:gd name="connsiteX133" fmla="*/ 847157 w 3024845"/>
                <a:gd name="connsiteY133" fmla="*/ 240227 h 689379"/>
                <a:gd name="connsiteX134" fmla="*/ 847157 w 3024845"/>
                <a:gd name="connsiteY134" fmla="*/ 226986 h 689379"/>
                <a:gd name="connsiteX135" fmla="*/ 848170 w 3024845"/>
                <a:gd name="connsiteY135" fmla="*/ 226986 h 689379"/>
                <a:gd name="connsiteX136" fmla="*/ 855264 w 3024845"/>
                <a:gd name="connsiteY136" fmla="*/ 226986 h 689379"/>
                <a:gd name="connsiteX137" fmla="*/ 855264 w 3024845"/>
                <a:gd name="connsiteY137" fmla="*/ 228608 h 689379"/>
                <a:gd name="connsiteX138" fmla="*/ 855264 w 3024845"/>
                <a:gd name="connsiteY138" fmla="*/ 239957 h 689379"/>
                <a:gd name="connsiteX139" fmla="*/ 856024 w 3024845"/>
                <a:gd name="connsiteY139" fmla="*/ 239957 h 689379"/>
                <a:gd name="connsiteX140" fmla="*/ 861344 w 3024845"/>
                <a:gd name="connsiteY140" fmla="*/ 239957 h 689379"/>
                <a:gd name="connsiteX141" fmla="*/ 909984 w 3024845"/>
                <a:gd name="connsiteY141" fmla="*/ 235634 h 689379"/>
                <a:gd name="connsiteX142" fmla="*/ 909984 w 3024845"/>
                <a:gd name="connsiteY142" fmla="*/ 236985 h 689379"/>
                <a:gd name="connsiteX143" fmla="*/ 909984 w 3024845"/>
                <a:gd name="connsiteY143" fmla="*/ 246442 h 689379"/>
                <a:gd name="connsiteX144" fmla="*/ 910744 w 3024845"/>
                <a:gd name="connsiteY144" fmla="*/ 246442 h 689379"/>
                <a:gd name="connsiteX145" fmla="*/ 916065 w 3024845"/>
                <a:gd name="connsiteY145" fmla="*/ 246442 h 689379"/>
                <a:gd name="connsiteX146" fmla="*/ 916065 w 3024845"/>
                <a:gd name="connsiteY146" fmla="*/ 248604 h 689379"/>
                <a:gd name="connsiteX147" fmla="*/ 916065 w 3024845"/>
                <a:gd name="connsiteY147" fmla="*/ 263737 h 689379"/>
                <a:gd name="connsiteX148" fmla="*/ 918091 w 3024845"/>
                <a:gd name="connsiteY148" fmla="*/ 262386 h 689379"/>
                <a:gd name="connsiteX149" fmla="*/ 932278 w 3024845"/>
                <a:gd name="connsiteY149" fmla="*/ 252928 h 689379"/>
                <a:gd name="connsiteX150" fmla="*/ 938358 w 3024845"/>
                <a:gd name="connsiteY150" fmla="*/ 211854 h 689379"/>
                <a:gd name="connsiteX151" fmla="*/ 939118 w 3024845"/>
                <a:gd name="connsiteY151" fmla="*/ 211584 h 689379"/>
                <a:gd name="connsiteX152" fmla="*/ 944438 w 3024845"/>
                <a:gd name="connsiteY152" fmla="*/ 209692 h 689379"/>
                <a:gd name="connsiteX153" fmla="*/ 946465 w 3024845"/>
                <a:gd name="connsiteY153" fmla="*/ 140515 h 689379"/>
                <a:gd name="connsiteX154" fmla="*/ 948492 w 3024845"/>
                <a:gd name="connsiteY154" fmla="*/ 209692 h 689379"/>
                <a:gd name="connsiteX155" fmla="*/ 949252 w 3024845"/>
                <a:gd name="connsiteY155" fmla="*/ 209962 h 689379"/>
                <a:gd name="connsiteX156" fmla="*/ 954572 w 3024845"/>
                <a:gd name="connsiteY156" fmla="*/ 211854 h 689379"/>
                <a:gd name="connsiteX157" fmla="*/ 954572 w 3024845"/>
                <a:gd name="connsiteY157" fmla="*/ 125383 h 689379"/>
                <a:gd name="connsiteX158" fmla="*/ 958625 w 3024845"/>
                <a:gd name="connsiteY158" fmla="*/ 92956 h 689379"/>
                <a:gd name="connsiteX159" fmla="*/ 997132 w 3024845"/>
                <a:gd name="connsiteY159" fmla="*/ 92956 h 689379"/>
                <a:gd name="connsiteX160" fmla="*/ 997132 w 3024845"/>
                <a:gd name="connsiteY160" fmla="*/ 125383 h 689379"/>
                <a:gd name="connsiteX161" fmla="*/ 997892 w 3024845"/>
                <a:gd name="connsiteY161" fmla="*/ 125383 h 689379"/>
                <a:gd name="connsiteX162" fmla="*/ 1003212 w 3024845"/>
                <a:gd name="connsiteY162" fmla="*/ 125383 h 689379"/>
                <a:gd name="connsiteX163" fmla="*/ 1003212 w 3024845"/>
                <a:gd name="connsiteY163" fmla="*/ 43235 h 689379"/>
                <a:gd name="connsiteX164" fmla="*/ 1004986 w 3024845"/>
                <a:gd name="connsiteY164" fmla="*/ 43235 h 689379"/>
                <a:gd name="connsiteX165" fmla="*/ 1017399 w 3024845"/>
                <a:gd name="connsiteY165" fmla="*/ 43235 h 689379"/>
                <a:gd name="connsiteX166" fmla="*/ 1017399 w 3024845"/>
                <a:gd name="connsiteY166" fmla="*/ 41344 h 689379"/>
                <a:gd name="connsiteX167" fmla="*/ 1017399 w 3024845"/>
                <a:gd name="connsiteY167" fmla="*/ 28103 h 689379"/>
                <a:gd name="connsiteX168" fmla="*/ 1039693 w 3024845"/>
                <a:gd name="connsiteY168" fmla="*/ 28103 h 689379"/>
                <a:gd name="connsiteX169" fmla="*/ 1039693 w 3024845"/>
                <a:gd name="connsiteY169" fmla="*/ 27022 h 689379"/>
                <a:gd name="connsiteX170" fmla="*/ 1039693 w 3024845"/>
                <a:gd name="connsiteY170" fmla="*/ 19456 h 689379"/>
                <a:gd name="connsiteX171" fmla="*/ 1041466 w 3024845"/>
                <a:gd name="connsiteY171" fmla="*/ 19456 h 689379"/>
                <a:gd name="connsiteX172" fmla="*/ 1053880 w 3024845"/>
                <a:gd name="connsiteY172" fmla="*/ 19456 h 689379"/>
                <a:gd name="connsiteX173" fmla="*/ 1053880 w 3024845"/>
                <a:gd name="connsiteY173" fmla="*/ 20537 h 689379"/>
                <a:gd name="connsiteX174" fmla="*/ 1053880 w 3024845"/>
                <a:gd name="connsiteY174" fmla="*/ 28103 h 689379"/>
                <a:gd name="connsiteX175" fmla="*/ 1054640 w 3024845"/>
                <a:gd name="connsiteY175" fmla="*/ 28103 h 689379"/>
                <a:gd name="connsiteX176" fmla="*/ 1059960 w 3024845"/>
                <a:gd name="connsiteY176" fmla="*/ 28103 h 689379"/>
                <a:gd name="connsiteX177" fmla="*/ 1070093 w 3024845"/>
                <a:gd name="connsiteY177" fmla="*/ 23779 h 689379"/>
                <a:gd name="connsiteX178" fmla="*/ 1074146 w 3024845"/>
                <a:gd name="connsiteY178" fmla="*/ 27022 h 689379"/>
                <a:gd name="connsiteX179" fmla="*/ 1074146 w 3024845"/>
                <a:gd name="connsiteY179" fmla="*/ 19456 h 689379"/>
                <a:gd name="connsiteX180" fmla="*/ 1076426 w 3024845"/>
                <a:gd name="connsiteY180" fmla="*/ 19456 h 689379"/>
                <a:gd name="connsiteX181" fmla="*/ 1092387 w 3024845"/>
                <a:gd name="connsiteY181" fmla="*/ 19456 h 689379"/>
                <a:gd name="connsiteX182" fmla="*/ 1092387 w 3024845"/>
                <a:gd name="connsiteY182" fmla="*/ 20537 h 689379"/>
                <a:gd name="connsiteX183" fmla="*/ 1092387 w 3024845"/>
                <a:gd name="connsiteY183" fmla="*/ 28103 h 689379"/>
                <a:gd name="connsiteX184" fmla="*/ 1122787 w 3024845"/>
                <a:gd name="connsiteY184" fmla="*/ 28103 h 689379"/>
                <a:gd name="connsiteX185" fmla="*/ 1122787 w 3024845"/>
                <a:gd name="connsiteY185" fmla="*/ 29724 h 689379"/>
                <a:gd name="connsiteX186" fmla="*/ 1122787 w 3024845"/>
                <a:gd name="connsiteY186" fmla="*/ 41074 h 689379"/>
                <a:gd name="connsiteX187" fmla="*/ 1149134 w 3024845"/>
                <a:gd name="connsiteY187" fmla="*/ 41074 h 689379"/>
                <a:gd name="connsiteX188" fmla="*/ 1149134 w 3024845"/>
                <a:gd name="connsiteY188" fmla="*/ 71338 h 689379"/>
                <a:gd name="connsiteX189" fmla="*/ 1149894 w 3024845"/>
                <a:gd name="connsiteY189" fmla="*/ 71338 h 689379"/>
                <a:gd name="connsiteX190" fmla="*/ 1155214 w 3024845"/>
                <a:gd name="connsiteY190" fmla="*/ 71338 h 689379"/>
                <a:gd name="connsiteX191" fmla="*/ 1155214 w 3024845"/>
                <a:gd name="connsiteY191" fmla="*/ 72419 h 689379"/>
                <a:gd name="connsiteX192" fmla="*/ 1155214 w 3024845"/>
                <a:gd name="connsiteY192" fmla="*/ 79986 h 689379"/>
                <a:gd name="connsiteX193" fmla="*/ 1159268 w 3024845"/>
                <a:gd name="connsiteY193" fmla="*/ 110250 h 689379"/>
                <a:gd name="connsiteX194" fmla="*/ 1160028 w 3024845"/>
                <a:gd name="connsiteY194" fmla="*/ 110250 h 689379"/>
                <a:gd name="connsiteX195" fmla="*/ 1165348 w 3024845"/>
                <a:gd name="connsiteY195" fmla="*/ 110250 h 689379"/>
                <a:gd name="connsiteX196" fmla="*/ 1165348 w 3024845"/>
                <a:gd name="connsiteY196" fmla="*/ 111061 h 689379"/>
                <a:gd name="connsiteX197" fmla="*/ 1165348 w 3024845"/>
                <a:gd name="connsiteY197" fmla="*/ 116736 h 689379"/>
                <a:gd name="connsiteX198" fmla="*/ 1166361 w 3024845"/>
                <a:gd name="connsiteY198" fmla="*/ 116736 h 689379"/>
                <a:gd name="connsiteX199" fmla="*/ 1173454 w 3024845"/>
                <a:gd name="connsiteY199" fmla="*/ 116736 h 689379"/>
                <a:gd name="connsiteX200" fmla="*/ 1173454 w 3024845"/>
                <a:gd name="connsiteY200" fmla="*/ 147001 h 689379"/>
                <a:gd name="connsiteX201" fmla="*/ 1175481 w 3024845"/>
                <a:gd name="connsiteY201" fmla="*/ 147001 h 689379"/>
                <a:gd name="connsiteX202" fmla="*/ 1189668 w 3024845"/>
                <a:gd name="connsiteY202" fmla="*/ 147001 h 689379"/>
                <a:gd name="connsiteX203" fmla="*/ 1189668 w 3024845"/>
                <a:gd name="connsiteY203" fmla="*/ 170780 h 689379"/>
                <a:gd name="connsiteX204" fmla="*/ 1191695 w 3024845"/>
                <a:gd name="connsiteY204" fmla="*/ 172401 h 689379"/>
                <a:gd name="connsiteX205" fmla="*/ 1191695 w 3024845"/>
                <a:gd name="connsiteY205" fmla="*/ 183751 h 689379"/>
                <a:gd name="connsiteX206" fmla="*/ 1192455 w 3024845"/>
                <a:gd name="connsiteY206" fmla="*/ 183751 h 689379"/>
                <a:gd name="connsiteX207" fmla="*/ 1197775 w 3024845"/>
                <a:gd name="connsiteY207" fmla="*/ 183751 h 689379"/>
                <a:gd name="connsiteX208" fmla="*/ 1197775 w 3024845"/>
                <a:gd name="connsiteY208" fmla="*/ 207530 h 689379"/>
                <a:gd name="connsiteX209" fmla="*/ 1199041 w 3024845"/>
                <a:gd name="connsiteY209" fmla="*/ 207530 h 689379"/>
                <a:gd name="connsiteX210" fmla="*/ 1207908 w 3024845"/>
                <a:gd name="connsiteY210" fmla="*/ 207530 h 689379"/>
                <a:gd name="connsiteX211" fmla="*/ 1209935 w 3024845"/>
                <a:gd name="connsiteY211" fmla="*/ 211584 h 689379"/>
                <a:gd name="connsiteX212" fmla="*/ 1209935 w 3024845"/>
                <a:gd name="connsiteY212" fmla="*/ 224825 h 689379"/>
                <a:gd name="connsiteX213" fmla="*/ 1211455 w 3024845"/>
                <a:gd name="connsiteY213" fmla="*/ 222933 h 689379"/>
                <a:gd name="connsiteX214" fmla="*/ 1222095 w 3024845"/>
                <a:gd name="connsiteY214" fmla="*/ 209692 h 689379"/>
                <a:gd name="connsiteX215" fmla="*/ 1250469 w 3024845"/>
                <a:gd name="connsiteY215" fmla="*/ 209692 h 689379"/>
                <a:gd name="connsiteX216" fmla="*/ 1250469 w 3024845"/>
                <a:gd name="connsiteY216" fmla="*/ 296163 h 689379"/>
                <a:gd name="connsiteX217" fmla="*/ 1251229 w 3024845"/>
                <a:gd name="connsiteY217" fmla="*/ 296163 h 689379"/>
                <a:gd name="connsiteX218" fmla="*/ 1256549 w 3024845"/>
                <a:gd name="connsiteY218" fmla="*/ 296163 h 689379"/>
                <a:gd name="connsiteX219" fmla="*/ 1257309 w 3024845"/>
                <a:gd name="connsiteY219" fmla="*/ 294812 h 689379"/>
                <a:gd name="connsiteX220" fmla="*/ 1262629 w 3024845"/>
                <a:gd name="connsiteY220" fmla="*/ 285354 h 689379"/>
                <a:gd name="connsiteX221" fmla="*/ 1262629 w 3024845"/>
                <a:gd name="connsiteY221" fmla="*/ 287246 h 689379"/>
                <a:gd name="connsiteX222" fmla="*/ 1262629 w 3024845"/>
                <a:gd name="connsiteY222" fmla="*/ 300487 h 689379"/>
                <a:gd name="connsiteX223" fmla="*/ 1266682 w 3024845"/>
                <a:gd name="connsiteY223" fmla="*/ 255090 h 689379"/>
                <a:gd name="connsiteX224" fmla="*/ 1267442 w 3024845"/>
                <a:gd name="connsiteY224" fmla="*/ 255090 h 689379"/>
                <a:gd name="connsiteX225" fmla="*/ 1272762 w 3024845"/>
                <a:gd name="connsiteY225" fmla="*/ 255090 h 689379"/>
                <a:gd name="connsiteX226" fmla="*/ 1272762 w 3024845"/>
                <a:gd name="connsiteY226" fmla="*/ 190236 h 689379"/>
                <a:gd name="connsiteX227" fmla="*/ 1273776 w 3024845"/>
                <a:gd name="connsiteY227" fmla="*/ 190236 h 689379"/>
                <a:gd name="connsiteX228" fmla="*/ 1280869 w 3024845"/>
                <a:gd name="connsiteY228" fmla="*/ 190236 h 689379"/>
                <a:gd name="connsiteX229" fmla="*/ 1293029 w 3024845"/>
                <a:gd name="connsiteY229" fmla="*/ 147001 h 689379"/>
                <a:gd name="connsiteX230" fmla="*/ 1294296 w 3024845"/>
                <a:gd name="connsiteY230" fmla="*/ 147001 h 689379"/>
                <a:gd name="connsiteX231" fmla="*/ 1303163 w 3024845"/>
                <a:gd name="connsiteY231" fmla="*/ 147001 h 689379"/>
                <a:gd name="connsiteX232" fmla="*/ 1313296 w 3024845"/>
                <a:gd name="connsiteY232" fmla="*/ 190236 h 689379"/>
                <a:gd name="connsiteX233" fmla="*/ 1314309 w 3024845"/>
                <a:gd name="connsiteY233" fmla="*/ 190236 h 689379"/>
                <a:gd name="connsiteX234" fmla="*/ 1321403 w 3024845"/>
                <a:gd name="connsiteY234" fmla="*/ 190236 h 689379"/>
                <a:gd name="connsiteX235" fmla="*/ 1321403 w 3024845"/>
                <a:gd name="connsiteY235" fmla="*/ 229148 h 689379"/>
                <a:gd name="connsiteX236" fmla="*/ 1323176 w 3024845"/>
                <a:gd name="connsiteY236" fmla="*/ 229148 h 689379"/>
                <a:gd name="connsiteX237" fmla="*/ 1335590 w 3024845"/>
                <a:gd name="connsiteY237" fmla="*/ 229148 h 689379"/>
                <a:gd name="connsiteX238" fmla="*/ 1335590 w 3024845"/>
                <a:gd name="connsiteY238" fmla="*/ 231310 h 689379"/>
                <a:gd name="connsiteX239" fmla="*/ 1335590 w 3024845"/>
                <a:gd name="connsiteY239" fmla="*/ 246442 h 689379"/>
                <a:gd name="connsiteX240" fmla="*/ 1339643 w 3024845"/>
                <a:gd name="connsiteY240" fmla="*/ 244281 h 689379"/>
                <a:gd name="connsiteX241" fmla="*/ 1339643 w 3024845"/>
                <a:gd name="connsiteY241" fmla="*/ 229148 h 689379"/>
                <a:gd name="connsiteX242" fmla="*/ 1341163 w 3024845"/>
                <a:gd name="connsiteY242" fmla="*/ 229148 h 689379"/>
                <a:gd name="connsiteX243" fmla="*/ 1351803 w 3024845"/>
                <a:gd name="connsiteY243" fmla="*/ 229148 h 689379"/>
                <a:gd name="connsiteX244" fmla="*/ 1351803 w 3024845"/>
                <a:gd name="connsiteY244" fmla="*/ 230769 h 689379"/>
                <a:gd name="connsiteX245" fmla="*/ 1351803 w 3024845"/>
                <a:gd name="connsiteY245" fmla="*/ 242119 h 689379"/>
                <a:gd name="connsiteX246" fmla="*/ 1382204 w 3024845"/>
                <a:gd name="connsiteY246" fmla="*/ 242119 h 689379"/>
                <a:gd name="connsiteX247" fmla="*/ 1382204 w 3024845"/>
                <a:gd name="connsiteY247" fmla="*/ 205369 h 689379"/>
                <a:gd name="connsiteX248" fmla="*/ 1383470 w 3024845"/>
                <a:gd name="connsiteY248" fmla="*/ 205369 h 689379"/>
                <a:gd name="connsiteX249" fmla="*/ 1392337 w 3024845"/>
                <a:gd name="connsiteY249" fmla="*/ 205369 h 689379"/>
                <a:gd name="connsiteX250" fmla="*/ 1392337 w 3024845"/>
                <a:gd name="connsiteY250" fmla="*/ 226986 h 689379"/>
                <a:gd name="connsiteX251" fmla="*/ 1394364 w 3024845"/>
                <a:gd name="connsiteY251" fmla="*/ 194560 h 689379"/>
                <a:gd name="connsiteX252" fmla="*/ 1416657 w 3024845"/>
                <a:gd name="connsiteY252" fmla="*/ 194560 h 689379"/>
                <a:gd name="connsiteX253" fmla="*/ 1416657 w 3024845"/>
                <a:gd name="connsiteY253" fmla="*/ 192938 h 689379"/>
                <a:gd name="connsiteX254" fmla="*/ 1416657 w 3024845"/>
                <a:gd name="connsiteY254" fmla="*/ 181589 h 689379"/>
                <a:gd name="connsiteX255" fmla="*/ 1417417 w 3024845"/>
                <a:gd name="connsiteY255" fmla="*/ 181589 h 689379"/>
                <a:gd name="connsiteX256" fmla="*/ 1422737 w 3024845"/>
                <a:gd name="connsiteY256" fmla="*/ 181589 h 689379"/>
                <a:gd name="connsiteX257" fmla="*/ 1422737 w 3024845"/>
                <a:gd name="connsiteY257" fmla="*/ 179698 h 689379"/>
                <a:gd name="connsiteX258" fmla="*/ 1422737 w 3024845"/>
                <a:gd name="connsiteY258" fmla="*/ 166457 h 689379"/>
                <a:gd name="connsiteX259" fmla="*/ 1426791 w 3024845"/>
                <a:gd name="connsiteY259" fmla="*/ 172942 h 689379"/>
                <a:gd name="connsiteX260" fmla="*/ 1429071 w 3024845"/>
                <a:gd name="connsiteY260" fmla="*/ 172942 h 689379"/>
                <a:gd name="connsiteX261" fmla="*/ 1445031 w 3024845"/>
                <a:gd name="connsiteY261" fmla="*/ 172942 h 689379"/>
                <a:gd name="connsiteX262" fmla="*/ 1445031 w 3024845"/>
                <a:gd name="connsiteY262" fmla="*/ 172131 h 689379"/>
                <a:gd name="connsiteX263" fmla="*/ 1445031 w 3024845"/>
                <a:gd name="connsiteY263" fmla="*/ 166457 h 689379"/>
                <a:gd name="connsiteX264" fmla="*/ 1445791 w 3024845"/>
                <a:gd name="connsiteY264" fmla="*/ 166457 h 689379"/>
                <a:gd name="connsiteX265" fmla="*/ 1451111 w 3024845"/>
                <a:gd name="connsiteY265" fmla="*/ 166457 h 689379"/>
                <a:gd name="connsiteX266" fmla="*/ 1451111 w 3024845"/>
                <a:gd name="connsiteY266" fmla="*/ 167808 h 689379"/>
                <a:gd name="connsiteX267" fmla="*/ 1451111 w 3024845"/>
                <a:gd name="connsiteY267" fmla="*/ 177266 h 689379"/>
                <a:gd name="connsiteX268" fmla="*/ 1489618 w 3024845"/>
                <a:gd name="connsiteY268" fmla="*/ 177266 h 689379"/>
                <a:gd name="connsiteX269" fmla="*/ 1489618 w 3024845"/>
                <a:gd name="connsiteY269" fmla="*/ 315619 h 689379"/>
                <a:gd name="connsiteX270" fmla="*/ 1491138 w 3024845"/>
                <a:gd name="connsiteY270" fmla="*/ 315619 h 689379"/>
                <a:gd name="connsiteX271" fmla="*/ 1501778 w 3024845"/>
                <a:gd name="connsiteY271" fmla="*/ 315619 h 689379"/>
                <a:gd name="connsiteX272" fmla="*/ 1501778 w 3024845"/>
                <a:gd name="connsiteY272" fmla="*/ 302649 h 689379"/>
                <a:gd name="connsiteX273" fmla="*/ 1505832 w 3024845"/>
                <a:gd name="connsiteY273" fmla="*/ 302649 h 689379"/>
                <a:gd name="connsiteX274" fmla="*/ 1505832 w 3024845"/>
                <a:gd name="connsiteY274" fmla="*/ 315619 h 689379"/>
                <a:gd name="connsiteX275" fmla="*/ 1536232 w 3024845"/>
                <a:gd name="connsiteY275" fmla="*/ 315619 h 689379"/>
                <a:gd name="connsiteX276" fmla="*/ 1536232 w 3024845"/>
                <a:gd name="connsiteY276" fmla="*/ 285354 h 689379"/>
                <a:gd name="connsiteX277" fmla="*/ 1548392 w 3024845"/>
                <a:gd name="connsiteY277" fmla="*/ 285354 h 689379"/>
                <a:gd name="connsiteX278" fmla="*/ 1560552 w 3024845"/>
                <a:gd name="connsiteY278" fmla="*/ 283193 h 689379"/>
                <a:gd name="connsiteX279" fmla="*/ 1564606 w 3024845"/>
                <a:gd name="connsiteY279" fmla="*/ 285354 h 689379"/>
                <a:gd name="connsiteX280" fmla="*/ 1574739 w 3024845"/>
                <a:gd name="connsiteY280" fmla="*/ 285354 h 689379"/>
                <a:gd name="connsiteX281" fmla="*/ 1574739 w 3024845"/>
                <a:gd name="connsiteY281" fmla="*/ 315619 h 689379"/>
                <a:gd name="connsiteX282" fmla="*/ 1582846 w 3024845"/>
                <a:gd name="connsiteY282" fmla="*/ 315619 h 689379"/>
                <a:gd name="connsiteX283" fmla="*/ 1582846 w 3024845"/>
                <a:gd name="connsiteY283" fmla="*/ 332914 h 689379"/>
                <a:gd name="connsiteX284" fmla="*/ 1592182 w 3024845"/>
                <a:gd name="connsiteY284" fmla="*/ 333819 h 689379"/>
                <a:gd name="connsiteX285" fmla="*/ 1605140 w 3024845"/>
                <a:gd name="connsiteY285" fmla="*/ 333819 h 689379"/>
                <a:gd name="connsiteX286" fmla="*/ 1605140 w 3024845"/>
                <a:gd name="connsiteY286" fmla="*/ 317781 h 689379"/>
                <a:gd name="connsiteX287" fmla="*/ 1673096 w 3024845"/>
                <a:gd name="connsiteY287" fmla="*/ 317781 h 689379"/>
                <a:gd name="connsiteX288" fmla="*/ 1673096 w 3024845"/>
                <a:gd name="connsiteY288" fmla="*/ 232528 h 689379"/>
                <a:gd name="connsiteX289" fmla="*/ 1745104 w 3024845"/>
                <a:gd name="connsiteY289" fmla="*/ 232528 h 689379"/>
                <a:gd name="connsiteX290" fmla="*/ 1745104 w 3024845"/>
                <a:gd name="connsiteY290" fmla="*/ 311296 h 689379"/>
                <a:gd name="connsiteX291" fmla="*/ 1747008 w 3024845"/>
                <a:gd name="connsiteY291" fmla="*/ 311296 h 689379"/>
                <a:gd name="connsiteX292" fmla="*/ 1748250 w 3024845"/>
                <a:gd name="connsiteY292" fmla="*/ 333819 h 689379"/>
                <a:gd name="connsiteX293" fmla="*/ 1757926 w 3024845"/>
                <a:gd name="connsiteY293" fmla="*/ 333819 h 689379"/>
                <a:gd name="connsiteX294" fmla="*/ 1759168 w 3024845"/>
                <a:gd name="connsiteY294" fmla="*/ 311296 h 689379"/>
                <a:gd name="connsiteX295" fmla="*/ 1765248 w 3024845"/>
                <a:gd name="connsiteY295" fmla="*/ 311296 h 689379"/>
                <a:gd name="connsiteX296" fmla="*/ 1766490 w 3024845"/>
                <a:gd name="connsiteY296" fmla="*/ 333819 h 689379"/>
                <a:gd name="connsiteX297" fmla="*/ 1817112 w 3024845"/>
                <a:gd name="connsiteY297" fmla="*/ 333819 h 689379"/>
                <a:gd name="connsiteX298" fmla="*/ 1817112 w 3024845"/>
                <a:gd name="connsiteY298" fmla="*/ 170791 h 689379"/>
                <a:gd name="connsiteX299" fmla="*/ 2014439 w 3024845"/>
                <a:gd name="connsiteY299" fmla="*/ 170791 h 689379"/>
                <a:gd name="connsiteX300" fmla="*/ 2014439 w 3024845"/>
                <a:gd name="connsiteY300" fmla="*/ 333819 h 689379"/>
                <a:gd name="connsiteX301" fmla="*/ 2033136 w 3024845"/>
                <a:gd name="connsiteY301" fmla="*/ 333819 h 689379"/>
                <a:gd name="connsiteX302" fmla="*/ 2033136 w 3024845"/>
                <a:gd name="connsiteY302" fmla="*/ 251126 h 689379"/>
                <a:gd name="connsiteX303" fmla="*/ 2128256 w 3024845"/>
                <a:gd name="connsiteY303" fmla="*/ 251126 h 689379"/>
                <a:gd name="connsiteX304" fmla="*/ 2180720 w 3024845"/>
                <a:gd name="connsiteY304" fmla="*/ 185913 h 689379"/>
                <a:gd name="connsiteX305" fmla="*/ 2245574 w 3024845"/>
                <a:gd name="connsiteY305" fmla="*/ 185913 h 689379"/>
                <a:gd name="connsiteX306" fmla="*/ 2245574 w 3024845"/>
                <a:gd name="connsiteY306" fmla="*/ 261575 h 689379"/>
                <a:gd name="connsiteX307" fmla="*/ 2253681 w 3024845"/>
                <a:gd name="connsiteY307" fmla="*/ 261575 h 689379"/>
                <a:gd name="connsiteX308" fmla="*/ 2255708 w 3024845"/>
                <a:gd name="connsiteY308" fmla="*/ 255090 h 689379"/>
                <a:gd name="connsiteX309" fmla="*/ 2261788 w 3024845"/>
                <a:gd name="connsiteY309" fmla="*/ 255090 h 689379"/>
                <a:gd name="connsiteX310" fmla="*/ 2263815 w 3024845"/>
                <a:gd name="connsiteY310" fmla="*/ 263737 h 689379"/>
                <a:gd name="connsiteX311" fmla="*/ 2275975 w 3024845"/>
                <a:gd name="connsiteY311" fmla="*/ 263737 h 689379"/>
                <a:gd name="connsiteX312" fmla="*/ 2275975 w 3024845"/>
                <a:gd name="connsiteY312" fmla="*/ 257251 h 689379"/>
                <a:gd name="connsiteX313" fmla="*/ 2298268 w 3024845"/>
                <a:gd name="connsiteY313" fmla="*/ 257251 h 689379"/>
                <a:gd name="connsiteX314" fmla="*/ 2298268 w 3024845"/>
                <a:gd name="connsiteY314" fmla="*/ 263737 h 689379"/>
                <a:gd name="connsiteX315" fmla="*/ 2318535 w 3024845"/>
                <a:gd name="connsiteY315" fmla="*/ 263737 h 689379"/>
                <a:gd name="connsiteX316" fmla="*/ 2318535 w 3024845"/>
                <a:gd name="connsiteY316" fmla="*/ 309134 h 689379"/>
                <a:gd name="connsiteX317" fmla="*/ 2332722 w 3024845"/>
                <a:gd name="connsiteY317" fmla="*/ 309134 h 689379"/>
                <a:gd name="connsiteX318" fmla="*/ 2332722 w 3024845"/>
                <a:gd name="connsiteY318" fmla="*/ 296163 h 689379"/>
                <a:gd name="connsiteX319" fmla="*/ 2348936 w 3024845"/>
                <a:gd name="connsiteY319" fmla="*/ 296163 h 689379"/>
                <a:gd name="connsiteX320" fmla="*/ 2348936 w 3024845"/>
                <a:gd name="connsiteY320" fmla="*/ 116736 h 689379"/>
                <a:gd name="connsiteX321" fmla="*/ 2355016 w 3024845"/>
                <a:gd name="connsiteY321" fmla="*/ 110250 h 689379"/>
                <a:gd name="connsiteX322" fmla="*/ 2427977 w 3024845"/>
                <a:gd name="connsiteY322" fmla="*/ 110250 h 689379"/>
                <a:gd name="connsiteX323" fmla="*/ 2427977 w 3024845"/>
                <a:gd name="connsiteY323" fmla="*/ 118898 h 689379"/>
                <a:gd name="connsiteX324" fmla="*/ 2438110 w 3024845"/>
                <a:gd name="connsiteY324" fmla="*/ 118898 h 689379"/>
                <a:gd name="connsiteX325" fmla="*/ 2438110 w 3024845"/>
                <a:gd name="connsiteY325" fmla="*/ 233472 h 689379"/>
                <a:gd name="connsiteX326" fmla="*/ 2460404 w 3024845"/>
                <a:gd name="connsiteY326" fmla="*/ 233472 h 689379"/>
                <a:gd name="connsiteX327" fmla="*/ 2460404 w 3024845"/>
                <a:gd name="connsiteY327" fmla="*/ 166457 h 689379"/>
                <a:gd name="connsiteX328" fmla="*/ 2486751 w 3024845"/>
                <a:gd name="connsiteY328" fmla="*/ 166457 h 689379"/>
                <a:gd name="connsiteX329" fmla="*/ 2490804 w 3024845"/>
                <a:gd name="connsiteY329" fmla="*/ 162133 h 689379"/>
                <a:gd name="connsiteX330" fmla="*/ 2498911 w 3024845"/>
                <a:gd name="connsiteY330" fmla="*/ 162133 h 689379"/>
                <a:gd name="connsiteX331" fmla="*/ 2502964 w 3024845"/>
                <a:gd name="connsiteY331" fmla="*/ 166457 h 689379"/>
                <a:gd name="connsiteX332" fmla="*/ 2525258 w 3024845"/>
                <a:gd name="connsiteY332" fmla="*/ 166457 h 689379"/>
                <a:gd name="connsiteX333" fmla="*/ 2525258 w 3024845"/>
                <a:gd name="connsiteY333" fmla="*/ 49721 h 689379"/>
                <a:gd name="connsiteX334" fmla="*/ 2582005 w 3024845"/>
                <a:gd name="connsiteY334" fmla="*/ 38912 h 689379"/>
                <a:gd name="connsiteX335" fmla="*/ 2582005 w 3024845"/>
                <a:gd name="connsiteY335" fmla="*/ 39993 h 689379"/>
                <a:gd name="connsiteX336" fmla="*/ 2582005 w 3024845"/>
                <a:gd name="connsiteY336" fmla="*/ 47559 h 689379"/>
                <a:gd name="connsiteX337" fmla="*/ 2608352 w 3024845"/>
                <a:gd name="connsiteY337" fmla="*/ 47559 h 689379"/>
                <a:gd name="connsiteX338" fmla="*/ 2608352 w 3024845"/>
                <a:gd name="connsiteY338" fmla="*/ 302649 h 689379"/>
                <a:gd name="connsiteX339" fmla="*/ 2630646 w 3024845"/>
                <a:gd name="connsiteY339" fmla="*/ 302649 h 689379"/>
                <a:gd name="connsiteX340" fmla="*/ 2630646 w 3024845"/>
                <a:gd name="connsiteY340" fmla="*/ 298325 h 689379"/>
                <a:gd name="connsiteX341" fmla="*/ 2642806 w 3024845"/>
                <a:gd name="connsiteY341" fmla="*/ 298325 h 689379"/>
                <a:gd name="connsiteX342" fmla="*/ 2642806 w 3024845"/>
                <a:gd name="connsiteY342" fmla="*/ 302649 h 689379"/>
                <a:gd name="connsiteX343" fmla="*/ 2667126 w 3024845"/>
                <a:gd name="connsiteY343" fmla="*/ 302649 h 689379"/>
                <a:gd name="connsiteX344" fmla="*/ 2667126 w 3024845"/>
                <a:gd name="connsiteY344" fmla="*/ 289678 h 689379"/>
                <a:gd name="connsiteX345" fmla="*/ 2695500 w 3024845"/>
                <a:gd name="connsiteY345" fmla="*/ 289678 h 689379"/>
                <a:gd name="connsiteX346" fmla="*/ 2707660 w 3024845"/>
                <a:gd name="connsiteY346" fmla="*/ 285354 h 689379"/>
                <a:gd name="connsiteX347" fmla="*/ 2727927 w 3024845"/>
                <a:gd name="connsiteY347" fmla="*/ 289678 h 689379"/>
                <a:gd name="connsiteX348" fmla="*/ 2727927 w 3024845"/>
                <a:gd name="connsiteY348" fmla="*/ 272384 h 689379"/>
                <a:gd name="connsiteX349" fmla="*/ 2736034 w 3024845"/>
                <a:gd name="connsiteY349" fmla="*/ 272384 h 689379"/>
                <a:gd name="connsiteX350" fmla="*/ 2736034 w 3024845"/>
                <a:gd name="connsiteY350" fmla="*/ 259413 h 689379"/>
                <a:gd name="connsiteX351" fmla="*/ 2792781 w 3024845"/>
                <a:gd name="connsiteY351" fmla="*/ 259413 h 689379"/>
                <a:gd name="connsiteX352" fmla="*/ 2792781 w 3024845"/>
                <a:gd name="connsiteY352" fmla="*/ 229148 h 689379"/>
                <a:gd name="connsiteX353" fmla="*/ 2811021 w 3024845"/>
                <a:gd name="connsiteY353" fmla="*/ 229148 h 689379"/>
                <a:gd name="connsiteX354" fmla="*/ 2811021 w 3024845"/>
                <a:gd name="connsiteY354" fmla="*/ 222663 h 689379"/>
                <a:gd name="connsiteX355" fmla="*/ 2823181 w 3024845"/>
                <a:gd name="connsiteY355" fmla="*/ 222663 h 689379"/>
                <a:gd name="connsiteX356" fmla="*/ 2823181 w 3024845"/>
                <a:gd name="connsiteY356" fmla="*/ 229148 h 689379"/>
                <a:gd name="connsiteX357" fmla="*/ 2839395 w 3024845"/>
                <a:gd name="connsiteY357" fmla="*/ 229148 h 689379"/>
                <a:gd name="connsiteX358" fmla="*/ 2839395 w 3024845"/>
                <a:gd name="connsiteY358" fmla="*/ 278869 h 689379"/>
                <a:gd name="connsiteX359" fmla="*/ 2871822 w 3024845"/>
                <a:gd name="connsiteY359" fmla="*/ 278869 h 689379"/>
                <a:gd name="connsiteX360" fmla="*/ 2871822 w 3024845"/>
                <a:gd name="connsiteY360" fmla="*/ 252928 h 689379"/>
                <a:gd name="connsiteX361" fmla="*/ 2910329 w 3024845"/>
                <a:gd name="connsiteY361" fmla="*/ 252928 h 689379"/>
                <a:gd name="connsiteX362" fmla="*/ 2910329 w 3024845"/>
                <a:gd name="connsiteY362" fmla="*/ 222663 h 689379"/>
                <a:gd name="connsiteX363" fmla="*/ 2958970 w 3024845"/>
                <a:gd name="connsiteY363" fmla="*/ 222663 h 689379"/>
                <a:gd name="connsiteX364" fmla="*/ 2958970 w 3024845"/>
                <a:gd name="connsiteY364" fmla="*/ 333819 h 689379"/>
                <a:gd name="connsiteX365" fmla="*/ 3024845 w 3024845"/>
                <a:gd name="connsiteY365" fmla="*/ 689379 h 689379"/>
                <a:gd name="connsiteX366" fmla="*/ 2054 w 3024845"/>
                <a:gd name="connsiteY366" fmla="*/ 687046 h 689379"/>
                <a:gd name="connsiteX367" fmla="*/ 0 w 3024845"/>
                <a:gd name="connsiteY367" fmla="*/ 252928 h 689379"/>
                <a:gd name="connsiteX368" fmla="*/ 20267 w 3024845"/>
                <a:gd name="connsiteY368" fmla="*/ 252928 h 689379"/>
                <a:gd name="connsiteX369" fmla="*/ 20774 w 3024845"/>
                <a:gd name="connsiteY369" fmla="*/ 251847 h 689379"/>
                <a:gd name="connsiteX370" fmla="*/ 24320 w 3024845"/>
                <a:gd name="connsiteY370" fmla="*/ 244281 h 689379"/>
                <a:gd name="connsiteX371" fmla="*/ 26094 w 3024845"/>
                <a:gd name="connsiteY371" fmla="*/ 244551 h 689379"/>
                <a:gd name="connsiteX372" fmla="*/ 38507 w 3024845"/>
                <a:gd name="connsiteY372" fmla="*/ 246442 h 689379"/>
                <a:gd name="connsiteX373" fmla="*/ 39014 w 3024845"/>
                <a:gd name="connsiteY373" fmla="*/ 247794 h 689379"/>
                <a:gd name="connsiteX374" fmla="*/ 42560 w 3024845"/>
                <a:gd name="connsiteY374" fmla="*/ 257251 h 689379"/>
                <a:gd name="connsiteX375" fmla="*/ 68907 w 3024845"/>
                <a:gd name="connsiteY375" fmla="*/ 259413 h 689379"/>
                <a:gd name="connsiteX376" fmla="*/ 68907 w 3024845"/>
                <a:gd name="connsiteY376" fmla="*/ 136192 h 689379"/>
                <a:gd name="connsiteX377" fmla="*/ 70934 w 3024845"/>
                <a:gd name="connsiteY377" fmla="*/ 136192 h 689379"/>
                <a:gd name="connsiteX378" fmla="*/ 85121 w 3024845"/>
                <a:gd name="connsiteY378" fmla="*/ 136192 h 689379"/>
                <a:gd name="connsiteX379" fmla="*/ 85121 w 3024845"/>
                <a:gd name="connsiteY379" fmla="*/ 0 h 689379"/>
                <a:gd name="connsiteX380" fmla="*/ 86894 w 3024845"/>
                <a:gd name="connsiteY380" fmla="*/ 0 h 689379"/>
                <a:gd name="connsiteX381" fmla="*/ 99308 w 3024845"/>
                <a:gd name="connsiteY381" fmla="*/ 0 h 689379"/>
                <a:gd name="connsiteX0" fmla="*/ 99308 w 3024845"/>
                <a:gd name="connsiteY0" fmla="*/ 0 h 689379"/>
                <a:gd name="connsiteX1" fmla="*/ 220909 w 3024845"/>
                <a:gd name="connsiteY1" fmla="*/ 0 h 689379"/>
                <a:gd name="connsiteX2" fmla="*/ 223189 w 3024845"/>
                <a:gd name="connsiteY2" fmla="*/ 0 h 689379"/>
                <a:gd name="connsiteX3" fmla="*/ 239150 w 3024845"/>
                <a:gd name="connsiteY3" fmla="*/ 0 h 689379"/>
                <a:gd name="connsiteX4" fmla="*/ 239150 w 3024845"/>
                <a:gd name="connsiteY4" fmla="*/ 140515 h 689379"/>
                <a:gd name="connsiteX5" fmla="*/ 240670 w 3024845"/>
                <a:gd name="connsiteY5" fmla="*/ 140245 h 689379"/>
                <a:gd name="connsiteX6" fmla="*/ 251310 w 3024845"/>
                <a:gd name="connsiteY6" fmla="*/ 138354 h 689379"/>
                <a:gd name="connsiteX7" fmla="*/ 249283 w 3024845"/>
                <a:gd name="connsiteY7" fmla="*/ 226986 h 689379"/>
                <a:gd name="connsiteX8" fmla="*/ 250803 w 3024845"/>
                <a:gd name="connsiteY8" fmla="*/ 227257 h 689379"/>
                <a:gd name="connsiteX9" fmla="*/ 261443 w 3024845"/>
                <a:gd name="connsiteY9" fmla="*/ 229148 h 689379"/>
                <a:gd name="connsiteX10" fmla="*/ 261696 w 3024845"/>
                <a:gd name="connsiteY10" fmla="*/ 229959 h 689379"/>
                <a:gd name="connsiteX11" fmla="*/ 263470 w 3024845"/>
                <a:gd name="connsiteY11" fmla="*/ 235634 h 689379"/>
                <a:gd name="connsiteX12" fmla="*/ 264230 w 3024845"/>
                <a:gd name="connsiteY12" fmla="*/ 233202 h 689379"/>
                <a:gd name="connsiteX13" fmla="*/ 269550 w 3024845"/>
                <a:gd name="connsiteY13" fmla="*/ 216178 h 689379"/>
                <a:gd name="connsiteX14" fmla="*/ 271323 w 3024845"/>
                <a:gd name="connsiteY14" fmla="*/ 216178 h 689379"/>
                <a:gd name="connsiteX15" fmla="*/ 283737 w 3024845"/>
                <a:gd name="connsiteY15" fmla="*/ 216178 h 689379"/>
                <a:gd name="connsiteX16" fmla="*/ 283737 w 3024845"/>
                <a:gd name="connsiteY16" fmla="*/ 248604 h 689379"/>
                <a:gd name="connsiteX17" fmla="*/ 284750 w 3024845"/>
                <a:gd name="connsiteY17" fmla="*/ 249145 h 689379"/>
                <a:gd name="connsiteX18" fmla="*/ 291844 w 3024845"/>
                <a:gd name="connsiteY18" fmla="*/ 252928 h 689379"/>
                <a:gd name="connsiteX19" fmla="*/ 291844 w 3024845"/>
                <a:gd name="connsiteY19" fmla="*/ 254279 h 689379"/>
                <a:gd name="connsiteX20" fmla="*/ 291844 w 3024845"/>
                <a:gd name="connsiteY20" fmla="*/ 263737 h 689379"/>
                <a:gd name="connsiteX21" fmla="*/ 336431 w 3024845"/>
                <a:gd name="connsiteY21" fmla="*/ 263737 h 689379"/>
                <a:gd name="connsiteX22" fmla="*/ 336431 w 3024845"/>
                <a:gd name="connsiteY22" fmla="*/ 264818 h 689379"/>
                <a:gd name="connsiteX23" fmla="*/ 336431 w 3024845"/>
                <a:gd name="connsiteY23" fmla="*/ 272384 h 689379"/>
                <a:gd name="connsiteX24" fmla="*/ 338457 w 3024845"/>
                <a:gd name="connsiteY24" fmla="*/ 272384 h 689379"/>
                <a:gd name="connsiteX25" fmla="*/ 352644 w 3024845"/>
                <a:gd name="connsiteY25" fmla="*/ 272384 h 689379"/>
                <a:gd name="connsiteX26" fmla="*/ 352644 w 3024845"/>
                <a:gd name="connsiteY26" fmla="*/ 242119 h 689379"/>
                <a:gd name="connsiteX27" fmla="*/ 397231 w 3024845"/>
                <a:gd name="connsiteY27" fmla="*/ 242119 h 689379"/>
                <a:gd name="connsiteX28" fmla="*/ 397231 w 3024845"/>
                <a:gd name="connsiteY28" fmla="*/ 240768 h 689379"/>
                <a:gd name="connsiteX29" fmla="*/ 397231 w 3024845"/>
                <a:gd name="connsiteY29" fmla="*/ 231310 h 689379"/>
                <a:gd name="connsiteX30" fmla="*/ 398245 w 3024845"/>
                <a:gd name="connsiteY30" fmla="*/ 231310 h 689379"/>
                <a:gd name="connsiteX31" fmla="*/ 405338 w 3024845"/>
                <a:gd name="connsiteY31" fmla="*/ 231310 h 689379"/>
                <a:gd name="connsiteX32" fmla="*/ 405338 w 3024845"/>
                <a:gd name="connsiteY32" fmla="*/ 229419 h 689379"/>
                <a:gd name="connsiteX33" fmla="*/ 405338 w 3024845"/>
                <a:gd name="connsiteY33" fmla="*/ 216178 h 689379"/>
                <a:gd name="connsiteX34" fmla="*/ 406098 w 3024845"/>
                <a:gd name="connsiteY34" fmla="*/ 216178 h 689379"/>
                <a:gd name="connsiteX35" fmla="*/ 411418 w 3024845"/>
                <a:gd name="connsiteY35" fmla="*/ 216178 h 689379"/>
                <a:gd name="connsiteX36" fmla="*/ 411418 w 3024845"/>
                <a:gd name="connsiteY36" fmla="*/ 215097 h 689379"/>
                <a:gd name="connsiteX37" fmla="*/ 411418 w 3024845"/>
                <a:gd name="connsiteY37" fmla="*/ 207530 h 689379"/>
                <a:gd name="connsiteX38" fmla="*/ 413445 w 3024845"/>
                <a:gd name="connsiteY38" fmla="*/ 207530 h 689379"/>
                <a:gd name="connsiteX39" fmla="*/ 427632 w 3024845"/>
                <a:gd name="connsiteY39" fmla="*/ 207530 h 689379"/>
                <a:gd name="connsiteX40" fmla="*/ 427632 w 3024845"/>
                <a:gd name="connsiteY40" fmla="*/ 208611 h 689379"/>
                <a:gd name="connsiteX41" fmla="*/ 427632 w 3024845"/>
                <a:gd name="connsiteY41" fmla="*/ 216178 h 689379"/>
                <a:gd name="connsiteX42" fmla="*/ 449925 w 3024845"/>
                <a:gd name="connsiteY42" fmla="*/ 216178 h 689379"/>
                <a:gd name="connsiteX43" fmla="*/ 449925 w 3024845"/>
                <a:gd name="connsiteY43" fmla="*/ 214286 h 689379"/>
                <a:gd name="connsiteX44" fmla="*/ 449925 w 3024845"/>
                <a:gd name="connsiteY44" fmla="*/ 201045 h 689379"/>
                <a:gd name="connsiteX45" fmla="*/ 451699 w 3024845"/>
                <a:gd name="connsiteY45" fmla="*/ 201045 h 689379"/>
                <a:gd name="connsiteX46" fmla="*/ 464112 w 3024845"/>
                <a:gd name="connsiteY46" fmla="*/ 201045 h 689379"/>
                <a:gd name="connsiteX47" fmla="*/ 464112 w 3024845"/>
                <a:gd name="connsiteY47" fmla="*/ 224825 h 689379"/>
                <a:gd name="connsiteX48" fmla="*/ 465126 w 3024845"/>
                <a:gd name="connsiteY48" fmla="*/ 224825 h 689379"/>
                <a:gd name="connsiteX49" fmla="*/ 472219 w 3024845"/>
                <a:gd name="connsiteY49" fmla="*/ 224825 h 689379"/>
                <a:gd name="connsiteX50" fmla="*/ 472219 w 3024845"/>
                <a:gd name="connsiteY50" fmla="*/ 223744 h 689379"/>
                <a:gd name="connsiteX51" fmla="*/ 472219 w 3024845"/>
                <a:gd name="connsiteY51" fmla="*/ 216178 h 689379"/>
                <a:gd name="connsiteX52" fmla="*/ 473992 w 3024845"/>
                <a:gd name="connsiteY52" fmla="*/ 216178 h 689379"/>
                <a:gd name="connsiteX53" fmla="*/ 486406 w 3024845"/>
                <a:gd name="connsiteY53" fmla="*/ 216178 h 689379"/>
                <a:gd name="connsiteX54" fmla="*/ 486406 w 3024845"/>
                <a:gd name="connsiteY54" fmla="*/ 242119 h 689379"/>
                <a:gd name="connsiteX55" fmla="*/ 488433 w 3024845"/>
                <a:gd name="connsiteY55" fmla="*/ 242119 h 689379"/>
                <a:gd name="connsiteX56" fmla="*/ 502619 w 3024845"/>
                <a:gd name="connsiteY56" fmla="*/ 242119 h 689379"/>
                <a:gd name="connsiteX57" fmla="*/ 502619 w 3024845"/>
                <a:gd name="connsiteY57" fmla="*/ 243740 h 689379"/>
                <a:gd name="connsiteX58" fmla="*/ 502619 w 3024845"/>
                <a:gd name="connsiteY58" fmla="*/ 255090 h 689379"/>
                <a:gd name="connsiteX59" fmla="*/ 503379 w 3024845"/>
                <a:gd name="connsiteY59" fmla="*/ 255090 h 689379"/>
                <a:gd name="connsiteX60" fmla="*/ 508700 w 3024845"/>
                <a:gd name="connsiteY60" fmla="*/ 255090 h 689379"/>
                <a:gd name="connsiteX61" fmla="*/ 508700 w 3024845"/>
                <a:gd name="connsiteY61" fmla="*/ 254279 h 689379"/>
                <a:gd name="connsiteX62" fmla="*/ 508700 w 3024845"/>
                <a:gd name="connsiteY62" fmla="*/ 248604 h 689379"/>
                <a:gd name="connsiteX63" fmla="*/ 539100 w 3024845"/>
                <a:gd name="connsiteY63" fmla="*/ 248604 h 689379"/>
                <a:gd name="connsiteX64" fmla="*/ 539100 w 3024845"/>
                <a:gd name="connsiteY64" fmla="*/ 272384 h 689379"/>
                <a:gd name="connsiteX65" fmla="*/ 540113 w 3024845"/>
                <a:gd name="connsiteY65" fmla="*/ 272384 h 689379"/>
                <a:gd name="connsiteX66" fmla="*/ 547207 w 3024845"/>
                <a:gd name="connsiteY66" fmla="*/ 272384 h 689379"/>
                <a:gd name="connsiteX67" fmla="*/ 547207 w 3024845"/>
                <a:gd name="connsiteY67" fmla="*/ 273465 h 689379"/>
                <a:gd name="connsiteX68" fmla="*/ 547207 w 3024845"/>
                <a:gd name="connsiteY68" fmla="*/ 281031 h 689379"/>
                <a:gd name="connsiteX69" fmla="*/ 547967 w 3024845"/>
                <a:gd name="connsiteY69" fmla="*/ 281031 h 689379"/>
                <a:gd name="connsiteX70" fmla="*/ 553287 w 3024845"/>
                <a:gd name="connsiteY70" fmla="*/ 281031 h 689379"/>
                <a:gd name="connsiteX71" fmla="*/ 553287 w 3024845"/>
                <a:gd name="connsiteY71" fmla="*/ 278869 h 689379"/>
                <a:gd name="connsiteX72" fmla="*/ 553287 w 3024845"/>
                <a:gd name="connsiteY72" fmla="*/ 263737 h 689379"/>
                <a:gd name="connsiteX73" fmla="*/ 554300 w 3024845"/>
                <a:gd name="connsiteY73" fmla="*/ 263737 h 689379"/>
                <a:gd name="connsiteX74" fmla="*/ 561394 w 3024845"/>
                <a:gd name="connsiteY74" fmla="*/ 263737 h 689379"/>
                <a:gd name="connsiteX75" fmla="*/ 561394 w 3024845"/>
                <a:gd name="connsiteY75" fmla="*/ 264818 h 689379"/>
                <a:gd name="connsiteX76" fmla="*/ 561394 w 3024845"/>
                <a:gd name="connsiteY76" fmla="*/ 272384 h 689379"/>
                <a:gd name="connsiteX77" fmla="*/ 566714 w 3024845"/>
                <a:gd name="connsiteY77" fmla="*/ 270391 h 689379"/>
                <a:gd name="connsiteX78" fmla="*/ 567474 w 3024845"/>
                <a:gd name="connsiteY78" fmla="*/ 269411 h 689379"/>
                <a:gd name="connsiteX79" fmla="*/ 567474 w 3024845"/>
                <a:gd name="connsiteY79" fmla="*/ 263737 h 689379"/>
                <a:gd name="connsiteX80" fmla="*/ 605981 w 3024845"/>
                <a:gd name="connsiteY80" fmla="*/ 263737 h 689379"/>
                <a:gd name="connsiteX81" fmla="*/ 605981 w 3024845"/>
                <a:gd name="connsiteY81" fmla="*/ 287516 h 689379"/>
                <a:gd name="connsiteX82" fmla="*/ 608007 w 3024845"/>
                <a:gd name="connsiteY82" fmla="*/ 287516 h 689379"/>
                <a:gd name="connsiteX83" fmla="*/ 622194 w 3024845"/>
                <a:gd name="connsiteY83" fmla="*/ 287516 h 689379"/>
                <a:gd name="connsiteX84" fmla="*/ 622194 w 3024845"/>
                <a:gd name="connsiteY84" fmla="*/ 288597 h 689379"/>
                <a:gd name="connsiteX85" fmla="*/ 622194 w 3024845"/>
                <a:gd name="connsiteY85" fmla="*/ 296163 h 689379"/>
                <a:gd name="connsiteX86" fmla="*/ 623968 w 3024845"/>
                <a:gd name="connsiteY86" fmla="*/ 296163 h 689379"/>
                <a:gd name="connsiteX87" fmla="*/ 636381 w 3024845"/>
                <a:gd name="connsiteY87" fmla="*/ 296163 h 689379"/>
                <a:gd name="connsiteX88" fmla="*/ 636381 w 3024845"/>
                <a:gd name="connsiteY88" fmla="*/ 272384 h 689379"/>
                <a:gd name="connsiteX89" fmla="*/ 637394 w 3024845"/>
                <a:gd name="connsiteY89" fmla="*/ 272384 h 689379"/>
                <a:gd name="connsiteX90" fmla="*/ 644488 w 3024845"/>
                <a:gd name="connsiteY90" fmla="*/ 272384 h 689379"/>
                <a:gd name="connsiteX91" fmla="*/ 644488 w 3024845"/>
                <a:gd name="connsiteY91" fmla="*/ 239957 h 689379"/>
                <a:gd name="connsiteX92" fmla="*/ 645501 w 3024845"/>
                <a:gd name="connsiteY92" fmla="*/ 239957 h 689379"/>
                <a:gd name="connsiteX93" fmla="*/ 652595 w 3024845"/>
                <a:gd name="connsiteY93" fmla="*/ 239957 h 689379"/>
                <a:gd name="connsiteX94" fmla="*/ 652595 w 3024845"/>
                <a:gd name="connsiteY94" fmla="*/ 238066 h 689379"/>
                <a:gd name="connsiteX95" fmla="*/ 652595 w 3024845"/>
                <a:gd name="connsiteY95" fmla="*/ 224825 h 689379"/>
                <a:gd name="connsiteX96" fmla="*/ 651328 w 3024845"/>
                <a:gd name="connsiteY96" fmla="*/ 223203 h 689379"/>
                <a:gd name="connsiteX97" fmla="*/ 656648 w 3024845"/>
                <a:gd name="connsiteY97" fmla="*/ 211854 h 689379"/>
                <a:gd name="connsiteX98" fmla="*/ 664755 w 3024845"/>
                <a:gd name="connsiteY98" fmla="*/ 239957 h 689379"/>
                <a:gd name="connsiteX99" fmla="*/ 665515 w 3024845"/>
                <a:gd name="connsiteY99" fmla="*/ 239957 h 689379"/>
                <a:gd name="connsiteX100" fmla="*/ 670835 w 3024845"/>
                <a:gd name="connsiteY100" fmla="*/ 239957 h 689379"/>
                <a:gd name="connsiteX101" fmla="*/ 670835 w 3024845"/>
                <a:gd name="connsiteY101" fmla="*/ 134030 h 689379"/>
                <a:gd name="connsiteX102" fmla="*/ 672355 w 3024845"/>
                <a:gd name="connsiteY102" fmla="*/ 134030 h 689379"/>
                <a:gd name="connsiteX103" fmla="*/ 682995 w 3024845"/>
                <a:gd name="connsiteY103" fmla="*/ 134030 h 689379"/>
                <a:gd name="connsiteX104" fmla="*/ 682995 w 3024845"/>
                <a:gd name="connsiteY104" fmla="*/ 86471 h 689379"/>
                <a:gd name="connsiteX105" fmla="*/ 709342 w 3024845"/>
                <a:gd name="connsiteY105" fmla="*/ 86471 h 689379"/>
                <a:gd name="connsiteX106" fmla="*/ 709342 w 3024845"/>
                <a:gd name="connsiteY106" fmla="*/ 64853 h 689379"/>
                <a:gd name="connsiteX107" fmla="*/ 743796 w 3024845"/>
                <a:gd name="connsiteY107" fmla="*/ 64853 h 689379"/>
                <a:gd name="connsiteX108" fmla="*/ 743796 w 3024845"/>
                <a:gd name="connsiteY108" fmla="*/ 67285 h 689379"/>
                <a:gd name="connsiteX109" fmla="*/ 743796 w 3024845"/>
                <a:gd name="connsiteY109" fmla="*/ 84309 h 689379"/>
                <a:gd name="connsiteX110" fmla="*/ 746076 w 3024845"/>
                <a:gd name="connsiteY110" fmla="*/ 84309 h 689379"/>
                <a:gd name="connsiteX111" fmla="*/ 762036 w 3024845"/>
                <a:gd name="connsiteY111" fmla="*/ 84309 h 689379"/>
                <a:gd name="connsiteX112" fmla="*/ 762036 w 3024845"/>
                <a:gd name="connsiteY112" fmla="*/ 131868 h 689379"/>
                <a:gd name="connsiteX113" fmla="*/ 763049 w 3024845"/>
                <a:gd name="connsiteY113" fmla="*/ 131868 h 689379"/>
                <a:gd name="connsiteX114" fmla="*/ 770143 w 3024845"/>
                <a:gd name="connsiteY114" fmla="*/ 131868 h 689379"/>
                <a:gd name="connsiteX115" fmla="*/ 784330 w 3024845"/>
                <a:gd name="connsiteY115" fmla="*/ 136192 h 689379"/>
                <a:gd name="connsiteX116" fmla="*/ 784330 w 3024845"/>
                <a:gd name="connsiteY116" fmla="*/ 175104 h 689379"/>
                <a:gd name="connsiteX117" fmla="*/ 785343 w 3024845"/>
                <a:gd name="connsiteY117" fmla="*/ 175104 h 689379"/>
                <a:gd name="connsiteX118" fmla="*/ 792436 w 3024845"/>
                <a:gd name="connsiteY118" fmla="*/ 175104 h 689379"/>
                <a:gd name="connsiteX119" fmla="*/ 792436 w 3024845"/>
                <a:gd name="connsiteY119" fmla="*/ 176725 h 689379"/>
                <a:gd name="connsiteX120" fmla="*/ 792436 w 3024845"/>
                <a:gd name="connsiteY120" fmla="*/ 188074 h 689379"/>
                <a:gd name="connsiteX121" fmla="*/ 794463 w 3024845"/>
                <a:gd name="connsiteY121" fmla="*/ 188074 h 689379"/>
                <a:gd name="connsiteX122" fmla="*/ 808650 w 3024845"/>
                <a:gd name="connsiteY122" fmla="*/ 188074 h 689379"/>
                <a:gd name="connsiteX123" fmla="*/ 814730 w 3024845"/>
                <a:gd name="connsiteY123" fmla="*/ 194560 h 689379"/>
                <a:gd name="connsiteX124" fmla="*/ 814730 w 3024845"/>
                <a:gd name="connsiteY124" fmla="*/ 216178 h 689379"/>
                <a:gd name="connsiteX125" fmla="*/ 817010 w 3024845"/>
                <a:gd name="connsiteY125" fmla="*/ 216178 h 689379"/>
                <a:gd name="connsiteX126" fmla="*/ 832970 w 3024845"/>
                <a:gd name="connsiteY126" fmla="*/ 216178 h 689379"/>
                <a:gd name="connsiteX127" fmla="*/ 832970 w 3024845"/>
                <a:gd name="connsiteY127" fmla="*/ 217258 h 689379"/>
                <a:gd name="connsiteX128" fmla="*/ 832970 w 3024845"/>
                <a:gd name="connsiteY128" fmla="*/ 224825 h 689379"/>
                <a:gd name="connsiteX129" fmla="*/ 834237 w 3024845"/>
                <a:gd name="connsiteY129" fmla="*/ 224825 h 689379"/>
                <a:gd name="connsiteX130" fmla="*/ 843104 w 3024845"/>
                <a:gd name="connsiteY130" fmla="*/ 224825 h 689379"/>
                <a:gd name="connsiteX131" fmla="*/ 843104 w 3024845"/>
                <a:gd name="connsiteY131" fmla="*/ 226986 h 689379"/>
                <a:gd name="connsiteX132" fmla="*/ 843104 w 3024845"/>
                <a:gd name="connsiteY132" fmla="*/ 242119 h 689379"/>
                <a:gd name="connsiteX133" fmla="*/ 847157 w 3024845"/>
                <a:gd name="connsiteY133" fmla="*/ 240227 h 689379"/>
                <a:gd name="connsiteX134" fmla="*/ 847157 w 3024845"/>
                <a:gd name="connsiteY134" fmla="*/ 226986 h 689379"/>
                <a:gd name="connsiteX135" fmla="*/ 848170 w 3024845"/>
                <a:gd name="connsiteY135" fmla="*/ 226986 h 689379"/>
                <a:gd name="connsiteX136" fmla="*/ 855264 w 3024845"/>
                <a:gd name="connsiteY136" fmla="*/ 226986 h 689379"/>
                <a:gd name="connsiteX137" fmla="*/ 855264 w 3024845"/>
                <a:gd name="connsiteY137" fmla="*/ 228608 h 689379"/>
                <a:gd name="connsiteX138" fmla="*/ 855264 w 3024845"/>
                <a:gd name="connsiteY138" fmla="*/ 239957 h 689379"/>
                <a:gd name="connsiteX139" fmla="*/ 856024 w 3024845"/>
                <a:gd name="connsiteY139" fmla="*/ 239957 h 689379"/>
                <a:gd name="connsiteX140" fmla="*/ 861344 w 3024845"/>
                <a:gd name="connsiteY140" fmla="*/ 239957 h 689379"/>
                <a:gd name="connsiteX141" fmla="*/ 909984 w 3024845"/>
                <a:gd name="connsiteY141" fmla="*/ 235634 h 689379"/>
                <a:gd name="connsiteX142" fmla="*/ 909984 w 3024845"/>
                <a:gd name="connsiteY142" fmla="*/ 236985 h 689379"/>
                <a:gd name="connsiteX143" fmla="*/ 909984 w 3024845"/>
                <a:gd name="connsiteY143" fmla="*/ 246442 h 689379"/>
                <a:gd name="connsiteX144" fmla="*/ 910744 w 3024845"/>
                <a:gd name="connsiteY144" fmla="*/ 246442 h 689379"/>
                <a:gd name="connsiteX145" fmla="*/ 916065 w 3024845"/>
                <a:gd name="connsiteY145" fmla="*/ 246442 h 689379"/>
                <a:gd name="connsiteX146" fmla="*/ 916065 w 3024845"/>
                <a:gd name="connsiteY146" fmla="*/ 248604 h 689379"/>
                <a:gd name="connsiteX147" fmla="*/ 916065 w 3024845"/>
                <a:gd name="connsiteY147" fmla="*/ 263737 h 689379"/>
                <a:gd name="connsiteX148" fmla="*/ 918091 w 3024845"/>
                <a:gd name="connsiteY148" fmla="*/ 262386 h 689379"/>
                <a:gd name="connsiteX149" fmla="*/ 932278 w 3024845"/>
                <a:gd name="connsiteY149" fmla="*/ 252928 h 689379"/>
                <a:gd name="connsiteX150" fmla="*/ 938358 w 3024845"/>
                <a:gd name="connsiteY150" fmla="*/ 211854 h 689379"/>
                <a:gd name="connsiteX151" fmla="*/ 939118 w 3024845"/>
                <a:gd name="connsiteY151" fmla="*/ 211584 h 689379"/>
                <a:gd name="connsiteX152" fmla="*/ 944438 w 3024845"/>
                <a:gd name="connsiteY152" fmla="*/ 209692 h 689379"/>
                <a:gd name="connsiteX153" fmla="*/ 946465 w 3024845"/>
                <a:gd name="connsiteY153" fmla="*/ 140515 h 689379"/>
                <a:gd name="connsiteX154" fmla="*/ 948492 w 3024845"/>
                <a:gd name="connsiteY154" fmla="*/ 209692 h 689379"/>
                <a:gd name="connsiteX155" fmla="*/ 949252 w 3024845"/>
                <a:gd name="connsiteY155" fmla="*/ 209962 h 689379"/>
                <a:gd name="connsiteX156" fmla="*/ 954572 w 3024845"/>
                <a:gd name="connsiteY156" fmla="*/ 211854 h 689379"/>
                <a:gd name="connsiteX157" fmla="*/ 954572 w 3024845"/>
                <a:gd name="connsiteY157" fmla="*/ 125383 h 689379"/>
                <a:gd name="connsiteX158" fmla="*/ 958625 w 3024845"/>
                <a:gd name="connsiteY158" fmla="*/ 92956 h 689379"/>
                <a:gd name="connsiteX159" fmla="*/ 997132 w 3024845"/>
                <a:gd name="connsiteY159" fmla="*/ 92956 h 689379"/>
                <a:gd name="connsiteX160" fmla="*/ 997132 w 3024845"/>
                <a:gd name="connsiteY160" fmla="*/ 125383 h 689379"/>
                <a:gd name="connsiteX161" fmla="*/ 997892 w 3024845"/>
                <a:gd name="connsiteY161" fmla="*/ 125383 h 689379"/>
                <a:gd name="connsiteX162" fmla="*/ 1003212 w 3024845"/>
                <a:gd name="connsiteY162" fmla="*/ 125383 h 689379"/>
                <a:gd name="connsiteX163" fmla="*/ 1003212 w 3024845"/>
                <a:gd name="connsiteY163" fmla="*/ 43235 h 689379"/>
                <a:gd name="connsiteX164" fmla="*/ 1004986 w 3024845"/>
                <a:gd name="connsiteY164" fmla="*/ 43235 h 689379"/>
                <a:gd name="connsiteX165" fmla="*/ 1017399 w 3024845"/>
                <a:gd name="connsiteY165" fmla="*/ 43235 h 689379"/>
                <a:gd name="connsiteX166" fmla="*/ 1017399 w 3024845"/>
                <a:gd name="connsiteY166" fmla="*/ 41344 h 689379"/>
                <a:gd name="connsiteX167" fmla="*/ 1017399 w 3024845"/>
                <a:gd name="connsiteY167" fmla="*/ 28103 h 689379"/>
                <a:gd name="connsiteX168" fmla="*/ 1039693 w 3024845"/>
                <a:gd name="connsiteY168" fmla="*/ 28103 h 689379"/>
                <a:gd name="connsiteX169" fmla="*/ 1039693 w 3024845"/>
                <a:gd name="connsiteY169" fmla="*/ 27022 h 689379"/>
                <a:gd name="connsiteX170" fmla="*/ 1039693 w 3024845"/>
                <a:gd name="connsiteY170" fmla="*/ 19456 h 689379"/>
                <a:gd name="connsiteX171" fmla="*/ 1041466 w 3024845"/>
                <a:gd name="connsiteY171" fmla="*/ 19456 h 689379"/>
                <a:gd name="connsiteX172" fmla="*/ 1053880 w 3024845"/>
                <a:gd name="connsiteY172" fmla="*/ 19456 h 689379"/>
                <a:gd name="connsiteX173" fmla="*/ 1053880 w 3024845"/>
                <a:gd name="connsiteY173" fmla="*/ 20537 h 689379"/>
                <a:gd name="connsiteX174" fmla="*/ 1053880 w 3024845"/>
                <a:gd name="connsiteY174" fmla="*/ 28103 h 689379"/>
                <a:gd name="connsiteX175" fmla="*/ 1054640 w 3024845"/>
                <a:gd name="connsiteY175" fmla="*/ 28103 h 689379"/>
                <a:gd name="connsiteX176" fmla="*/ 1059960 w 3024845"/>
                <a:gd name="connsiteY176" fmla="*/ 28103 h 689379"/>
                <a:gd name="connsiteX177" fmla="*/ 1070093 w 3024845"/>
                <a:gd name="connsiteY177" fmla="*/ 23779 h 689379"/>
                <a:gd name="connsiteX178" fmla="*/ 1074146 w 3024845"/>
                <a:gd name="connsiteY178" fmla="*/ 27022 h 689379"/>
                <a:gd name="connsiteX179" fmla="*/ 1074146 w 3024845"/>
                <a:gd name="connsiteY179" fmla="*/ 19456 h 689379"/>
                <a:gd name="connsiteX180" fmla="*/ 1076426 w 3024845"/>
                <a:gd name="connsiteY180" fmla="*/ 19456 h 689379"/>
                <a:gd name="connsiteX181" fmla="*/ 1092387 w 3024845"/>
                <a:gd name="connsiteY181" fmla="*/ 19456 h 689379"/>
                <a:gd name="connsiteX182" fmla="*/ 1092387 w 3024845"/>
                <a:gd name="connsiteY182" fmla="*/ 20537 h 689379"/>
                <a:gd name="connsiteX183" fmla="*/ 1092387 w 3024845"/>
                <a:gd name="connsiteY183" fmla="*/ 28103 h 689379"/>
                <a:gd name="connsiteX184" fmla="*/ 1122787 w 3024845"/>
                <a:gd name="connsiteY184" fmla="*/ 28103 h 689379"/>
                <a:gd name="connsiteX185" fmla="*/ 1122787 w 3024845"/>
                <a:gd name="connsiteY185" fmla="*/ 29724 h 689379"/>
                <a:gd name="connsiteX186" fmla="*/ 1122787 w 3024845"/>
                <a:gd name="connsiteY186" fmla="*/ 41074 h 689379"/>
                <a:gd name="connsiteX187" fmla="*/ 1149134 w 3024845"/>
                <a:gd name="connsiteY187" fmla="*/ 41074 h 689379"/>
                <a:gd name="connsiteX188" fmla="*/ 1149134 w 3024845"/>
                <a:gd name="connsiteY188" fmla="*/ 71338 h 689379"/>
                <a:gd name="connsiteX189" fmla="*/ 1149894 w 3024845"/>
                <a:gd name="connsiteY189" fmla="*/ 71338 h 689379"/>
                <a:gd name="connsiteX190" fmla="*/ 1155214 w 3024845"/>
                <a:gd name="connsiteY190" fmla="*/ 71338 h 689379"/>
                <a:gd name="connsiteX191" fmla="*/ 1155214 w 3024845"/>
                <a:gd name="connsiteY191" fmla="*/ 72419 h 689379"/>
                <a:gd name="connsiteX192" fmla="*/ 1155214 w 3024845"/>
                <a:gd name="connsiteY192" fmla="*/ 79986 h 689379"/>
                <a:gd name="connsiteX193" fmla="*/ 1159268 w 3024845"/>
                <a:gd name="connsiteY193" fmla="*/ 110250 h 689379"/>
                <a:gd name="connsiteX194" fmla="*/ 1160028 w 3024845"/>
                <a:gd name="connsiteY194" fmla="*/ 110250 h 689379"/>
                <a:gd name="connsiteX195" fmla="*/ 1165348 w 3024845"/>
                <a:gd name="connsiteY195" fmla="*/ 110250 h 689379"/>
                <a:gd name="connsiteX196" fmla="*/ 1165348 w 3024845"/>
                <a:gd name="connsiteY196" fmla="*/ 111061 h 689379"/>
                <a:gd name="connsiteX197" fmla="*/ 1165348 w 3024845"/>
                <a:gd name="connsiteY197" fmla="*/ 116736 h 689379"/>
                <a:gd name="connsiteX198" fmla="*/ 1166361 w 3024845"/>
                <a:gd name="connsiteY198" fmla="*/ 116736 h 689379"/>
                <a:gd name="connsiteX199" fmla="*/ 1173454 w 3024845"/>
                <a:gd name="connsiteY199" fmla="*/ 116736 h 689379"/>
                <a:gd name="connsiteX200" fmla="*/ 1173454 w 3024845"/>
                <a:gd name="connsiteY200" fmla="*/ 147001 h 689379"/>
                <a:gd name="connsiteX201" fmla="*/ 1175481 w 3024845"/>
                <a:gd name="connsiteY201" fmla="*/ 147001 h 689379"/>
                <a:gd name="connsiteX202" fmla="*/ 1189668 w 3024845"/>
                <a:gd name="connsiteY202" fmla="*/ 147001 h 689379"/>
                <a:gd name="connsiteX203" fmla="*/ 1189668 w 3024845"/>
                <a:gd name="connsiteY203" fmla="*/ 170780 h 689379"/>
                <a:gd name="connsiteX204" fmla="*/ 1191695 w 3024845"/>
                <a:gd name="connsiteY204" fmla="*/ 172401 h 689379"/>
                <a:gd name="connsiteX205" fmla="*/ 1191695 w 3024845"/>
                <a:gd name="connsiteY205" fmla="*/ 183751 h 689379"/>
                <a:gd name="connsiteX206" fmla="*/ 1192455 w 3024845"/>
                <a:gd name="connsiteY206" fmla="*/ 183751 h 689379"/>
                <a:gd name="connsiteX207" fmla="*/ 1197775 w 3024845"/>
                <a:gd name="connsiteY207" fmla="*/ 183751 h 689379"/>
                <a:gd name="connsiteX208" fmla="*/ 1197775 w 3024845"/>
                <a:gd name="connsiteY208" fmla="*/ 207530 h 689379"/>
                <a:gd name="connsiteX209" fmla="*/ 1199041 w 3024845"/>
                <a:gd name="connsiteY209" fmla="*/ 207530 h 689379"/>
                <a:gd name="connsiteX210" fmla="*/ 1207908 w 3024845"/>
                <a:gd name="connsiteY210" fmla="*/ 207530 h 689379"/>
                <a:gd name="connsiteX211" fmla="*/ 1209935 w 3024845"/>
                <a:gd name="connsiteY211" fmla="*/ 211584 h 689379"/>
                <a:gd name="connsiteX212" fmla="*/ 1209935 w 3024845"/>
                <a:gd name="connsiteY212" fmla="*/ 224825 h 689379"/>
                <a:gd name="connsiteX213" fmla="*/ 1211455 w 3024845"/>
                <a:gd name="connsiteY213" fmla="*/ 222933 h 689379"/>
                <a:gd name="connsiteX214" fmla="*/ 1222095 w 3024845"/>
                <a:gd name="connsiteY214" fmla="*/ 209692 h 689379"/>
                <a:gd name="connsiteX215" fmla="*/ 1250469 w 3024845"/>
                <a:gd name="connsiteY215" fmla="*/ 209692 h 689379"/>
                <a:gd name="connsiteX216" fmla="*/ 1250469 w 3024845"/>
                <a:gd name="connsiteY216" fmla="*/ 296163 h 689379"/>
                <a:gd name="connsiteX217" fmla="*/ 1251229 w 3024845"/>
                <a:gd name="connsiteY217" fmla="*/ 296163 h 689379"/>
                <a:gd name="connsiteX218" fmla="*/ 1256549 w 3024845"/>
                <a:gd name="connsiteY218" fmla="*/ 296163 h 689379"/>
                <a:gd name="connsiteX219" fmla="*/ 1257309 w 3024845"/>
                <a:gd name="connsiteY219" fmla="*/ 294812 h 689379"/>
                <a:gd name="connsiteX220" fmla="*/ 1262629 w 3024845"/>
                <a:gd name="connsiteY220" fmla="*/ 285354 h 689379"/>
                <a:gd name="connsiteX221" fmla="*/ 1262629 w 3024845"/>
                <a:gd name="connsiteY221" fmla="*/ 287246 h 689379"/>
                <a:gd name="connsiteX222" fmla="*/ 1262629 w 3024845"/>
                <a:gd name="connsiteY222" fmla="*/ 300487 h 689379"/>
                <a:gd name="connsiteX223" fmla="*/ 1266682 w 3024845"/>
                <a:gd name="connsiteY223" fmla="*/ 255090 h 689379"/>
                <a:gd name="connsiteX224" fmla="*/ 1267442 w 3024845"/>
                <a:gd name="connsiteY224" fmla="*/ 255090 h 689379"/>
                <a:gd name="connsiteX225" fmla="*/ 1272762 w 3024845"/>
                <a:gd name="connsiteY225" fmla="*/ 255090 h 689379"/>
                <a:gd name="connsiteX226" fmla="*/ 1272762 w 3024845"/>
                <a:gd name="connsiteY226" fmla="*/ 190236 h 689379"/>
                <a:gd name="connsiteX227" fmla="*/ 1273776 w 3024845"/>
                <a:gd name="connsiteY227" fmla="*/ 190236 h 689379"/>
                <a:gd name="connsiteX228" fmla="*/ 1280869 w 3024845"/>
                <a:gd name="connsiteY228" fmla="*/ 190236 h 689379"/>
                <a:gd name="connsiteX229" fmla="*/ 1293029 w 3024845"/>
                <a:gd name="connsiteY229" fmla="*/ 147001 h 689379"/>
                <a:gd name="connsiteX230" fmla="*/ 1294296 w 3024845"/>
                <a:gd name="connsiteY230" fmla="*/ 147001 h 689379"/>
                <a:gd name="connsiteX231" fmla="*/ 1303163 w 3024845"/>
                <a:gd name="connsiteY231" fmla="*/ 147001 h 689379"/>
                <a:gd name="connsiteX232" fmla="*/ 1313296 w 3024845"/>
                <a:gd name="connsiteY232" fmla="*/ 190236 h 689379"/>
                <a:gd name="connsiteX233" fmla="*/ 1314309 w 3024845"/>
                <a:gd name="connsiteY233" fmla="*/ 190236 h 689379"/>
                <a:gd name="connsiteX234" fmla="*/ 1321403 w 3024845"/>
                <a:gd name="connsiteY234" fmla="*/ 190236 h 689379"/>
                <a:gd name="connsiteX235" fmla="*/ 1321403 w 3024845"/>
                <a:gd name="connsiteY235" fmla="*/ 229148 h 689379"/>
                <a:gd name="connsiteX236" fmla="*/ 1323176 w 3024845"/>
                <a:gd name="connsiteY236" fmla="*/ 229148 h 689379"/>
                <a:gd name="connsiteX237" fmla="*/ 1335590 w 3024845"/>
                <a:gd name="connsiteY237" fmla="*/ 229148 h 689379"/>
                <a:gd name="connsiteX238" fmla="*/ 1335590 w 3024845"/>
                <a:gd name="connsiteY238" fmla="*/ 231310 h 689379"/>
                <a:gd name="connsiteX239" fmla="*/ 1335590 w 3024845"/>
                <a:gd name="connsiteY239" fmla="*/ 246442 h 689379"/>
                <a:gd name="connsiteX240" fmla="*/ 1339643 w 3024845"/>
                <a:gd name="connsiteY240" fmla="*/ 244281 h 689379"/>
                <a:gd name="connsiteX241" fmla="*/ 1339643 w 3024845"/>
                <a:gd name="connsiteY241" fmla="*/ 229148 h 689379"/>
                <a:gd name="connsiteX242" fmla="*/ 1341163 w 3024845"/>
                <a:gd name="connsiteY242" fmla="*/ 229148 h 689379"/>
                <a:gd name="connsiteX243" fmla="*/ 1351803 w 3024845"/>
                <a:gd name="connsiteY243" fmla="*/ 229148 h 689379"/>
                <a:gd name="connsiteX244" fmla="*/ 1351803 w 3024845"/>
                <a:gd name="connsiteY244" fmla="*/ 230769 h 689379"/>
                <a:gd name="connsiteX245" fmla="*/ 1351803 w 3024845"/>
                <a:gd name="connsiteY245" fmla="*/ 242119 h 689379"/>
                <a:gd name="connsiteX246" fmla="*/ 1382204 w 3024845"/>
                <a:gd name="connsiteY246" fmla="*/ 242119 h 689379"/>
                <a:gd name="connsiteX247" fmla="*/ 1382204 w 3024845"/>
                <a:gd name="connsiteY247" fmla="*/ 205369 h 689379"/>
                <a:gd name="connsiteX248" fmla="*/ 1383470 w 3024845"/>
                <a:gd name="connsiteY248" fmla="*/ 205369 h 689379"/>
                <a:gd name="connsiteX249" fmla="*/ 1392337 w 3024845"/>
                <a:gd name="connsiteY249" fmla="*/ 205369 h 689379"/>
                <a:gd name="connsiteX250" fmla="*/ 1392337 w 3024845"/>
                <a:gd name="connsiteY250" fmla="*/ 226986 h 689379"/>
                <a:gd name="connsiteX251" fmla="*/ 1394364 w 3024845"/>
                <a:gd name="connsiteY251" fmla="*/ 194560 h 689379"/>
                <a:gd name="connsiteX252" fmla="*/ 1416657 w 3024845"/>
                <a:gd name="connsiteY252" fmla="*/ 194560 h 689379"/>
                <a:gd name="connsiteX253" fmla="*/ 1416657 w 3024845"/>
                <a:gd name="connsiteY253" fmla="*/ 192938 h 689379"/>
                <a:gd name="connsiteX254" fmla="*/ 1416657 w 3024845"/>
                <a:gd name="connsiteY254" fmla="*/ 181589 h 689379"/>
                <a:gd name="connsiteX255" fmla="*/ 1417417 w 3024845"/>
                <a:gd name="connsiteY255" fmla="*/ 181589 h 689379"/>
                <a:gd name="connsiteX256" fmla="*/ 1422737 w 3024845"/>
                <a:gd name="connsiteY256" fmla="*/ 181589 h 689379"/>
                <a:gd name="connsiteX257" fmla="*/ 1422737 w 3024845"/>
                <a:gd name="connsiteY257" fmla="*/ 179698 h 689379"/>
                <a:gd name="connsiteX258" fmla="*/ 1422737 w 3024845"/>
                <a:gd name="connsiteY258" fmla="*/ 166457 h 689379"/>
                <a:gd name="connsiteX259" fmla="*/ 1426791 w 3024845"/>
                <a:gd name="connsiteY259" fmla="*/ 172942 h 689379"/>
                <a:gd name="connsiteX260" fmla="*/ 1429071 w 3024845"/>
                <a:gd name="connsiteY260" fmla="*/ 172942 h 689379"/>
                <a:gd name="connsiteX261" fmla="*/ 1445031 w 3024845"/>
                <a:gd name="connsiteY261" fmla="*/ 172942 h 689379"/>
                <a:gd name="connsiteX262" fmla="*/ 1445031 w 3024845"/>
                <a:gd name="connsiteY262" fmla="*/ 172131 h 689379"/>
                <a:gd name="connsiteX263" fmla="*/ 1445031 w 3024845"/>
                <a:gd name="connsiteY263" fmla="*/ 166457 h 689379"/>
                <a:gd name="connsiteX264" fmla="*/ 1445791 w 3024845"/>
                <a:gd name="connsiteY264" fmla="*/ 166457 h 689379"/>
                <a:gd name="connsiteX265" fmla="*/ 1451111 w 3024845"/>
                <a:gd name="connsiteY265" fmla="*/ 166457 h 689379"/>
                <a:gd name="connsiteX266" fmla="*/ 1451111 w 3024845"/>
                <a:gd name="connsiteY266" fmla="*/ 167808 h 689379"/>
                <a:gd name="connsiteX267" fmla="*/ 1451111 w 3024845"/>
                <a:gd name="connsiteY267" fmla="*/ 177266 h 689379"/>
                <a:gd name="connsiteX268" fmla="*/ 1489618 w 3024845"/>
                <a:gd name="connsiteY268" fmla="*/ 177266 h 689379"/>
                <a:gd name="connsiteX269" fmla="*/ 1489618 w 3024845"/>
                <a:gd name="connsiteY269" fmla="*/ 315619 h 689379"/>
                <a:gd name="connsiteX270" fmla="*/ 1491138 w 3024845"/>
                <a:gd name="connsiteY270" fmla="*/ 315619 h 689379"/>
                <a:gd name="connsiteX271" fmla="*/ 1501778 w 3024845"/>
                <a:gd name="connsiteY271" fmla="*/ 315619 h 689379"/>
                <a:gd name="connsiteX272" fmla="*/ 1501778 w 3024845"/>
                <a:gd name="connsiteY272" fmla="*/ 302649 h 689379"/>
                <a:gd name="connsiteX273" fmla="*/ 1505832 w 3024845"/>
                <a:gd name="connsiteY273" fmla="*/ 302649 h 689379"/>
                <a:gd name="connsiteX274" fmla="*/ 1505832 w 3024845"/>
                <a:gd name="connsiteY274" fmla="*/ 315619 h 689379"/>
                <a:gd name="connsiteX275" fmla="*/ 1536232 w 3024845"/>
                <a:gd name="connsiteY275" fmla="*/ 315619 h 689379"/>
                <a:gd name="connsiteX276" fmla="*/ 1536232 w 3024845"/>
                <a:gd name="connsiteY276" fmla="*/ 285354 h 689379"/>
                <a:gd name="connsiteX277" fmla="*/ 1548392 w 3024845"/>
                <a:gd name="connsiteY277" fmla="*/ 285354 h 689379"/>
                <a:gd name="connsiteX278" fmla="*/ 1560552 w 3024845"/>
                <a:gd name="connsiteY278" fmla="*/ 283193 h 689379"/>
                <a:gd name="connsiteX279" fmla="*/ 1564606 w 3024845"/>
                <a:gd name="connsiteY279" fmla="*/ 285354 h 689379"/>
                <a:gd name="connsiteX280" fmla="*/ 1574739 w 3024845"/>
                <a:gd name="connsiteY280" fmla="*/ 285354 h 689379"/>
                <a:gd name="connsiteX281" fmla="*/ 1574739 w 3024845"/>
                <a:gd name="connsiteY281" fmla="*/ 315619 h 689379"/>
                <a:gd name="connsiteX282" fmla="*/ 1582846 w 3024845"/>
                <a:gd name="connsiteY282" fmla="*/ 315619 h 689379"/>
                <a:gd name="connsiteX283" fmla="*/ 1582846 w 3024845"/>
                <a:gd name="connsiteY283" fmla="*/ 332914 h 689379"/>
                <a:gd name="connsiteX284" fmla="*/ 1592182 w 3024845"/>
                <a:gd name="connsiteY284" fmla="*/ 333819 h 689379"/>
                <a:gd name="connsiteX285" fmla="*/ 1605140 w 3024845"/>
                <a:gd name="connsiteY285" fmla="*/ 333819 h 689379"/>
                <a:gd name="connsiteX286" fmla="*/ 1605140 w 3024845"/>
                <a:gd name="connsiteY286" fmla="*/ 317781 h 689379"/>
                <a:gd name="connsiteX287" fmla="*/ 1673096 w 3024845"/>
                <a:gd name="connsiteY287" fmla="*/ 317781 h 689379"/>
                <a:gd name="connsiteX288" fmla="*/ 1673096 w 3024845"/>
                <a:gd name="connsiteY288" fmla="*/ 232528 h 689379"/>
                <a:gd name="connsiteX289" fmla="*/ 1745104 w 3024845"/>
                <a:gd name="connsiteY289" fmla="*/ 232528 h 689379"/>
                <a:gd name="connsiteX290" fmla="*/ 1745104 w 3024845"/>
                <a:gd name="connsiteY290" fmla="*/ 311296 h 689379"/>
                <a:gd name="connsiteX291" fmla="*/ 1747008 w 3024845"/>
                <a:gd name="connsiteY291" fmla="*/ 311296 h 689379"/>
                <a:gd name="connsiteX292" fmla="*/ 1748250 w 3024845"/>
                <a:gd name="connsiteY292" fmla="*/ 333819 h 689379"/>
                <a:gd name="connsiteX293" fmla="*/ 1757926 w 3024845"/>
                <a:gd name="connsiteY293" fmla="*/ 333819 h 689379"/>
                <a:gd name="connsiteX294" fmla="*/ 1759168 w 3024845"/>
                <a:gd name="connsiteY294" fmla="*/ 311296 h 689379"/>
                <a:gd name="connsiteX295" fmla="*/ 1765248 w 3024845"/>
                <a:gd name="connsiteY295" fmla="*/ 311296 h 689379"/>
                <a:gd name="connsiteX296" fmla="*/ 1766490 w 3024845"/>
                <a:gd name="connsiteY296" fmla="*/ 333819 h 689379"/>
                <a:gd name="connsiteX297" fmla="*/ 1817112 w 3024845"/>
                <a:gd name="connsiteY297" fmla="*/ 333819 h 689379"/>
                <a:gd name="connsiteX298" fmla="*/ 1817112 w 3024845"/>
                <a:gd name="connsiteY298" fmla="*/ 170791 h 689379"/>
                <a:gd name="connsiteX299" fmla="*/ 2014439 w 3024845"/>
                <a:gd name="connsiteY299" fmla="*/ 170791 h 689379"/>
                <a:gd name="connsiteX300" fmla="*/ 2014439 w 3024845"/>
                <a:gd name="connsiteY300" fmla="*/ 333819 h 689379"/>
                <a:gd name="connsiteX301" fmla="*/ 2033136 w 3024845"/>
                <a:gd name="connsiteY301" fmla="*/ 333819 h 689379"/>
                <a:gd name="connsiteX302" fmla="*/ 2033136 w 3024845"/>
                <a:gd name="connsiteY302" fmla="*/ 251126 h 689379"/>
                <a:gd name="connsiteX303" fmla="*/ 2128256 w 3024845"/>
                <a:gd name="connsiteY303" fmla="*/ 251126 h 689379"/>
                <a:gd name="connsiteX304" fmla="*/ 2180720 w 3024845"/>
                <a:gd name="connsiteY304" fmla="*/ 185913 h 689379"/>
                <a:gd name="connsiteX305" fmla="*/ 2245574 w 3024845"/>
                <a:gd name="connsiteY305" fmla="*/ 185913 h 689379"/>
                <a:gd name="connsiteX306" fmla="*/ 2245574 w 3024845"/>
                <a:gd name="connsiteY306" fmla="*/ 261575 h 689379"/>
                <a:gd name="connsiteX307" fmla="*/ 2253681 w 3024845"/>
                <a:gd name="connsiteY307" fmla="*/ 261575 h 689379"/>
                <a:gd name="connsiteX308" fmla="*/ 2255708 w 3024845"/>
                <a:gd name="connsiteY308" fmla="*/ 255090 h 689379"/>
                <a:gd name="connsiteX309" fmla="*/ 2261788 w 3024845"/>
                <a:gd name="connsiteY309" fmla="*/ 255090 h 689379"/>
                <a:gd name="connsiteX310" fmla="*/ 2263815 w 3024845"/>
                <a:gd name="connsiteY310" fmla="*/ 263737 h 689379"/>
                <a:gd name="connsiteX311" fmla="*/ 2275975 w 3024845"/>
                <a:gd name="connsiteY311" fmla="*/ 263737 h 689379"/>
                <a:gd name="connsiteX312" fmla="*/ 2275975 w 3024845"/>
                <a:gd name="connsiteY312" fmla="*/ 257251 h 689379"/>
                <a:gd name="connsiteX313" fmla="*/ 2298268 w 3024845"/>
                <a:gd name="connsiteY313" fmla="*/ 257251 h 689379"/>
                <a:gd name="connsiteX314" fmla="*/ 2298268 w 3024845"/>
                <a:gd name="connsiteY314" fmla="*/ 263737 h 689379"/>
                <a:gd name="connsiteX315" fmla="*/ 2318535 w 3024845"/>
                <a:gd name="connsiteY315" fmla="*/ 263737 h 689379"/>
                <a:gd name="connsiteX316" fmla="*/ 2318535 w 3024845"/>
                <a:gd name="connsiteY316" fmla="*/ 309134 h 689379"/>
                <a:gd name="connsiteX317" fmla="*/ 2332722 w 3024845"/>
                <a:gd name="connsiteY317" fmla="*/ 309134 h 689379"/>
                <a:gd name="connsiteX318" fmla="*/ 2332722 w 3024845"/>
                <a:gd name="connsiteY318" fmla="*/ 296163 h 689379"/>
                <a:gd name="connsiteX319" fmla="*/ 2348936 w 3024845"/>
                <a:gd name="connsiteY319" fmla="*/ 296163 h 689379"/>
                <a:gd name="connsiteX320" fmla="*/ 2348936 w 3024845"/>
                <a:gd name="connsiteY320" fmla="*/ 116736 h 689379"/>
                <a:gd name="connsiteX321" fmla="*/ 2355016 w 3024845"/>
                <a:gd name="connsiteY321" fmla="*/ 110250 h 689379"/>
                <a:gd name="connsiteX322" fmla="*/ 2427977 w 3024845"/>
                <a:gd name="connsiteY322" fmla="*/ 110250 h 689379"/>
                <a:gd name="connsiteX323" fmla="*/ 2427977 w 3024845"/>
                <a:gd name="connsiteY323" fmla="*/ 118898 h 689379"/>
                <a:gd name="connsiteX324" fmla="*/ 2438110 w 3024845"/>
                <a:gd name="connsiteY324" fmla="*/ 118898 h 689379"/>
                <a:gd name="connsiteX325" fmla="*/ 2438110 w 3024845"/>
                <a:gd name="connsiteY325" fmla="*/ 233472 h 689379"/>
                <a:gd name="connsiteX326" fmla="*/ 2460404 w 3024845"/>
                <a:gd name="connsiteY326" fmla="*/ 233472 h 689379"/>
                <a:gd name="connsiteX327" fmla="*/ 2460404 w 3024845"/>
                <a:gd name="connsiteY327" fmla="*/ 166457 h 689379"/>
                <a:gd name="connsiteX328" fmla="*/ 2486751 w 3024845"/>
                <a:gd name="connsiteY328" fmla="*/ 166457 h 689379"/>
                <a:gd name="connsiteX329" fmla="*/ 2490804 w 3024845"/>
                <a:gd name="connsiteY329" fmla="*/ 162133 h 689379"/>
                <a:gd name="connsiteX330" fmla="*/ 2498911 w 3024845"/>
                <a:gd name="connsiteY330" fmla="*/ 162133 h 689379"/>
                <a:gd name="connsiteX331" fmla="*/ 2502964 w 3024845"/>
                <a:gd name="connsiteY331" fmla="*/ 166457 h 689379"/>
                <a:gd name="connsiteX332" fmla="*/ 2525258 w 3024845"/>
                <a:gd name="connsiteY332" fmla="*/ 166457 h 689379"/>
                <a:gd name="connsiteX333" fmla="*/ 2525258 w 3024845"/>
                <a:gd name="connsiteY333" fmla="*/ 49721 h 689379"/>
                <a:gd name="connsiteX334" fmla="*/ 2582005 w 3024845"/>
                <a:gd name="connsiteY334" fmla="*/ 38912 h 689379"/>
                <a:gd name="connsiteX335" fmla="*/ 2582005 w 3024845"/>
                <a:gd name="connsiteY335" fmla="*/ 39993 h 689379"/>
                <a:gd name="connsiteX336" fmla="*/ 2582005 w 3024845"/>
                <a:gd name="connsiteY336" fmla="*/ 47559 h 689379"/>
                <a:gd name="connsiteX337" fmla="*/ 2608352 w 3024845"/>
                <a:gd name="connsiteY337" fmla="*/ 47559 h 689379"/>
                <a:gd name="connsiteX338" fmla="*/ 2608352 w 3024845"/>
                <a:gd name="connsiteY338" fmla="*/ 302649 h 689379"/>
                <a:gd name="connsiteX339" fmla="*/ 2630646 w 3024845"/>
                <a:gd name="connsiteY339" fmla="*/ 302649 h 689379"/>
                <a:gd name="connsiteX340" fmla="*/ 2630646 w 3024845"/>
                <a:gd name="connsiteY340" fmla="*/ 298325 h 689379"/>
                <a:gd name="connsiteX341" fmla="*/ 2642806 w 3024845"/>
                <a:gd name="connsiteY341" fmla="*/ 298325 h 689379"/>
                <a:gd name="connsiteX342" fmla="*/ 2642806 w 3024845"/>
                <a:gd name="connsiteY342" fmla="*/ 302649 h 689379"/>
                <a:gd name="connsiteX343" fmla="*/ 2667126 w 3024845"/>
                <a:gd name="connsiteY343" fmla="*/ 302649 h 689379"/>
                <a:gd name="connsiteX344" fmla="*/ 2667126 w 3024845"/>
                <a:gd name="connsiteY344" fmla="*/ 289678 h 689379"/>
                <a:gd name="connsiteX345" fmla="*/ 2695500 w 3024845"/>
                <a:gd name="connsiteY345" fmla="*/ 289678 h 689379"/>
                <a:gd name="connsiteX346" fmla="*/ 2707660 w 3024845"/>
                <a:gd name="connsiteY346" fmla="*/ 285354 h 689379"/>
                <a:gd name="connsiteX347" fmla="*/ 2727927 w 3024845"/>
                <a:gd name="connsiteY347" fmla="*/ 289678 h 689379"/>
                <a:gd name="connsiteX348" fmla="*/ 2727927 w 3024845"/>
                <a:gd name="connsiteY348" fmla="*/ 272384 h 689379"/>
                <a:gd name="connsiteX349" fmla="*/ 2736034 w 3024845"/>
                <a:gd name="connsiteY349" fmla="*/ 272384 h 689379"/>
                <a:gd name="connsiteX350" fmla="*/ 2736034 w 3024845"/>
                <a:gd name="connsiteY350" fmla="*/ 259413 h 689379"/>
                <a:gd name="connsiteX351" fmla="*/ 2792781 w 3024845"/>
                <a:gd name="connsiteY351" fmla="*/ 259413 h 689379"/>
                <a:gd name="connsiteX352" fmla="*/ 2792781 w 3024845"/>
                <a:gd name="connsiteY352" fmla="*/ 229148 h 689379"/>
                <a:gd name="connsiteX353" fmla="*/ 2811021 w 3024845"/>
                <a:gd name="connsiteY353" fmla="*/ 229148 h 689379"/>
                <a:gd name="connsiteX354" fmla="*/ 2811021 w 3024845"/>
                <a:gd name="connsiteY354" fmla="*/ 222663 h 689379"/>
                <a:gd name="connsiteX355" fmla="*/ 2823181 w 3024845"/>
                <a:gd name="connsiteY355" fmla="*/ 222663 h 689379"/>
                <a:gd name="connsiteX356" fmla="*/ 2823181 w 3024845"/>
                <a:gd name="connsiteY356" fmla="*/ 229148 h 689379"/>
                <a:gd name="connsiteX357" fmla="*/ 2839395 w 3024845"/>
                <a:gd name="connsiteY357" fmla="*/ 229148 h 689379"/>
                <a:gd name="connsiteX358" fmla="*/ 2839395 w 3024845"/>
                <a:gd name="connsiteY358" fmla="*/ 278869 h 689379"/>
                <a:gd name="connsiteX359" fmla="*/ 2871822 w 3024845"/>
                <a:gd name="connsiteY359" fmla="*/ 278869 h 689379"/>
                <a:gd name="connsiteX360" fmla="*/ 2871822 w 3024845"/>
                <a:gd name="connsiteY360" fmla="*/ 252928 h 689379"/>
                <a:gd name="connsiteX361" fmla="*/ 2910329 w 3024845"/>
                <a:gd name="connsiteY361" fmla="*/ 252928 h 689379"/>
                <a:gd name="connsiteX362" fmla="*/ 2910329 w 3024845"/>
                <a:gd name="connsiteY362" fmla="*/ 222663 h 689379"/>
                <a:gd name="connsiteX363" fmla="*/ 2958970 w 3024845"/>
                <a:gd name="connsiteY363" fmla="*/ 222663 h 689379"/>
                <a:gd name="connsiteX364" fmla="*/ 3024845 w 3024845"/>
                <a:gd name="connsiteY364" fmla="*/ 689379 h 689379"/>
                <a:gd name="connsiteX365" fmla="*/ 2054 w 3024845"/>
                <a:gd name="connsiteY365" fmla="*/ 687046 h 689379"/>
                <a:gd name="connsiteX366" fmla="*/ 0 w 3024845"/>
                <a:gd name="connsiteY366" fmla="*/ 252928 h 689379"/>
                <a:gd name="connsiteX367" fmla="*/ 20267 w 3024845"/>
                <a:gd name="connsiteY367" fmla="*/ 252928 h 689379"/>
                <a:gd name="connsiteX368" fmla="*/ 20774 w 3024845"/>
                <a:gd name="connsiteY368" fmla="*/ 251847 h 689379"/>
                <a:gd name="connsiteX369" fmla="*/ 24320 w 3024845"/>
                <a:gd name="connsiteY369" fmla="*/ 244281 h 689379"/>
                <a:gd name="connsiteX370" fmla="*/ 26094 w 3024845"/>
                <a:gd name="connsiteY370" fmla="*/ 244551 h 689379"/>
                <a:gd name="connsiteX371" fmla="*/ 38507 w 3024845"/>
                <a:gd name="connsiteY371" fmla="*/ 246442 h 689379"/>
                <a:gd name="connsiteX372" fmla="*/ 39014 w 3024845"/>
                <a:gd name="connsiteY372" fmla="*/ 247794 h 689379"/>
                <a:gd name="connsiteX373" fmla="*/ 42560 w 3024845"/>
                <a:gd name="connsiteY373" fmla="*/ 257251 h 689379"/>
                <a:gd name="connsiteX374" fmla="*/ 68907 w 3024845"/>
                <a:gd name="connsiteY374" fmla="*/ 259413 h 689379"/>
                <a:gd name="connsiteX375" fmla="*/ 68907 w 3024845"/>
                <a:gd name="connsiteY375" fmla="*/ 136192 h 689379"/>
                <a:gd name="connsiteX376" fmla="*/ 70934 w 3024845"/>
                <a:gd name="connsiteY376" fmla="*/ 136192 h 689379"/>
                <a:gd name="connsiteX377" fmla="*/ 85121 w 3024845"/>
                <a:gd name="connsiteY377" fmla="*/ 136192 h 689379"/>
                <a:gd name="connsiteX378" fmla="*/ 85121 w 3024845"/>
                <a:gd name="connsiteY378" fmla="*/ 0 h 689379"/>
                <a:gd name="connsiteX379" fmla="*/ 86894 w 3024845"/>
                <a:gd name="connsiteY379" fmla="*/ 0 h 689379"/>
                <a:gd name="connsiteX380" fmla="*/ 99308 w 3024845"/>
                <a:gd name="connsiteY380" fmla="*/ 0 h 689379"/>
                <a:gd name="connsiteX0" fmla="*/ 99308 w 2961438"/>
                <a:gd name="connsiteY0" fmla="*/ 0 h 689379"/>
                <a:gd name="connsiteX1" fmla="*/ 220909 w 2961438"/>
                <a:gd name="connsiteY1" fmla="*/ 0 h 689379"/>
                <a:gd name="connsiteX2" fmla="*/ 223189 w 2961438"/>
                <a:gd name="connsiteY2" fmla="*/ 0 h 689379"/>
                <a:gd name="connsiteX3" fmla="*/ 239150 w 2961438"/>
                <a:gd name="connsiteY3" fmla="*/ 0 h 689379"/>
                <a:gd name="connsiteX4" fmla="*/ 239150 w 2961438"/>
                <a:gd name="connsiteY4" fmla="*/ 140515 h 689379"/>
                <a:gd name="connsiteX5" fmla="*/ 240670 w 2961438"/>
                <a:gd name="connsiteY5" fmla="*/ 140245 h 689379"/>
                <a:gd name="connsiteX6" fmla="*/ 251310 w 2961438"/>
                <a:gd name="connsiteY6" fmla="*/ 138354 h 689379"/>
                <a:gd name="connsiteX7" fmla="*/ 249283 w 2961438"/>
                <a:gd name="connsiteY7" fmla="*/ 226986 h 689379"/>
                <a:gd name="connsiteX8" fmla="*/ 250803 w 2961438"/>
                <a:gd name="connsiteY8" fmla="*/ 227257 h 689379"/>
                <a:gd name="connsiteX9" fmla="*/ 261443 w 2961438"/>
                <a:gd name="connsiteY9" fmla="*/ 229148 h 689379"/>
                <a:gd name="connsiteX10" fmla="*/ 261696 w 2961438"/>
                <a:gd name="connsiteY10" fmla="*/ 229959 h 689379"/>
                <a:gd name="connsiteX11" fmla="*/ 263470 w 2961438"/>
                <a:gd name="connsiteY11" fmla="*/ 235634 h 689379"/>
                <a:gd name="connsiteX12" fmla="*/ 264230 w 2961438"/>
                <a:gd name="connsiteY12" fmla="*/ 233202 h 689379"/>
                <a:gd name="connsiteX13" fmla="*/ 269550 w 2961438"/>
                <a:gd name="connsiteY13" fmla="*/ 216178 h 689379"/>
                <a:gd name="connsiteX14" fmla="*/ 271323 w 2961438"/>
                <a:gd name="connsiteY14" fmla="*/ 216178 h 689379"/>
                <a:gd name="connsiteX15" fmla="*/ 283737 w 2961438"/>
                <a:gd name="connsiteY15" fmla="*/ 216178 h 689379"/>
                <a:gd name="connsiteX16" fmla="*/ 283737 w 2961438"/>
                <a:gd name="connsiteY16" fmla="*/ 248604 h 689379"/>
                <a:gd name="connsiteX17" fmla="*/ 284750 w 2961438"/>
                <a:gd name="connsiteY17" fmla="*/ 249145 h 689379"/>
                <a:gd name="connsiteX18" fmla="*/ 291844 w 2961438"/>
                <a:gd name="connsiteY18" fmla="*/ 252928 h 689379"/>
                <a:gd name="connsiteX19" fmla="*/ 291844 w 2961438"/>
                <a:gd name="connsiteY19" fmla="*/ 254279 h 689379"/>
                <a:gd name="connsiteX20" fmla="*/ 291844 w 2961438"/>
                <a:gd name="connsiteY20" fmla="*/ 263737 h 689379"/>
                <a:gd name="connsiteX21" fmla="*/ 336431 w 2961438"/>
                <a:gd name="connsiteY21" fmla="*/ 263737 h 689379"/>
                <a:gd name="connsiteX22" fmla="*/ 336431 w 2961438"/>
                <a:gd name="connsiteY22" fmla="*/ 264818 h 689379"/>
                <a:gd name="connsiteX23" fmla="*/ 336431 w 2961438"/>
                <a:gd name="connsiteY23" fmla="*/ 272384 h 689379"/>
                <a:gd name="connsiteX24" fmla="*/ 338457 w 2961438"/>
                <a:gd name="connsiteY24" fmla="*/ 272384 h 689379"/>
                <a:gd name="connsiteX25" fmla="*/ 352644 w 2961438"/>
                <a:gd name="connsiteY25" fmla="*/ 272384 h 689379"/>
                <a:gd name="connsiteX26" fmla="*/ 352644 w 2961438"/>
                <a:gd name="connsiteY26" fmla="*/ 242119 h 689379"/>
                <a:gd name="connsiteX27" fmla="*/ 397231 w 2961438"/>
                <a:gd name="connsiteY27" fmla="*/ 242119 h 689379"/>
                <a:gd name="connsiteX28" fmla="*/ 397231 w 2961438"/>
                <a:gd name="connsiteY28" fmla="*/ 240768 h 689379"/>
                <a:gd name="connsiteX29" fmla="*/ 397231 w 2961438"/>
                <a:gd name="connsiteY29" fmla="*/ 231310 h 689379"/>
                <a:gd name="connsiteX30" fmla="*/ 398245 w 2961438"/>
                <a:gd name="connsiteY30" fmla="*/ 231310 h 689379"/>
                <a:gd name="connsiteX31" fmla="*/ 405338 w 2961438"/>
                <a:gd name="connsiteY31" fmla="*/ 231310 h 689379"/>
                <a:gd name="connsiteX32" fmla="*/ 405338 w 2961438"/>
                <a:gd name="connsiteY32" fmla="*/ 229419 h 689379"/>
                <a:gd name="connsiteX33" fmla="*/ 405338 w 2961438"/>
                <a:gd name="connsiteY33" fmla="*/ 216178 h 689379"/>
                <a:gd name="connsiteX34" fmla="*/ 406098 w 2961438"/>
                <a:gd name="connsiteY34" fmla="*/ 216178 h 689379"/>
                <a:gd name="connsiteX35" fmla="*/ 411418 w 2961438"/>
                <a:gd name="connsiteY35" fmla="*/ 216178 h 689379"/>
                <a:gd name="connsiteX36" fmla="*/ 411418 w 2961438"/>
                <a:gd name="connsiteY36" fmla="*/ 215097 h 689379"/>
                <a:gd name="connsiteX37" fmla="*/ 411418 w 2961438"/>
                <a:gd name="connsiteY37" fmla="*/ 207530 h 689379"/>
                <a:gd name="connsiteX38" fmla="*/ 413445 w 2961438"/>
                <a:gd name="connsiteY38" fmla="*/ 207530 h 689379"/>
                <a:gd name="connsiteX39" fmla="*/ 427632 w 2961438"/>
                <a:gd name="connsiteY39" fmla="*/ 207530 h 689379"/>
                <a:gd name="connsiteX40" fmla="*/ 427632 w 2961438"/>
                <a:gd name="connsiteY40" fmla="*/ 208611 h 689379"/>
                <a:gd name="connsiteX41" fmla="*/ 427632 w 2961438"/>
                <a:gd name="connsiteY41" fmla="*/ 216178 h 689379"/>
                <a:gd name="connsiteX42" fmla="*/ 449925 w 2961438"/>
                <a:gd name="connsiteY42" fmla="*/ 216178 h 689379"/>
                <a:gd name="connsiteX43" fmla="*/ 449925 w 2961438"/>
                <a:gd name="connsiteY43" fmla="*/ 214286 h 689379"/>
                <a:gd name="connsiteX44" fmla="*/ 449925 w 2961438"/>
                <a:gd name="connsiteY44" fmla="*/ 201045 h 689379"/>
                <a:gd name="connsiteX45" fmla="*/ 451699 w 2961438"/>
                <a:gd name="connsiteY45" fmla="*/ 201045 h 689379"/>
                <a:gd name="connsiteX46" fmla="*/ 464112 w 2961438"/>
                <a:gd name="connsiteY46" fmla="*/ 201045 h 689379"/>
                <a:gd name="connsiteX47" fmla="*/ 464112 w 2961438"/>
                <a:gd name="connsiteY47" fmla="*/ 224825 h 689379"/>
                <a:gd name="connsiteX48" fmla="*/ 465126 w 2961438"/>
                <a:gd name="connsiteY48" fmla="*/ 224825 h 689379"/>
                <a:gd name="connsiteX49" fmla="*/ 472219 w 2961438"/>
                <a:gd name="connsiteY49" fmla="*/ 224825 h 689379"/>
                <a:gd name="connsiteX50" fmla="*/ 472219 w 2961438"/>
                <a:gd name="connsiteY50" fmla="*/ 223744 h 689379"/>
                <a:gd name="connsiteX51" fmla="*/ 472219 w 2961438"/>
                <a:gd name="connsiteY51" fmla="*/ 216178 h 689379"/>
                <a:gd name="connsiteX52" fmla="*/ 473992 w 2961438"/>
                <a:gd name="connsiteY52" fmla="*/ 216178 h 689379"/>
                <a:gd name="connsiteX53" fmla="*/ 486406 w 2961438"/>
                <a:gd name="connsiteY53" fmla="*/ 216178 h 689379"/>
                <a:gd name="connsiteX54" fmla="*/ 486406 w 2961438"/>
                <a:gd name="connsiteY54" fmla="*/ 242119 h 689379"/>
                <a:gd name="connsiteX55" fmla="*/ 488433 w 2961438"/>
                <a:gd name="connsiteY55" fmla="*/ 242119 h 689379"/>
                <a:gd name="connsiteX56" fmla="*/ 502619 w 2961438"/>
                <a:gd name="connsiteY56" fmla="*/ 242119 h 689379"/>
                <a:gd name="connsiteX57" fmla="*/ 502619 w 2961438"/>
                <a:gd name="connsiteY57" fmla="*/ 243740 h 689379"/>
                <a:gd name="connsiteX58" fmla="*/ 502619 w 2961438"/>
                <a:gd name="connsiteY58" fmla="*/ 255090 h 689379"/>
                <a:gd name="connsiteX59" fmla="*/ 503379 w 2961438"/>
                <a:gd name="connsiteY59" fmla="*/ 255090 h 689379"/>
                <a:gd name="connsiteX60" fmla="*/ 508700 w 2961438"/>
                <a:gd name="connsiteY60" fmla="*/ 255090 h 689379"/>
                <a:gd name="connsiteX61" fmla="*/ 508700 w 2961438"/>
                <a:gd name="connsiteY61" fmla="*/ 254279 h 689379"/>
                <a:gd name="connsiteX62" fmla="*/ 508700 w 2961438"/>
                <a:gd name="connsiteY62" fmla="*/ 248604 h 689379"/>
                <a:gd name="connsiteX63" fmla="*/ 539100 w 2961438"/>
                <a:gd name="connsiteY63" fmla="*/ 248604 h 689379"/>
                <a:gd name="connsiteX64" fmla="*/ 539100 w 2961438"/>
                <a:gd name="connsiteY64" fmla="*/ 272384 h 689379"/>
                <a:gd name="connsiteX65" fmla="*/ 540113 w 2961438"/>
                <a:gd name="connsiteY65" fmla="*/ 272384 h 689379"/>
                <a:gd name="connsiteX66" fmla="*/ 547207 w 2961438"/>
                <a:gd name="connsiteY66" fmla="*/ 272384 h 689379"/>
                <a:gd name="connsiteX67" fmla="*/ 547207 w 2961438"/>
                <a:gd name="connsiteY67" fmla="*/ 273465 h 689379"/>
                <a:gd name="connsiteX68" fmla="*/ 547207 w 2961438"/>
                <a:gd name="connsiteY68" fmla="*/ 281031 h 689379"/>
                <a:gd name="connsiteX69" fmla="*/ 547967 w 2961438"/>
                <a:gd name="connsiteY69" fmla="*/ 281031 h 689379"/>
                <a:gd name="connsiteX70" fmla="*/ 553287 w 2961438"/>
                <a:gd name="connsiteY70" fmla="*/ 281031 h 689379"/>
                <a:gd name="connsiteX71" fmla="*/ 553287 w 2961438"/>
                <a:gd name="connsiteY71" fmla="*/ 278869 h 689379"/>
                <a:gd name="connsiteX72" fmla="*/ 553287 w 2961438"/>
                <a:gd name="connsiteY72" fmla="*/ 263737 h 689379"/>
                <a:gd name="connsiteX73" fmla="*/ 554300 w 2961438"/>
                <a:gd name="connsiteY73" fmla="*/ 263737 h 689379"/>
                <a:gd name="connsiteX74" fmla="*/ 561394 w 2961438"/>
                <a:gd name="connsiteY74" fmla="*/ 263737 h 689379"/>
                <a:gd name="connsiteX75" fmla="*/ 561394 w 2961438"/>
                <a:gd name="connsiteY75" fmla="*/ 264818 h 689379"/>
                <a:gd name="connsiteX76" fmla="*/ 561394 w 2961438"/>
                <a:gd name="connsiteY76" fmla="*/ 272384 h 689379"/>
                <a:gd name="connsiteX77" fmla="*/ 566714 w 2961438"/>
                <a:gd name="connsiteY77" fmla="*/ 270391 h 689379"/>
                <a:gd name="connsiteX78" fmla="*/ 567474 w 2961438"/>
                <a:gd name="connsiteY78" fmla="*/ 269411 h 689379"/>
                <a:gd name="connsiteX79" fmla="*/ 567474 w 2961438"/>
                <a:gd name="connsiteY79" fmla="*/ 263737 h 689379"/>
                <a:gd name="connsiteX80" fmla="*/ 605981 w 2961438"/>
                <a:gd name="connsiteY80" fmla="*/ 263737 h 689379"/>
                <a:gd name="connsiteX81" fmla="*/ 605981 w 2961438"/>
                <a:gd name="connsiteY81" fmla="*/ 287516 h 689379"/>
                <a:gd name="connsiteX82" fmla="*/ 608007 w 2961438"/>
                <a:gd name="connsiteY82" fmla="*/ 287516 h 689379"/>
                <a:gd name="connsiteX83" fmla="*/ 622194 w 2961438"/>
                <a:gd name="connsiteY83" fmla="*/ 287516 h 689379"/>
                <a:gd name="connsiteX84" fmla="*/ 622194 w 2961438"/>
                <a:gd name="connsiteY84" fmla="*/ 288597 h 689379"/>
                <a:gd name="connsiteX85" fmla="*/ 622194 w 2961438"/>
                <a:gd name="connsiteY85" fmla="*/ 296163 h 689379"/>
                <a:gd name="connsiteX86" fmla="*/ 623968 w 2961438"/>
                <a:gd name="connsiteY86" fmla="*/ 296163 h 689379"/>
                <a:gd name="connsiteX87" fmla="*/ 636381 w 2961438"/>
                <a:gd name="connsiteY87" fmla="*/ 296163 h 689379"/>
                <a:gd name="connsiteX88" fmla="*/ 636381 w 2961438"/>
                <a:gd name="connsiteY88" fmla="*/ 272384 h 689379"/>
                <a:gd name="connsiteX89" fmla="*/ 637394 w 2961438"/>
                <a:gd name="connsiteY89" fmla="*/ 272384 h 689379"/>
                <a:gd name="connsiteX90" fmla="*/ 644488 w 2961438"/>
                <a:gd name="connsiteY90" fmla="*/ 272384 h 689379"/>
                <a:gd name="connsiteX91" fmla="*/ 644488 w 2961438"/>
                <a:gd name="connsiteY91" fmla="*/ 239957 h 689379"/>
                <a:gd name="connsiteX92" fmla="*/ 645501 w 2961438"/>
                <a:gd name="connsiteY92" fmla="*/ 239957 h 689379"/>
                <a:gd name="connsiteX93" fmla="*/ 652595 w 2961438"/>
                <a:gd name="connsiteY93" fmla="*/ 239957 h 689379"/>
                <a:gd name="connsiteX94" fmla="*/ 652595 w 2961438"/>
                <a:gd name="connsiteY94" fmla="*/ 238066 h 689379"/>
                <a:gd name="connsiteX95" fmla="*/ 652595 w 2961438"/>
                <a:gd name="connsiteY95" fmla="*/ 224825 h 689379"/>
                <a:gd name="connsiteX96" fmla="*/ 651328 w 2961438"/>
                <a:gd name="connsiteY96" fmla="*/ 223203 h 689379"/>
                <a:gd name="connsiteX97" fmla="*/ 656648 w 2961438"/>
                <a:gd name="connsiteY97" fmla="*/ 211854 h 689379"/>
                <a:gd name="connsiteX98" fmla="*/ 664755 w 2961438"/>
                <a:gd name="connsiteY98" fmla="*/ 239957 h 689379"/>
                <a:gd name="connsiteX99" fmla="*/ 665515 w 2961438"/>
                <a:gd name="connsiteY99" fmla="*/ 239957 h 689379"/>
                <a:gd name="connsiteX100" fmla="*/ 670835 w 2961438"/>
                <a:gd name="connsiteY100" fmla="*/ 239957 h 689379"/>
                <a:gd name="connsiteX101" fmla="*/ 670835 w 2961438"/>
                <a:gd name="connsiteY101" fmla="*/ 134030 h 689379"/>
                <a:gd name="connsiteX102" fmla="*/ 672355 w 2961438"/>
                <a:gd name="connsiteY102" fmla="*/ 134030 h 689379"/>
                <a:gd name="connsiteX103" fmla="*/ 682995 w 2961438"/>
                <a:gd name="connsiteY103" fmla="*/ 134030 h 689379"/>
                <a:gd name="connsiteX104" fmla="*/ 682995 w 2961438"/>
                <a:gd name="connsiteY104" fmla="*/ 86471 h 689379"/>
                <a:gd name="connsiteX105" fmla="*/ 709342 w 2961438"/>
                <a:gd name="connsiteY105" fmla="*/ 86471 h 689379"/>
                <a:gd name="connsiteX106" fmla="*/ 709342 w 2961438"/>
                <a:gd name="connsiteY106" fmla="*/ 64853 h 689379"/>
                <a:gd name="connsiteX107" fmla="*/ 743796 w 2961438"/>
                <a:gd name="connsiteY107" fmla="*/ 64853 h 689379"/>
                <a:gd name="connsiteX108" fmla="*/ 743796 w 2961438"/>
                <a:gd name="connsiteY108" fmla="*/ 67285 h 689379"/>
                <a:gd name="connsiteX109" fmla="*/ 743796 w 2961438"/>
                <a:gd name="connsiteY109" fmla="*/ 84309 h 689379"/>
                <a:gd name="connsiteX110" fmla="*/ 746076 w 2961438"/>
                <a:gd name="connsiteY110" fmla="*/ 84309 h 689379"/>
                <a:gd name="connsiteX111" fmla="*/ 762036 w 2961438"/>
                <a:gd name="connsiteY111" fmla="*/ 84309 h 689379"/>
                <a:gd name="connsiteX112" fmla="*/ 762036 w 2961438"/>
                <a:gd name="connsiteY112" fmla="*/ 131868 h 689379"/>
                <a:gd name="connsiteX113" fmla="*/ 763049 w 2961438"/>
                <a:gd name="connsiteY113" fmla="*/ 131868 h 689379"/>
                <a:gd name="connsiteX114" fmla="*/ 770143 w 2961438"/>
                <a:gd name="connsiteY114" fmla="*/ 131868 h 689379"/>
                <a:gd name="connsiteX115" fmla="*/ 784330 w 2961438"/>
                <a:gd name="connsiteY115" fmla="*/ 136192 h 689379"/>
                <a:gd name="connsiteX116" fmla="*/ 784330 w 2961438"/>
                <a:gd name="connsiteY116" fmla="*/ 175104 h 689379"/>
                <a:gd name="connsiteX117" fmla="*/ 785343 w 2961438"/>
                <a:gd name="connsiteY117" fmla="*/ 175104 h 689379"/>
                <a:gd name="connsiteX118" fmla="*/ 792436 w 2961438"/>
                <a:gd name="connsiteY118" fmla="*/ 175104 h 689379"/>
                <a:gd name="connsiteX119" fmla="*/ 792436 w 2961438"/>
                <a:gd name="connsiteY119" fmla="*/ 176725 h 689379"/>
                <a:gd name="connsiteX120" fmla="*/ 792436 w 2961438"/>
                <a:gd name="connsiteY120" fmla="*/ 188074 h 689379"/>
                <a:gd name="connsiteX121" fmla="*/ 794463 w 2961438"/>
                <a:gd name="connsiteY121" fmla="*/ 188074 h 689379"/>
                <a:gd name="connsiteX122" fmla="*/ 808650 w 2961438"/>
                <a:gd name="connsiteY122" fmla="*/ 188074 h 689379"/>
                <a:gd name="connsiteX123" fmla="*/ 814730 w 2961438"/>
                <a:gd name="connsiteY123" fmla="*/ 194560 h 689379"/>
                <a:gd name="connsiteX124" fmla="*/ 814730 w 2961438"/>
                <a:gd name="connsiteY124" fmla="*/ 216178 h 689379"/>
                <a:gd name="connsiteX125" fmla="*/ 817010 w 2961438"/>
                <a:gd name="connsiteY125" fmla="*/ 216178 h 689379"/>
                <a:gd name="connsiteX126" fmla="*/ 832970 w 2961438"/>
                <a:gd name="connsiteY126" fmla="*/ 216178 h 689379"/>
                <a:gd name="connsiteX127" fmla="*/ 832970 w 2961438"/>
                <a:gd name="connsiteY127" fmla="*/ 217258 h 689379"/>
                <a:gd name="connsiteX128" fmla="*/ 832970 w 2961438"/>
                <a:gd name="connsiteY128" fmla="*/ 224825 h 689379"/>
                <a:gd name="connsiteX129" fmla="*/ 834237 w 2961438"/>
                <a:gd name="connsiteY129" fmla="*/ 224825 h 689379"/>
                <a:gd name="connsiteX130" fmla="*/ 843104 w 2961438"/>
                <a:gd name="connsiteY130" fmla="*/ 224825 h 689379"/>
                <a:gd name="connsiteX131" fmla="*/ 843104 w 2961438"/>
                <a:gd name="connsiteY131" fmla="*/ 226986 h 689379"/>
                <a:gd name="connsiteX132" fmla="*/ 843104 w 2961438"/>
                <a:gd name="connsiteY132" fmla="*/ 242119 h 689379"/>
                <a:gd name="connsiteX133" fmla="*/ 847157 w 2961438"/>
                <a:gd name="connsiteY133" fmla="*/ 240227 h 689379"/>
                <a:gd name="connsiteX134" fmla="*/ 847157 w 2961438"/>
                <a:gd name="connsiteY134" fmla="*/ 226986 h 689379"/>
                <a:gd name="connsiteX135" fmla="*/ 848170 w 2961438"/>
                <a:gd name="connsiteY135" fmla="*/ 226986 h 689379"/>
                <a:gd name="connsiteX136" fmla="*/ 855264 w 2961438"/>
                <a:gd name="connsiteY136" fmla="*/ 226986 h 689379"/>
                <a:gd name="connsiteX137" fmla="*/ 855264 w 2961438"/>
                <a:gd name="connsiteY137" fmla="*/ 228608 h 689379"/>
                <a:gd name="connsiteX138" fmla="*/ 855264 w 2961438"/>
                <a:gd name="connsiteY138" fmla="*/ 239957 h 689379"/>
                <a:gd name="connsiteX139" fmla="*/ 856024 w 2961438"/>
                <a:gd name="connsiteY139" fmla="*/ 239957 h 689379"/>
                <a:gd name="connsiteX140" fmla="*/ 861344 w 2961438"/>
                <a:gd name="connsiteY140" fmla="*/ 239957 h 689379"/>
                <a:gd name="connsiteX141" fmla="*/ 909984 w 2961438"/>
                <a:gd name="connsiteY141" fmla="*/ 235634 h 689379"/>
                <a:gd name="connsiteX142" fmla="*/ 909984 w 2961438"/>
                <a:gd name="connsiteY142" fmla="*/ 236985 h 689379"/>
                <a:gd name="connsiteX143" fmla="*/ 909984 w 2961438"/>
                <a:gd name="connsiteY143" fmla="*/ 246442 h 689379"/>
                <a:gd name="connsiteX144" fmla="*/ 910744 w 2961438"/>
                <a:gd name="connsiteY144" fmla="*/ 246442 h 689379"/>
                <a:gd name="connsiteX145" fmla="*/ 916065 w 2961438"/>
                <a:gd name="connsiteY145" fmla="*/ 246442 h 689379"/>
                <a:gd name="connsiteX146" fmla="*/ 916065 w 2961438"/>
                <a:gd name="connsiteY146" fmla="*/ 248604 h 689379"/>
                <a:gd name="connsiteX147" fmla="*/ 916065 w 2961438"/>
                <a:gd name="connsiteY147" fmla="*/ 263737 h 689379"/>
                <a:gd name="connsiteX148" fmla="*/ 918091 w 2961438"/>
                <a:gd name="connsiteY148" fmla="*/ 262386 h 689379"/>
                <a:gd name="connsiteX149" fmla="*/ 932278 w 2961438"/>
                <a:gd name="connsiteY149" fmla="*/ 252928 h 689379"/>
                <a:gd name="connsiteX150" fmla="*/ 938358 w 2961438"/>
                <a:gd name="connsiteY150" fmla="*/ 211854 h 689379"/>
                <a:gd name="connsiteX151" fmla="*/ 939118 w 2961438"/>
                <a:gd name="connsiteY151" fmla="*/ 211584 h 689379"/>
                <a:gd name="connsiteX152" fmla="*/ 944438 w 2961438"/>
                <a:gd name="connsiteY152" fmla="*/ 209692 h 689379"/>
                <a:gd name="connsiteX153" fmla="*/ 946465 w 2961438"/>
                <a:gd name="connsiteY153" fmla="*/ 140515 h 689379"/>
                <a:gd name="connsiteX154" fmla="*/ 948492 w 2961438"/>
                <a:gd name="connsiteY154" fmla="*/ 209692 h 689379"/>
                <a:gd name="connsiteX155" fmla="*/ 949252 w 2961438"/>
                <a:gd name="connsiteY155" fmla="*/ 209962 h 689379"/>
                <a:gd name="connsiteX156" fmla="*/ 954572 w 2961438"/>
                <a:gd name="connsiteY156" fmla="*/ 211854 h 689379"/>
                <a:gd name="connsiteX157" fmla="*/ 954572 w 2961438"/>
                <a:gd name="connsiteY157" fmla="*/ 125383 h 689379"/>
                <a:gd name="connsiteX158" fmla="*/ 958625 w 2961438"/>
                <a:gd name="connsiteY158" fmla="*/ 92956 h 689379"/>
                <a:gd name="connsiteX159" fmla="*/ 997132 w 2961438"/>
                <a:gd name="connsiteY159" fmla="*/ 92956 h 689379"/>
                <a:gd name="connsiteX160" fmla="*/ 997132 w 2961438"/>
                <a:gd name="connsiteY160" fmla="*/ 125383 h 689379"/>
                <a:gd name="connsiteX161" fmla="*/ 997892 w 2961438"/>
                <a:gd name="connsiteY161" fmla="*/ 125383 h 689379"/>
                <a:gd name="connsiteX162" fmla="*/ 1003212 w 2961438"/>
                <a:gd name="connsiteY162" fmla="*/ 125383 h 689379"/>
                <a:gd name="connsiteX163" fmla="*/ 1003212 w 2961438"/>
                <a:gd name="connsiteY163" fmla="*/ 43235 h 689379"/>
                <a:gd name="connsiteX164" fmla="*/ 1004986 w 2961438"/>
                <a:gd name="connsiteY164" fmla="*/ 43235 h 689379"/>
                <a:gd name="connsiteX165" fmla="*/ 1017399 w 2961438"/>
                <a:gd name="connsiteY165" fmla="*/ 43235 h 689379"/>
                <a:gd name="connsiteX166" fmla="*/ 1017399 w 2961438"/>
                <a:gd name="connsiteY166" fmla="*/ 41344 h 689379"/>
                <a:gd name="connsiteX167" fmla="*/ 1017399 w 2961438"/>
                <a:gd name="connsiteY167" fmla="*/ 28103 h 689379"/>
                <a:gd name="connsiteX168" fmla="*/ 1039693 w 2961438"/>
                <a:gd name="connsiteY168" fmla="*/ 28103 h 689379"/>
                <a:gd name="connsiteX169" fmla="*/ 1039693 w 2961438"/>
                <a:gd name="connsiteY169" fmla="*/ 27022 h 689379"/>
                <a:gd name="connsiteX170" fmla="*/ 1039693 w 2961438"/>
                <a:gd name="connsiteY170" fmla="*/ 19456 h 689379"/>
                <a:gd name="connsiteX171" fmla="*/ 1041466 w 2961438"/>
                <a:gd name="connsiteY171" fmla="*/ 19456 h 689379"/>
                <a:gd name="connsiteX172" fmla="*/ 1053880 w 2961438"/>
                <a:gd name="connsiteY172" fmla="*/ 19456 h 689379"/>
                <a:gd name="connsiteX173" fmla="*/ 1053880 w 2961438"/>
                <a:gd name="connsiteY173" fmla="*/ 20537 h 689379"/>
                <a:gd name="connsiteX174" fmla="*/ 1053880 w 2961438"/>
                <a:gd name="connsiteY174" fmla="*/ 28103 h 689379"/>
                <a:gd name="connsiteX175" fmla="*/ 1054640 w 2961438"/>
                <a:gd name="connsiteY175" fmla="*/ 28103 h 689379"/>
                <a:gd name="connsiteX176" fmla="*/ 1059960 w 2961438"/>
                <a:gd name="connsiteY176" fmla="*/ 28103 h 689379"/>
                <a:gd name="connsiteX177" fmla="*/ 1070093 w 2961438"/>
                <a:gd name="connsiteY177" fmla="*/ 23779 h 689379"/>
                <a:gd name="connsiteX178" fmla="*/ 1074146 w 2961438"/>
                <a:gd name="connsiteY178" fmla="*/ 27022 h 689379"/>
                <a:gd name="connsiteX179" fmla="*/ 1074146 w 2961438"/>
                <a:gd name="connsiteY179" fmla="*/ 19456 h 689379"/>
                <a:gd name="connsiteX180" fmla="*/ 1076426 w 2961438"/>
                <a:gd name="connsiteY180" fmla="*/ 19456 h 689379"/>
                <a:gd name="connsiteX181" fmla="*/ 1092387 w 2961438"/>
                <a:gd name="connsiteY181" fmla="*/ 19456 h 689379"/>
                <a:gd name="connsiteX182" fmla="*/ 1092387 w 2961438"/>
                <a:gd name="connsiteY182" fmla="*/ 20537 h 689379"/>
                <a:gd name="connsiteX183" fmla="*/ 1092387 w 2961438"/>
                <a:gd name="connsiteY183" fmla="*/ 28103 h 689379"/>
                <a:gd name="connsiteX184" fmla="*/ 1122787 w 2961438"/>
                <a:gd name="connsiteY184" fmla="*/ 28103 h 689379"/>
                <a:gd name="connsiteX185" fmla="*/ 1122787 w 2961438"/>
                <a:gd name="connsiteY185" fmla="*/ 29724 h 689379"/>
                <a:gd name="connsiteX186" fmla="*/ 1122787 w 2961438"/>
                <a:gd name="connsiteY186" fmla="*/ 41074 h 689379"/>
                <a:gd name="connsiteX187" fmla="*/ 1149134 w 2961438"/>
                <a:gd name="connsiteY187" fmla="*/ 41074 h 689379"/>
                <a:gd name="connsiteX188" fmla="*/ 1149134 w 2961438"/>
                <a:gd name="connsiteY188" fmla="*/ 71338 h 689379"/>
                <a:gd name="connsiteX189" fmla="*/ 1149894 w 2961438"/>
                <a:gd name="connsiteY189" fmla="*/ 71338 h 689379"/>
                <a:gd name="connsiteX190" fmla="*/ 1155214 w 2961438"/>
                <a:gd name="connsiteY190" fmla="*/ 71338 h 689379"/>
                <a:gd name="connsiteX191" fmla="*/ 1155214 w 2961438"/>
                <a:gd name="connsiteY191" fmla="*/ 72419 h 689379"/>
                <a:gd name="connsiteX192" fmla="*/ 1155214 w 2961438"/>
                <a:gd name="connsiteY192" fmla="*/ 79986 h 689379"/>
                <a:gd name="connsiteX193" fmla="*/ 1159268 w 2961438"/>
                <a:gd name="connsiteY193" fmla="*/ 110250 h 689379"/>
                <a:gd name="connsiteX194" fmla="*/ 1160028 w 2961438"/>
                <a:gd name="connsiteY194" fmla="*/ 110250 h 689379"/>
                <a:gd name="connsiteX195" fmla="*/ 1165348 w 2961438"/>
                <a:gd name="connsiteY195" fmla="*/ 110250 h 689379"/>
                <a:gd name="connsiteX196" fmla="*/ 1165348 w 2961438"/>
                <a:gd name="connsiteY196" fmla="*/ 111061 h 689379"/>
                <a:gd name="connsiteX197" fmla="*/ 1165348 w 2961438"/>
                <a:gd name="connsiteY197" fmla="*/ 116736 h 689379"/>
                <a:gd name="connsiteX198" fmla="*/ 1166361 w 2961438"/>
                <a:gd name="connsiteY198" fmla="*/ 116736 h 689379"/>
                <a:gd name="connsiteX199" fmla="*/ 1173454 w 2961438"/>
                <a:gd name="connsiteY199" fmla="*/ 116736 h 689379"/>
                <a:gd name="connsiteX200" fmla="*/ 1173454 w 2961438"/>
                <a:gd name="connsiteY200" fmla="*/ 147001 h 689379"/>
                <a:gd name="connsiteX201" fmla="*/ 1175481 w 2961438"/>
                <a:gd name="connsiteY201" fmla="*/ 147001 h 689379"/>
                <a:gd name="connsiteX202" fmla="*/ 1189668 w 2961438"/>
                <a:gd name="connsiteY202" fmla="*/ 147001 h 689379"/>
                <a:gd name="connsiteX203" fmla="*/ 1189668 w 2961438"/>
                <a:gd name="connsiteY203" fmla="*/ 170780 h 689379"/>
                <a:gd name="connsiteX204" fmla="*/ 1191695 w 2961438"/>
                <a:gd name="connsiteY204" fmla="*/ 172401 h 689379"/>
                <a:gd name="connsiteX205" fmla="*/ 1191695 w 2961438"/>
                <a:gd name="connsiteY205" fmla="*/ 183751 h 689379"/>
                <a:gd name="connsiteX206" fmla="*/ 1192455 w 2961438"/>
                <a:gd name="connsiteY206" fmla="*/ 183751 h 689379"/>
                <a:gd name="connsiteX207" fmla="*/ 1197775 w 2961438"/>
                <a:gd name="connsiteY207" fmla="*/ 183751 h 689379"/>
                <a:gd name="connsiteX208" fmla="*/ 1197775 w 2961438"/>
                <a:gd name="connsiteY208" fmla="*/ 207530 h 689379"/>
                <a:gd name="connsiteX209" fmla="*/ 1199041 w 2961438"/>
                <a:gd name="connsiteY209" fmla="*/ 207530 h 689379"/>
                <a:gd name="connsiteX210" fmla="*/ 1207908 w 2961438"/>
                <a:gd name="connsiteY210" fmla="*/ 207530 h 689379"/>
                <a:gd name="connsiteX211" fmla="*/ 1209935 w 2961438"/>
                <a:gd name="connsiteY211" fmla="*/ 211584 h 689379"/>
                <a:gd name="connsiteX212" fmla="*/ 1209935 w 2961438"/>
                <a:gd name="connsiteY212" fmla="*/ 224825 h 689379"/>
                <a:gd name="connsiteX213" fmla="*/ 1211455 w 2961438"/>
                <a:gd name="connsiteY213" fmla="*/ 222933 h 689379"/>
                <a:gd name="connsiteX214" fmla="*/ 1222095 w 2961438"/>
                <a:gd name="connsiteY214" fmla="*/ 209692 h 689379"/>
                <a:gd name="connsiteX215" fmla="*/ 1250469 w 2961438"/>
                <a:gd name="connsiteY215" fmla="*/ 209692 h 689379"/>
                <a:gd name="connsiteX216" fmla="*/ 1250469 w 2961438"/>
                <a:gd name="connsiteY216" fmla="*/ 296163 h 689379"/>
                <a:gd name="connsiteX217" fmla="*/ 1251229 w 2961438"/>
                <a:gd name="connsiteY217" fmla="*/ 296163 h 689379"/>
                <a:gd name="connsiteX218" fmla="*/ 1256549 w 2961438"/>
                <a:gd name="connsiteY218" fmla="*/ 296163 h 689379"/>
                <a:gd name="connsiteX219" fmla="*/ 1257309 w 2961438"/>
                <a:gd name="connsiteY219" fmla="*/ 294812 h 689379"/>
                <a:gd name="connsiteX220" fmla="*/ 1262629 w 2961438"/>
                <a:gd name="connsiteY220" fmla="*/ 285354 h 689379"/>
                <a:gd name="connsiteX221" fmla="*/ 1262629 w 2961438"/>
                <a:gd name="connsiteY221" fmla="*/ 287246 h 689379"/>
                <a:gd name="connsiteX222" fmla="*/ 1262629 w 2961438"/>
                <a:gd name="connsiteY222" fmla="*/ 300487 h 689379"/>
                <a:gd name="connsiteX223" fmla="*/ 1266682 w 2961438"/>
                <a:gd name="connsiteY223" fmla="*/ 255090 h 689379"/>
                <a:gd name="connsiteX224" fmla="*/ 1267442 w 2961438"/>
                <a:gd name="connsiteY224" fmla="*/ 255090 h 689379"/>
                <a:gd name="connsiteX225" fmla="*/ 1272762 w 2961438"/>
                <a:gd name="connsiteY225" fmla="*/ 255090 h 689379"/>
                <a:gd name="connsiteX226" fmla="*/ 1272762 w 2961438"/>
                <a:gd name="connsiteY226" fmla="*/ 190236 h 689379"/>
                <a:gd name="connsiteX227" fmla="*/ 1273776 w 2961438"/>
                <a:gd name="connsiteY227" fmla="*/ 190236 h 689379"/>
                <a:gd name="connsiteX228" fmla="*/ 1280869 w 2961438"/>
                <a:gd name="connsiteY228" fmla="*/ 190236 h 689379"/>
                <a:gd name="connsiteX229" fmla="*/ 1293029 w 2961438"/>
                <a:gd name="connsiteY229" fmla="*/ 147001 h 689379"/>
                <a:gd name="connsiteX230" fmla="*/ 1294296 w 2961438"/>
                <a:gd name="connsiteY230" fmla="*/ 147001 h 689379"/>
                <a:gd name="connsiteX231" fmla="*/ 1303163 w 2961438"/>
                <a:gd name="connsiteY231" fmla="*/ 147001 h 689379"/>
                <a:gd name="connsiteX232" fmla="*/ 1313296 w 2961438"/>
                <a:gd name="connsiteY232" fmla="*/ 190236 h 689379"/>
                <a:gd name="connsiteX233" fmla="*/ 1314309 w 2961438"/>
                <a:gd name="connsiteY233" fmla="*/ 190236 h 689379"/>
                <a:gd name="connsiteX234" fmla="*/ 1321403 w 2961438"/>
                <a:gd name="connsiteY234" fmla="*/ 190236 h 689379"/>
                <a:gd name="connsiteX235" fmla="*/ 1321403 w 2961438"/>
                <a:gd name="connsiteY235" fmla="*/ 229148 h 689379"/>
                <a:gd name="connsiteX236" fmla="*/ 1323176 w 2961438"/>
                <a:gd name="connsiteY236" fmla="*/ 229148 h 689379"/>
                <a:gd name="connsiteX237" fmla="*/ 1335590 w 2961438"/>
                <a:gd name="connsiteY237" fmla="*/ 229148 h 689379"/>
                <a:gd name="connsiteX238" fmla="*/ 1335590 w 2961438"/>
                <a:gd name="connsiteY238" fmla="*/ 231310 h 689379"/>
                <a:gd name="connsiteX239" fmla="*/ 1335590 w 2961438"/>
                <a:gd name="connsiteY239" fmla="*/ 246442 h 689379"/>
                <a:gd name="connsiteX240" fmla="*/ 1339643 w 2961438"/>
                <a:gd name="connsiteY240" fmla="*/ 244281 h 689379"/>
                <a:gd name="connsiteX241" fmla="*/ 1339643 w 2961438"/>
                <a:gd name="connsiteY241" fmla="*/ 229148 h 689379"/>
                <a:gd name="connsiteX242" fmla="*/ 1341163 w 2961438"/>
                <a:gd name="connsiteY242" fmla="*/ 229148 h 689379"/>
                <a:gd name="connsiteX243" fmla="*/ 1351803 w 2961438"/>
                <a:gd name="connsiteY243" fmla="*/ 229148 h 689379"/>
                <a:gd name="connsiteX244" fmla="*/ 1351803 w 2961438"/>
                <a:gd name="connsiteY244" fmla="*/ 230769 h 689379"/>
                <a:gd name="connsiteX245" fmla="*/ 1351803 w 2961438"/>
                <a:gd name="connsiteY245" fmla="*/ 242119 h 689379"/>
                <a:gd name="connsiteX246" fmla="*/ 1382204 w 2961438"/>
                <a:gd name="connsiteY246" fmla="*/ 242119 h 689379"/>
                <a:gd name="connsiteX247" fmla="*/ 1382204 w 2961438"/>
                <a:gd name="connsiteY247" fmla="*/ 205369 h 689379"/>
                <a:gd name="connsiteX248" fmla="*/ 1383470 w 2961438"/>
                <a:gd name="connsiteY248" fmla="*/ 205369 h 689379"/>
                <a:gd name="connsiteX249" fmla="*/ 1392337 w 2961438"/>
                <a:gd name="connsiteY249" fmla="*/ 205369 h 689379"/>
                <a:gd name="connsiteX250" fmla="*/ 1392337 w 2961438"/>
                <a:gd name="connsiteY250" fmla="*/ 226986 h 689379"/>
                <a:gd name="connsiteX251" fmla="*/ 1394364 w 2961438"/>
                <a:gd name="connsiteY251" fmla="*/ 194560 h 689379"/>
                <a:gd name="connsiteX252" fmla="*/ 1416657 w 2961438"/>
                <a:gd name="connsiteY252" fmla="*/ 194560 h 689379"/>
                <a:gd name="connsiteX253" fmla="*/ 1416657 w 2961438"/>
                <a:gd name="connsiteY253" fmla="*/ 192938 h 689379"/>
                <a:gd name="connsiteX254" fmla="*/ 1416657 w 2961438"/>
                <a:gd name="connsiteY254" fmla="*/ 181589 h 689379"/>
                <a:gd name="connsiteX255" fmla="*/ 1417417 w 2961438"/>
                <a:gd name="connsiteY255" fmla="*/ 181589 h 689379"/>
                <a:gd name="connsiteX256" fmla="*/ 1422737 w 2961438"/>
                <a:gd name="connsiteY256" fmla="*/ 181589 h 689379"/>
                <a:gd name="connsiteX257" fmla="*/ 1422737 w 2961438"/>
                <a:gd name="connsiteY257" fmla="*/ 179698 h 689379"/>
                <a:gd name="connsiteX258" fmla="*/ 1422737 w 2961438"/>
                <a:gd name="connsiteY258" fmla="*/ 166457 h 689379"/>
                <a:gd name="connsiteX259" fmla="*/ 1426791 w 2961438"/>
                <a:gd name="connsiteY259" fmla="*/ 172942 h 689379"/>
                <a:gd name="connsiteX260" fmla="*/ 1429071 w 2961438"/>
                <a:gd name="connsiteY260" fmla="*/ 172942 h 689379"/>
                <a:gd name="connsiteX261" fmla="*/ 1445031 w 2961438"/>
                <a:gd name="connsiteY261" fmla="*/ 172942 h 689379"/>
                <a:gd name="connsiteX262" fmla="*/ 1445031 w 2961438"/>
                <a:gd name="connsiteY262" fmla="*/ 172131 h 689379"/>
                <a:gd name="connsiteX263" fmla="*/ 1445031 w 2961438"/>
                <a:gd name="connsiteY263" fmla="*/ 166457 h 689379"/>
                <a:gd name="connsiteX264" fmla="*/ 1445791 w 2961438"/>
                <a:gd name="connsiteY264" fmla="*/ 166457 h 689379"/>
                <a:gd name="connsiteX265" fmla="*/ 1451111 w 2961438"/>
                <a:gd name="connsiteY265" fmla="*/ 166457 h 689379"/>
                <a:gd name="connsiteX266" fmla="*/ 1451111 w 2961438"/>
                <a:gd name="connsiteY266" fmla="*/ 167808 h 689379"/>
                <a:gd name="connsiteX267" fmla="*/ 1451111 w 2961438"/>
                <a:gd name="connsiteY267" fmla="*/ 177266 h 689379"/>
                <a:gd name="connsiteX268" fmla="*/ 1489618 w 2961438"/>
                <a:gd name="connsiteY268" fmla="*/ 177266 h 689379"/>
                <a:gd name="connsiteX269" fmla="*/ 1489618 w 2961438"/>
                <a:gd name="connsiteY269" fmla="*/ 315619 h 689379"/>
                <a:gd name="connsiteX270" fmla="*/ 1491138 w 2961438"/>
                <a:gd name="connsiteY270" fmla="*/ 315619 h 689379"/>
                <a:gd name="connsiteX271" fmla="*/ 1501778 w 2961438"/>
                <a:gd name="connsiteY271" fmla="*/ 315619 h 689379"/>
                <a:gd name="connsiteX272" fmla="*/ 1501778 w 2961438"/>
                <a:gd name="connsiteY272" fmla="*/ 302649 h 689379"/>
                <a:gd name="connsiteX273" fmla="*/ 1505832 w 2961438"/>
                <a:gd name="connsiteY273" fmla="*/ 302649 h 689379"/>
                <a:gd name="connsiteX274" fmla="*/ 1505832 w 2961438"/>
                <a:gd name="connsiteY274" fmla="*/ 315619 h 689379"/>
                <a:gd name="connsiteX275" fmla="*/ 1536232 w 2961438"/>
                <a:gd name="connsiteY275" fmla="*/ 315619 h 689379"/>
                <a:gd name="connsiteX276" fmla="*/ 1536232 w 2961438"/>
                <a:gd name="connsiteY276" fmla="*/ 285354 h 689379"/>
                <a:gd name="connsiteX277" fmla="*/ 1548392 w 2961438"/>
                <a:gd name="connsiteY277" fmla="*/ 285354 h 689379"/>
                <a:gd name="connsiteX278" fmla="*/ 1560552 w 2961438"/>
                <a:gd name="connsiteY278" fmla="*/ 283193 h 689379"/>
                <a:gd name="connsiteX279" fmla="*/ 1564606 w 2961438"/>
                <a:gd name="connsiteY279" fmla="*/ 285354 h 689379"/>
                <a:gd name="connsiteX280" fmla="*/ 1574739 w 2961438"/>
                <a:gd name="connsiteY280" fmla="*/ 285354 h 689379"/>
                <a:gd name="connsiteX281" fmla="*/ 1574739 w 2961438"/>
                <a:gd name="connsiteY281" fmla="*/ 315619 h 689379"/>
                <a:gd name="connsiteX282" fmla="*/ 1582846 w 2961438"/>
                <a:gd name="connsiteY282" fmla="*/ 315619 h 689379"/>
                <a:gd name="connsiteX283" fmla="*/ 1582846 w 2961438"/>
                <a:gd name="connsiteY283" fmla="*/ 332914 h 689379"/>
                <a:gd name="connsiteX284" fmla="*/ 1592182 w 2961438"/>
                <a:gd name="connsiteY284" fmla="*/ 333819 h 689379"/>
                <a:gd name="connsiteX285" fmla="*/ 1605140 w 2961438"/>
                <a:gd name="connsiteY285" fmla="*/ 333819 h 689379"/>
                <a:gd name="connsiteX286" fmla="*/ 1605140 w 2961438"/>
                <a:gd name="connsiteY286" fmla="*/ 317781 h 689379"/>
                <a:gd name="connsiteX287" fmla="*/ 1673096 w 2961438"/>
                <a:gd name="connsiteY287" fmla="*/ 317781 h 689379"/>
                <a:gd name="connsiteX288" fmla="*/ 1673096 w 2961438"/>
                <a:gd name="connsiteY288" fmla="*/ 232528 h 689379"/>
                <a:gd name="connsiteX289" fmla="*/ 1745104 w 2961438"/>
                <a:gd name="connsiteY289" fmla="*/ 232528 h 689379"/>
                <a:gd name="connsiteX290" fmla="*/ 1745104 w 2961438"/>
                <a:gd name="connsiteY290" fmla="*/ 311296 h 689379"/>
                <a:gd name="connsiteX291" fmla="*/ 1747008 w 2961438"/>
                <a:gd name="connsiteY291" fmla="*/ 311296 h 689379"/>
                <a:gd name="connsiteX292" fmla="*/ 1748250 w 2961438"/>
                <a:gd name="connsiteY292" fmla="*/ 333819 h 689379"/>
                <a:gd name="connsiteX293" fmla="*/ 1757926 w 2961438"/>
                <a:gd name="connsiteY293" fmla="*/ 333819 h 689379"/>
                <a:gd name="connsiteX294" fmla="*/ 1759168 w 2961438"/>
                <a:gd name="connsiteY294" fmla="*/ 311296 h 689379"/>
                <a:gd name="connsiteX295" fmla="*/ 1765248 w 2961438"/>
                <a:gd name="connsiteY295" fmla="*/ 311296 h 689379"/>
                <a:gd name="connsiteX296" fmla="*/ 1766490 w 2961438"/>
                <a:gd name="connsiteY296" fmla="*/ 333819 h 689379"/>
                <a:gd name="connsiteX297" fmla="*/ 1817112 w 2961438"/>
                <a:gd name="connsiteY297" fmla="*/ 333819 h 689379"/>
                <a:gd name="connsiteX298" fmla="*/ 1817112 w 2961438"/>
                <a:gd name="connsiteY298" fmla="*/ 170791 h 689379"/>
                <a:gd name="connsiteX299" fmla="*/ 2014439 w 2961438"/>
                <a:gd name="connsiteY299" fmla="*/ 170791 h 689379"/>
                <a:gd name="connsiteX300" fmla="*/ 2014439 w 2961438"/>
                <a:gd name="connsiteY300" fmla="*/ 333819 h 689379"/>
                <a:gd name="connsiteX301" fmla="*/ 2033136 w 2961438"/>
                <a:gd name="connsiteY301" fmla="*/ 333819 h 689379"/>
                <a:gd name="connsiteX302" fmla="*/ 2033136 w 2961438"/>
                <a:gd name="connsiteY302" fmla="*/ 251126 h 689379"/>
                <a:gd name="connsiteX303" fmla="*/ 2128256 w 2961438"/>
                <a:gd name="connsiteY303" fmla="*/ 251126 h 689379"/>
                <a:gd name="connsiteX304" fmla="*/ 2180720 w 2961438"/>
                <a:gd name="connsiteY304" fmla="*/ 185913 h 689379"/>
                <a:gd name="connsiteX305" fmla="*/ 2245574 w 2961438"/>
                <a:gd name="connsiteY305" fmla="*/ 185913 h 689379"/>
                <a:gd name="connsiteX306" fmla="*/ 2245574 w 2961438"/>
                <a:gd name="connsiteY306" fmla="*/ 261575 h 689379"/>
                <a:gd name="connsiteX307" fmla="*/ 2253681 w 2961438"/>
                <a:gd name="connsiteY307" fmla="*/ 261575 h 689379"/>
                <a:gd name="connsiteX308" fmla="*/ 2255708 w 2961438"/>
                <a:gd name="connsiteY308" fmla="*/ 255090 h 689379"/>
                <a:gd name="connsiteX309" fmla="*/ 2261788 w 2961438"/>
                <a:gd name="connsiteY309" fmla="*/ 255090 h 689379"/>
                <a:gd name="connsiteX310" fmla="*/ 2263815 w 2961438"/>
                <a:gd name="connsiteY310" fmla="*/ 263737 h 689379"/>
                <a:gd name="connsiteX311" fmla="*/ 2275975 w 2961438"/>
                <a:gd name="connsiteY311" fmla="*/ 263737 h 689379"/>
                <a:gd name="connsiteX312" fmla="*/ 2275975 w 2961438"/>
                <a:gd name="connsiteY312" fmla="*/ 257251 h 689379"/>
                <a:gd name="connsiteX313" fmla="*/ 2298268 w 2961438"/>
                <a:gd name="connsiteY313" fmla="*/ 257251 h 689379"/>
                <a:gd name="connsiteX314" fmla="*/ 2298268 w 2961438"/>
                <a:gd name="connsiteY314" fmla="*/ 263737 h 689379"/>
                <a:gd name="connsiteX315" fmla="*/ 2318535 w 2961438"/>
                <a:gd name="connsiteY315" fmla="*/ 263737 h 689379"/>
                <a:gd name="connsiteX316" fmla="*/ 2318535 w 2961438"/>
                <a:gd name="connsiteY316" fmla="*/ 309134 h 689379"/>
                <a:gd name="connsiteX317" fmla="*/ 2332722 w 2961438"/>
                <a:gd name="connsiteY317" fmla="*/ 309134 h 689379"/>
                <a:gd name="connsiteX318" fmla="*/ 2332722 w 2961438"/>
                <a:gd name="connsiteY318" fmla="*/ 296163 h 689379"/>
                <a:gd name="connsiteX319" fmla="*/ 2348936 w 2961438"/>
                <a:gd name="connsiteY319" fmla="*/ 296163 h 689379"/>
                <a:gd name="connsiteX320" fmla="*/ 2348936 w 2961438"/>
                <a:gd name="connsiteY320" fmla="*/ 116736 h 689379"/>
                <a:gd name="connsiteX321" fmla="*/ 2355016 w 2961438"/>
                <a:gd name="connsiteY321" fmla="*/ 110250 h 689379"/>
                <a:gd name="connsiteX322" fmla="*/ 2427977 w 2961438"/>
                <a:gd name="connsiteY322" fmla="*/ 110250 h 689379"/>
                <a:gd name="connsiteX323" fmla="*/ 2427977 w 2961438"/>
                <a:gd name="connsiteY323" fmla="*/ 118898 h 689379"/>
                <a:gd name="connsiteX324" fmla="*/ 2438110 w 2961438"/>
                <a:gd name="connsiteY324" fmla="*/ 118898 h 689379"/>
                <a:gd name="connsiteX325" fmla="*/ 2438110 w 2961438"/>
                <a:gd name="connsiteY325" fmla="*/ 233472 h 689379"/>
                <a:gd name="connsiteX326" fmla="*/ 2460404 w 2961438"/>
                <a:gd name="connsiteY326" fmla="*/ 233472 h 689379"/>
                <a:gd name="connsiteX327" fmla="*/ 2460404 w 2961438"/>
                <a:gd name="connsiteY327" fmla="*/ 166457 h 689379"/>
                <a:gd name="connsiteX328" fmla="*/ 2486751 w 2961438"/>
                <a:gd name="connsiteY328" fmla="*/ 166457 h 689379"/>
                <a:gd name="connsiteX329" fmla="*/ 2490804 w 2961438"/>
                <a:gd name="connsiteY329" fmla="*/ 162133 h 689379"/>
                <a:gd name="connsiteX330" fmla="*/ 2498911 w 2961438"/>
                <a:gd name="connsiteY330" fmla="*/ 162133 h 689379"/>
                <a:gd name="connsiteX331" fmla="*/ 2502964 w 2961438"/>
                <a:gd name="connsiteY331" fmla="*/ 166457 h 689379"/>
                <a:gd name="connsiteX332" fmla="*/ 2525258 w 2961438"/>
                <a:gd name="connsiteY332" fmla="*/ 166457 h 689379"/>
                <a:gd name="connsiteX333" fmla="*/ 2525258 w 2961438"/>
                <a:gd name="connsiteY333" fmla="*/ 49721 h 689379"/>
                <a:gd name="connsiteX334" fmla="*/ 2582005 w 2961438"/>
                <a:gd name="connsiteY334" fmla="*/ 38912 h 689379"/>
                <a:gd name="connsiteX335" fmla="*/ 2582005 w 2961438"/>
                <a:gd name="connsiteY335" fmla="*/ 39993 h 689379"/>
                <a:gd name="connsiteX336" fmla="*/ 2582005 w 2961438"/>
                <a:gd name="connsiteY336" fmla="*/ 47559 h 689379"/>
                <a:gd name="connsiteX337" fmla="*/ 2608352 w 2961438"/>
                <a:gd name="connsiteY337" fmla="*/ 47559 h 689379"/>
                <a:gd name="connsiteX338" fmla="*/ 2608352 w 2961438"/>
                <a:gd name="connsiteY338" fmla="*/ 302649 h 689379"/>
                <a:gd name="connsiteX339" fmla="*/ 2630646 w 2961438"/>
                <a:gd name="connsiteY339" fmla="*/ 302649 h 689379"/>
                <a:gd name="connsiteX340" fmla="*/ 2630646 w 2961438"/>
                <a:gd name="connsiteY340" fmla="*/ 298325 h 689379"/>
                <a:gd name="connsiteX341" fmla="*/ 2642806 w 2961438"/>
                <a:gd name="connsiteY341" fmla="*/ 298325 h 689379"/>
                <a:gd name="connsiteX342" fmla="*/ 2642806 w 2961438"/>
                <a:gd name="connsiteY342" fmla="*/ 302649 h 689379"/>
                <a:gd name="connsiteX343" fmla="*/ 2667126 w 2961438"/>
                <a:gd name="connsiteY343" fmla="*/ 302649 h 689379"/>
                <a:gd name="connsiteX344" fmla="*/ 2667126 w 2961438"/>
                <a:gd name="connsiteY344" fmla="*/ 289678 h 689379"/>
                <a:gd name="connsiteX345" fmla="*/ 2695500 w 2961438"/>
                <a:gd name="connsiteY345" fmla="*/ 289678 h 689379"/>
                <a:gd name="connsiteX346" fmla="*/ 2707660 w 2961438"/>
                <a:gd name="connsiteY346" fmla="*/ 285354 h 689379"/>
                <a:gd name="connsiteX347" fmla="*/ 2727927 w 2961438"/>
                <a:gd name="connsiteY347" fmla="*/ 289678 h 689379"/>
                <a:gd name="connsiteX348" fmla="*/ 2727927 w 2961438"/>
                <a:gd name="connsiteY348" fmla="*/ 272384 h 689379"/>
                <a:gd name="connsiteX349" fmla="*/ 2736034 w 2961438"/>
                <a:gd name="connsiteY349" fmla="*/ 272384 h 689379"/>
                <a:gd name="connsiteX350" fmla="*/ 2736034 w 2961438"/>
                <a:gd name="connsiteY350" fmla="*/ 259413 h 689379"/>
                <a:gd name="connsiteX351" fmla="*/ 2792781 w 2961438"/>
                <a:gd name="connsiteY351" fmla="*/ 259413 h 689379"/>
                <a:gd name="connsiteX352" fmla="*/ 2792781 w 2961438"/>
                <a:gd name="connsiteY352" fmla="*/ 229148 h 689379"/>
                <a:gd name="connsiteX353" fmla="*/ 2811021 w 2961438"/>
                <a:gd name="connsiteY353" fmla="*/ 229148 h 689379"/>
                <a:gd name="connsiteX354" fmla="*/ 2811021 w 2961438"/>
                <a:gd name="connsiteY354" fmla="*/ 222663 h 689379"/>
                <a:gd name="connsiteX355" fmla="*/ 2823181 w 2961438"/>
                <a:gd name="connsiteY355" fmla="*/ 222663 h 689379"/>
                <a:gd name="connsiteX356" fmla="*/ 2823181 w 2961438"/>
                <a:gd name="connsiteY356" fmla="*/ 229148 h 689379"/>
                <a:gd name="connsiteX357" fmla="*/ 2839395 w 2961438"/>
                <a:gd name="connsiteY357" fmla="*/ 229148 h 689379"/>
                <a:gd name="connsiteX358" fmla="*/ 2839395 w 2961438"/>
                <a:gd name="connsiteY358" fmla="*/ 278869 h 689379"/>
                <a:gd name="connsiteX359" fmla="*/ 2871822 w 2961438"/>
                <a:gd name="connsiteY359" fmla="*/ 278869 h 689379"/>
                <a:gd name="connsiteX360" fmla="*/ 2871822 w 2961438"/>
                <a:gd name="connsiteY360" fmla="*/ 252928 h 689379"/>
                <a:gd name="connsiteX361" fmla="*/ 2910329 w 2961438"/>
                <a:gd name="connsiteY361" fmla="*/ 252928 h 689379"/>
                <a:gd name="connsiteX362" fmla="*/ 2910329 w 2961438"/>
                <a:gd name="connsiteY362" fmla="*/ 222663 h 689379"/>
                <a:gd name="connsiteX363" fmla="*/ 2958970 w 2961438"/>
                <a:gd name="connsiteY363" fmla="*/ 222663 h 689379"/>
                <a:gd name="connsiteX364" fmla="*/ 2961438 w 2961438"/>
                <a:gd name="connsiteY364" fmla="*/ 689379 h 689379"/>
                <a:gd name="connsiteX365" fmla="*/ 2054 w 2961438"/>
                <a:gd name="connsiteY365" fmla="*/ 687046 h 689379"/>
                <a:gd name="connsiteX366" fmla="*/ 0 w 2961438"/>
                <a:gd name="connsiteY366" fmla="*/ 252928 h 689379"/>
                <a:gd name="connsiteX367" fmla="*/ 20267 w 2961438"/>
                <a:gd name="connsiteY367" fmla="*/ 252928 h 689379"/>
                <a:gd name="connsiteX368" fmla="*/ 20774 w 2961438"/>
                <a:gd name="connsiteY368" fmla="*/ 251847 h 689379"/>
                <a:gd name="connsiteX369" fmla="*/ 24320 w 2961438"/>
                <a:gd name="connsiteY369" fmla="*/ 244281 h 689379"/>
                <a:gd name="connsiteX370" fmla="*/ 26094 w 2961438"/>
                <a:gd name="connsiteY370" fmla="*/ 244551 h 689379"/>
                <a:gd name="connsiteX371" fmla="*/ 38507 w 2961438"/>
                <a:gd name="connsiteY371" fmla="*/ 246442 h 689379"/>
                <a:gd name="connsiteX372" fmla="*/ 39014 w 2961438"/>
                <a:gd name="connsiteY372" fmla="*/ 247794 h 689379"/>
                <a:gd name="connsiteX373" fmla="*/ 42560 w 2961438"/>
                <a:gd name="connsiteY373" fmla="*/ 257251 h 689379"/>
                <a:gd name="connsiteX374" fmla="*/ 68907 w 2961438"/>
                <a:gd name="connsiteY374" fmla="*/ 259413 h 689379"/>
                <a:gd name="connsiteX375" fmla="*/ 68907 w 2961438"/>
                <a:gd name="connsiteY375" fmla="*/ 136192 h 689379"/>
                <a:gd name="connsiteX376" fmla="*/ 70934 w 2961438"/>
                <a:gd name="connsiteY376" fmla="*/ 136192 h 689379"/>
                <a:gd name="connsiteX377" fmla="*/ 85121 w 2961438"/>
                <a:gd name="connsiteY377" fmla="*/ 136192 h 689379"/>
                <a:gd name="connsiteX378" fmla="*/ 85121 w 2961438"/>
                <a:gd name="connsiteY378" fmla="*/ 0 h 689379"/>
                <a:gd name="connsiteX379" fmla="*/ 86894 w 2961438"/>
                <a:gd name="connsiteY379" fmla="*/ 0 h 689379"/>
                <a:gd name="connsiteX380" fmla="*/ 99308 w 2961438"/>
                <a:gd name="connsiteY380" fmla="*/ 0 h 6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Lst>
              <a:rect l="l" t="t" r="r" b="b"/>
              <a:pathLst>
                <a:path w="2961438" h="689379">
                  <a:moveTo>
                    <a:pt x="99308" y="0"/>
                  </a:moveTo>
                  <a:lnTo>
                    <a:pt x="220909" y="0"/>
                  </a:lnTo>
                  <a:lnTo>
                    <a:pt x="223189" y="0"/>
                  </a:lnTo>
                  <a:lnTo>
                    <a:pt x="239150" y="0"/>
                  </a:lnTo>
                  <a:lnTo>
                    <a:pt x="239150" y="140515"/>
                  </a:lnTo>
                  <a:cubicBezTo>
                    <a:pt x="239160" y="140514"/>
                    <a:pt x="239272" y="140493"/>
                    <a:pt x="240670" y="140245"/>
                  </a:cubicBezTo>
                  <a:lnTo>
                    <a:pt x="251310" y="138354"/>
                  </a:lnTo>
                  <a:cubicBezTo>
                    <a:pt x="251310" y="138376"/>
                    <a:pt x="251280" y="139710"/>
                    <a:pt x="249283" y="226986"/>
                  </a:cubicBezTo>
                  <a:cubicBezTo>
                    <a:pt x="249293" y="226988"/>
                    <a:pt x="249404" y="227008"/>
                    <a:pt x="250803" y="227257"/>
                  </a:cubicBezTo>
                  <a:lnTo>
                    <a:pt x="261443" y="229148"/>
                  </a:lnTo>
                  <a:cubicBezTo>
                    <a:pt x="261445" y="229155"/>
                    <a:pt x="261465" y="229219"/>
                    <a:pt x="261696" y="229959"/>
                  </a:cubicBezTo>
                  <a:lnTo>
                    <a:pt x="263470" y="235634"/>
                  </a:lnTo>
                  <a:cubicBezTo>
                    <a:pt x="263472" y="235625"/>
                    <a:pt x="263517" y="235482"/>
                    <a:pt x="264230" y="233202"/>
                  </a:cubicBezTo>
                  <a:lnTo>
                    <a:pt x="269550" y="216178"/>
                  </a:lnTo>
                  <a:lnTo>
                    <a:pt x="271323" y="216178"/>
                  </a:lnTo>
                  <a:lnTo>
                    <a:pt x="283737" y="216178"/>
                  </a:lnTo>
                  <a:lnTo>
                    <a:pt x="283737" y="248604"/>
                  </a:lnTo>
                  <a:cubicBezTo>
                    <a:pt x="283743" y="248609"/>
                    <a:pt x="283820" y="248649"/>
                    <a:pt x="284750" y="249145"/>
                  </a:cubicBezTo>
                  <a:lnTo>
                    <a:pt x="291844" y="252928"/>
                  </a:lnTo>
                  <a:lnTo>
                    <a:pt x="291844" y="254279"/>
                  </a:lnTo>
                  <a:lnTo>
                    <a:pt x="291844" y="263737"/>
                  </a:lnTo>
                  <a:lnTo>
                    <a:pt x="336431" y="263737"/>
                  </a:lnTo>
                  <a:lnTo>
                    <a:pt x="336431" y="264818"/>
                  </a:lnTo>
                  <a:lnTo>
                    <a:pt x="336431" y="272384"/>
                  </a:lnTo>
                  <a:lnTo>
                    <a:pt x="338457" y="272384"/>
                  </a:lnTo>
                  <a:lnTo>
                    <a:pt x="352644" y="272384"/>
                  </a:lnTo>
                  <a:lnTo>
                    <a:pt x="352644" y="242119"/>
                  </a:lnTo>
                  <a:lnTo>
                    <a:pt x="397231" y="242119"/>
                  </a:lnTo>
                  <a:lnTo>
                    <a:pt x="397231" y="240768"/>
                  </a:lnTo>
                  <a:lnTo>
                    <a:pt x="397231" y="231310"/>
                  </a:lnTo>
                  <a:lnTo>
                    <a:pt x="398245" y="231310"/>
                  </a:lnTo>
                  <a:lnTo>
                    <a:pt x="405338" y="231310"/>
                  </a:lnTo>
                  <a:lnTo>
                    <a:pt x="405338" y="229419"/>
                  </a:lnTo>
                  <a:lnTo>
                    <a:pt x="405338" y="216178"/>
                  </a:lnTo>
                  <a:lnTo>
                    <a:pt x="406098" y="216178"/>
                  </a:lnTo>
                  <a:lnTo>
                    <a:pt x="411418" y="216178"/>
                  </a:lnTo>
                  <a:lnTo>
                    <a:pt x="411418" y="215097"/>
                  </a:lnTo>
                  <a:lnTo>
                    <a:pt x="411418" y="207530"/>
                  </a:lnTo>
                  <a:lnTo>
                    <a:pt x="413445" y="207530"/>
                  </a:lnTo>
                  <a:lnTo>
                    <a:pt x="427632" y="207530"/>
                  </a:lnTo>
                  <a:lnTo>
                    <a:pt x="427632" y="208611"/>
                  </a:lnTo>
                  <a:lnTo>
                    <a:pt x="427632" y="216178"/>
                  </a:lnTo>
                  <a:lnTo>
                    <a:pt x="449925" y="216178"/>
                  </a:lnTo>
                  <a:lnTo>
                    <a:pt x="449925" y="214286"/>
                  </a:lnTo>
                  <a:lnTo>
                    <a:pt x="449925" y="201045"/>
                  </a:lnTo>
                  <a:lnTo>
                    <a:pt x="451699" y="201045"/>
                  </a:lnTo>
                  <a:lnTo>
                    <a:pt x="464112" y="201045"/>
                  </a:lnTo>
                  <a:lnTo>
                    <a:pt x="464112" y="224825"/>
                  </a:lnTo>
                  <a:lnTo>
                    <a:pt x="465126" y="224825"/>
                  </a:lnTo>
                  <a:lnTo>
                    <a:pt x="472219" y="224825"/>
                  </a:lnTo>
                  <a:lnTo>
                    <a:pt x="472219" y="223744"/>
                  </a:lnTo>
                  <a:lnTo>
                    <a:pt x="472219" y="216178"/>
                  </a:lnTo>
                  <a:lnTo>
                    <a:pt x="473992" y="216178"/>
                  </a:lnTo>
                  <a:lnTo>
                    <a:pt x="486406" y="216178"/>
                  </a:lnTo>
                  <a:lnTo>
                    <a:pt x="486406" y="242119"/>
                  </a:lnTo>
                  <a:lnTo>
                    <a:pt x="488433" y="242119"/>
                  </a:lnTo>
                  <a:lnTo>
                    <a:pt x="502619" y="242119"/>
                  </a:lnTo>
                  <a:lnTo>
                    <a:pt x="502619" y="243740"/>
                  </a:lnTo>
                  <a:lnTo>
                    <a:pt x="502619" y="255090"/>
                  </a:lnTo>
                  <a:lnTo>
                    <a:pt x="503379" y="255090"/>
                  </a:lnTo>
                  <a:lnTo>
                    <a:pt x="508700" y="255090"/>
                  </a:lnTo>
                  <a:lnTo>
                    <a:pt x="508700" y="254279"/>
                  </a:lnTo>
                  <a:lnTo>
                    <a:pt x="508700" y="248604"/>
                  </a:lnTo>
                  <a:lnTo>
                    <a:pt x="539100" y="248604"/>
                  </a:lnTo>
                  <a:lnTo>
                    <a:pt x="539100" y="272384"/>
                  </a:lnTo>
                  <a:lnTo>
                    <a:pt x="540113" y="272384"/>
                  </a:lnTo>
                  <a:lnTo>
                    <a:pt x="547207" y="272384"/>
                  </a:lnTo>
                  <a:lnTo>
                    <a:pt x="547207" y="273465"/>
                  </a:lnTo>
                  <a:lnTo>
                    <a:pt x="547207" y="281031"/>
                  </a:lnTo>
                  <a:lnTo>
                    <a:pt x="547967" y="281031"/>
                  </a:lnTo>
                  <a:lnTo>
                    <a:pt x="553287" y="281031"/>
                  </a:lnTo>
                  <a:lnTo>
                    <a:pt x="553287" y="278869"/>
                  </a:lnTo>
                  <a:lnTo>
                    <a:pt x="553287" y="263737"/>
                  </a:lnTo>
                  <a:lnTo>
                    <a:pt x="554300" y="263737"/>
                  </a:lnTo>
                  <a:lnTo>
                    <a:pt x="561394" y="263737"/>
                  </a:lnTo>
                  <a:lnTo>
                    <a:pt x="561394" y="264818"/>
                  </a:lnTo>
                  <a:lnTo>
                    <a:pt x="561394" y="272384"/>
                  </a:lnTo>
                  <a:lnTo>
                    <a:pt x="566714" y="270391"/>
                  </a:lnTo>
                  <a:cubicBezTo>
                    <a:pt x="567474" y="270019"/>
                    <a:pt x="567474" y="269817"/>
                    <a:pt x="567474" y="269411"/>
                  </a:cubicBezTo>
                  <a:lnTo>
                    <a:pt x="567474" y="263737"/>
                  </a:lnTo>
                  <a:lnTo>
                    <a:pt x="605981" y="263737"/>
                  </a:lnTo>
                  <a:lnTo>
                    <a:pt x="605981" y="287516"/>
                  </a:lnTo>
                  <a:lnTo>
                    <a:pt x="608007" y="287516"/>
                  </a:lnTo>
                  <a:lnTo>
                    <a:pt x="622194" y="287516"/>
                  </a:lnTo>
                  <a:lnTo>
                    <a:pt x="622194" y="288597"/>
                  </a:lnTo>
                  <a:lnTo>
                    <a:pt x="622194" y="296163"/>
                  </a:lnTo>
                  <a:lnTo>
                    <a:pt x="623968" y="296163"/>
                  </a:lnTo>
                  <a:lnTo>
                    <a:pt x="636381" y="296163"/>
                  </a:lnTo>
                  <a:lnTo>
                    <a:pt x="636381" y="272384"/>
                  </a:lnTo>
                  <a:lnTo>
                    <a:pt x="637394" y="272384"/>
                  </a:lnTo>
                  <a:lnTo>
                    <a:pt x="644488" y="272384"/>
                  </a:lnTo>
                  <a:lnTo>
                    <a:pt x="644488" y="239957"/>
                  </a:lnTo>
                  <a:lnTo>
                    <a:pt x="645501" y="239957"/>
                  </a:lnTo>
                  <a:lnTo>
                    <a:pt x="652595" y="239957"/>
                  </a:lnTo>
                  <a:lnTo>
                    <a:pt x="652595" y="238066"/>
                  </a:lnTo>
                  <a:lnTo>
                    <a:pt x="652595" y="224825"/>
                  </a:lnTo>
                  <a:cubicBezTo>
                    <a:pt x="650568" y="224825"/>
                    <a:pt x="650568" y="224825"/>
                    <a:pt x="651328" y="223203"/>
                  </a:cubicBezTo>
                  <a:lnTo>
                    <a:pt x="656648" y="211854"/>
                  </a:lnTo>
                  <a:cubicBezTo>
                    <a:pt x="656653" y="211871"/>
                    <a:pt x="656848" y="212545"/>
                    <a:pt x="664755" y="239957"/>
                  </a:cubicBezTo>
                  <a:lnTo>
                    <a:pt x="665515" y="239957"/>
                  </a:lnTo>
                  <a:lnTo>
                    <a:pt x="670835" y="239957"/>
                  </a:lnTo>
                  <a:lnTo>
                    <a:pt x="670835" y="134030"/>
                  </a:lnTo>
                  <a:lnTo>
                    <a:pt x="672355" y="134030"/>
                  </a:lnTo>
                  <a:lnTo>
                    <a:pt x="682995" y="134030"/>
                  </a:lnTo>
                  <a:lnTo>
                    <a:pt x="682995" y="86471"/>
                  </a:lnTo>
                  <a:lnTo>
                    <a:pt x="709342" y="86471"/>
                  </a:lnTo>
                  <a:lnTo>
                    <a:pt x="709342" y="64853"/>
                  </a:lnTo>
                  <a:lnTo>
                    <a:pt x="743796" y="64853"/>
                  </a:lnTo>
                  <a:lnTo>
                    <a:pt x="743796" y="67285"/>
                  </a:lnTo>
                  <a:lnTo>
                    <a:pt x="743796" y="84309"/>
                  </a:lnTo>
                  <a:lnTo>
                    <a:pt x="746076" y="84309"/>
                  </a:lnTo>
                  <a:lnTo>
                    <a:pt x="762036" y="84309"/>
                  </a:lnTo>
                  <a:lnTo>
                    <a:pt x="762036" y="131868"/>
                  </a:lnTo>
                  <a:lnTo>
                    <a:pt x="763049" y="131868"/>
                  </a:lnTo>
                  <a:lnTo>
                    <a:pt x="770143" y="131868"/>
                  </a:lnTo>
                  <a:lnTo>
                    <a:pt x="784330" y="136192"/>
                  </a:lnTo>
                  <a:lnTo>
                    <a:pt x="784330" y="175104"/>
                  </a:lnTo>
                  <a:lnTo>
                    <a:pt x="785343" y="175104"/>
                  </a:lnTo>
                  <a:lnTo>
                    <a:pt x="792436" y="175104"/>
                  </a:lnTo>
                  <a:lnTo>
                    <a:pt x="792436" y="176725"/>
                  </a:lnTo>
                  <a:lnTo>
                    <a:pt x="792436" y="188074"/>
                  </a:lnTo>
                  <a:lnTo>
                    <a:pt x="794463" y="188074"/>
                  </a:lnTo>
                  <a:lnTo>
                    <a:pt x="808650" y="188074"/>
                  </a:lnTo>
                  <a:lnTo>
                    <a:pt x="814730" y="194560"/>
                  </a:lnTo>
                  <a:lnTo>
                    <a:pt x="814730" y="216178"/>
                  </a:lnTo>
                  <a:lnTo>
                    <a:pt x="817010" y="216178"/>
                  </a:lnTo>
                  <a:lnTo>
                    <a:pt x="832970" y="216178"/>
                  </a:lnTo>
                  <a:lnTo>
                    <a:pt x="832970" y="217258"/>
                  </a:lnTo>
                  <a:lnTo>
                    <a:pt x="832970" y="224825"/>
                  </a:lnTo>
                  <a:lnTo>
                    <a:pt x="834237" y="224825"/>
                  </a:lnTo>
                  <a:lnTo>
                    <a:pt x="843104" y="224825"/>
                  </a:lnTo>
                  <a:lnTo>
                    <a:pt x="843104" y="226986"/>
                  </a:lnTo>
                  <a:lnTo>
                    <a:pt x="843104" y="242119"/>
                  </a:lnTo>
                  <a:cubicBezTo>
                    <a:pt x="847157" y="242119"/>
                    <a:pt x="847157" y="242119"/>
                    <a:pt x="847157" y="240227"/>
                  </a:cubicBezTo>
                  <a:lnTo>
                    <a:pt x="847157" y="226986"/>
                  </a:lnTo>
                  <a:lnTo>
                    <a:pt x="848170" y="226986"/>
                  </a:lnTo>
                  <a:lnTo>
                    <a:pt x="855264" y="226986"/>
                  </a:lnTo>
                  <a:lnTo>
                    <a:pt x="855264" y="228608"/>
                  </a:lnTo>
                  <a:lnTo>
                    <a:pt x="855264" y="239957"/>
                  </a:lnTo>
                  <a:lnTo>
                    <a:pt x="856024" y="239957"/>
                  </a:lnTo>
                  <a:lnTo>
                    <a:pt x="861344" y="239957"/>
                  </a:lnTo>
                  <a:cubicBezTo>
                    <a:pt x="861344" y="235634"/>
                    <a:pt x="861344" y="235634"/>
                    <a:pt x="909984" y="235634"/>
                  </a:cubicBezTo>
                  <a:lnTo>
                    <a:pt x="909984" y="236985"/>
                  </a:lnTo>
                  <a:lnTo>
                    <a:pt x="909984" y="246442"/>
                  </a:lnTo>
                  <a:lnTo>
                    <a:pt x="910744" y="246442"/>
                  </a:lnTo>
                  <a:lnTo>
                    <a:pt x="916065" y="246442"/>
                  </a:lnTo>
                  <a:lnTo>
                    <a:pt x="916065" y="248604"/>
                  </a:lnTo>
                  <a:lnTo>
                    <a:pt x="916065" y="263737"/>
                  </a:lnTo>
                  <a:cubicBezTo>
                    <a:pt x="916073" y="263733"/>
                    <a:pt x="916189" y="263655"/>
                    <a:pt x="918091" y="262386"/>
                  </a:cubicBezTo>
                  <a:lnTo>
                    <a:pt x="932278" y="252928"/>
                  </a:lnTo>
                  <a:cubicBezTo>
                    <a:pt x="932280" y="252909"/>
                    <a:pt x="932411" y="252034"/>
                    <a:pt x="938358" y="211854"/>
                  </a:cubicBezTo>
                  <a:cubicBezTo>
                    <a:pt x="938367" y="211852"/>
                    <a:pt x="938436" y="211826"/>
                    <a:pt x="939118" y="211584"/>
                  </a:cubicBezTo>
                  <a:lnTo>
                    <a:pt x="944438" y="209692"/>
                  </a:lnTo>
                  <a:cubicBezTo>
                    <a:pt x="944438" y="209676"/>
                    <a:pt x="944471" y="208615"/>
                    <a:pt x="946465" y="140515"/>
                  </a:cubicBezTo>
                  <a:cubicBezTo>
                    <a:pt x="946465" y="140533"/>
                    <a:pt x="946498" y="141624"/>
                    <a:pt x="948492" y="209692"/>
                  </a:cubicBezTo>
                  <a:cubicBezTo>
                    <a:pt x="948501" y="209695"/>
                    <a:pt x="948572" y="209720"/>
                    <a:pt x="949252" y="209962"/>
                  </a:cubicBezTo>
                  <a:lnTo>
                    <a:pt x="954572" y="211854"/>
                  </a:lnTo>
                  <a:lnTo>
                    <a:pt x="954572" y="125383"/>
                  </a:lnTo>
                  <a:cubicBezTo>
                    <a:pt x="958625" y="125383"/>
                    <a:pt x="958625" y="125383"/>
                    <a:pt x="958625" y="92956"/>
                  </a:cubicBezTo>
                  <a:lnTo>
                    <a:pt x="997132" y="92956"/>
                  </a:lnTo>
                  <a:lnTo>
                    <a:pt x="997132" y="125383"/>
                  </a:lnTo>
                  <a:lnTo>
                    <a:pt x="997892" y="125383"/>
                  </a:lnTo>
                  <a:lnTo>
                    <a:pt x="1003212" y="125383"/>
                  </a:lnTo>
                  <a:lnTo>
                    <a:pt x="1003212" y="43235"/>
                  </a:lnTo>
                  <a:lnTo>
                    <a:pt x="1004986" y="43235"/>
                  </a:lnTo>
                  <a:lnTo>
                    <a:pt x="1017399" y="43235"/>
                  </a:lnTo>
                  <a:lnTo>
                    <a:pt x="1017399" y="41344"/>
                  </a:lnTo>
                  <a:lnTo>
                    <a:pt x="1017399" y="28103"/>
                  </a:lnTo>
                  <a:lnTo>
                    <a:pt x="1039693" y="28103"/>
                  </a:lnTo>
                  <a:lnTo>
                    <a:pt x="1039693" y="27022"/>
                  </a:lnTo>
                  <a:lnTo>
                    <a:pt x="1039693" y="19456"/>
                  </a:lnTo>
                  <a:lnTo>
                    <a:pt x="1041466" y="19456"/>
                  </a:lnTo>
                  <a:lnTo>
                    <a:pt x="1053880" y="19456"/>
                  </a:lnTo>
                  <a:lnTo>
                    <a:pt x="1053880" y="20537"/>
                  </a:lnTo>
                  <a:lnTo>
                    <a:pt x="1053880" y="28103"/>
                  </a:lnTo>
                  <a:lnTo>
                    <a:pt x="1054640" y="28103"/>
                  </a:lnTo>
                  <a:lnTo>
                    <a:pt x="1059960" y="28103"/>
                  </a:lnTo>
                  <a:lnTo>
                    <a:pt x="1070093" y="23779"/>
                  </a:lnTo>
                  <a:lnTo>
                    <a:pt x="1074146" y="27022"/>
                  </a:lnTo>
                  <a:lnTo>
                    <a:pt x="1074146" y="19456"/>
                  </a:lnTo>
                  <a:lnTo>
                    <a:pt x="1076426" y="19456"/>
                  </a:lnTo>
                  <a:lnTo>
                    <a:pt x="1092387" y="19456"/>
                  </a:lnTo>
                  <a:lnTo>
                    <a:pt x="1092387" y="20537"/>
                  </a:lnTo>
                  <a:lnTo>
                    <a:pt x="1092387" y="28103"/>
                  </a:lnTo>
                  <a:lnTo>
                    <a:pt x="1122787" y="28103"/>
                  </a:lnTo>
                  <a:lnTo>
                    <a:pt x="1122787" y="29724"/>
                  </a:lnTo>
                  <a:lnTo>
                    <a:pt x="1122787" y="41074"/>
                  </a:lnTo>
                  <a:lnTo>
                    <a:pt x="1149134" y="41074"/>
                  </a:lnTo>
                  <a:lnTo>
                    <a:pt x="1149134" y="71338"/>
                  </a:lnTo>
                  <a:lnTo>
                    <a:pt x="1149894" y="71338"/>
                  </a:lnTo>
                  <a:lnTo>
                    <a:pt x="1155214" y="71338"/>
                  </a:lnTo>
                  <a:lnTo>
                    <a:pt x="1155214" y="72419"/>
                  </a:lnTo>
                  <a:lnTo>
                    <a:pt x="1155214" y="79986"/>
                  </a:lnTo>
                  <a:cubicBezTo>
                    <a:pt x="1159268" y="79986"/>
                    <a:pt x="1159268" y="79986"/>
                    <a:pt x="1159268" y="110250"/>
                  </a:cubicBezTo>
                  <a:lnTo>
                    <a:pt x="1160028" y="110250"/>
                  </a:lnTo>
                  <a:lnTo>
                    <a:pt x="1165348" y="110250"/>
                  </a:lnTo>
                  <a:lnTo>
                    <a:pt x="1165348" y="111061"/>
                  </a:lnTo>
                  <a:lnTo>
                    <a:pt x="1165348" y="116736"/>
                  </a:lnTo>
                  <a:lnTo>
                    <a:pt x="1166361" y="116736"/>
                  </a:lnTo>
                  <a:lnTo>
                    <a:pt x="1173454" y="116736"/>
                  </a:lnTo>
                  <a:lnTo>
                    <a:pt x="1173454" y="147001"/>
                  </a:lnTo>
                  <a:lnTo>
                    <a:pt x="1175481" y="147001"/>
                  </a:lnTo>
                  <a:lnTo>
                    <a:pt x="1189668" y="147001"/>
                  </a:lnTo>
                  <a:lnTo>
                    <a:pt x="1189668" y="170780"/>
                  </a:lnTo>
                  <a:cubicBezTo>
                    <a:pt x="1191695" y="170780"/>
                    <a:pt x="1191695" y="170780"/>
                    <a:pt x="1191695" y="172401"/>
                  </a:cubicBezTo>
                  <a:lnTo>
                    <a:pt x="1191695" y="183751"/>
                  </a:lnTo>
                  <a:lnTo>
                    <a:pt x="1192455" y="183751"/>
                  </a:lnTo>
                  <a:lnTo>
                    <a:pt x="1197775" y="183751"/>
                  </a:lnTo>
                  <a:lnTo>
                    <a:pt x="1197775" y="207530"/>
                  </a:lnTo>
                  <a:lnTo>
                    <a:pt x="1199041" y="207530"/>
                  </a:lnTo>
                  <a:lnTo>
                    <a:pt x="1207908" y="207530"/>
                  </a:lnTo>
                  <a:cubicBezTo>
                    <a:pt x="1209935" y="209692"/>
                    <a:pt x="1209935" y="209692"/>
                    <a:pt x="1209935" y="211584"/>
                  </a:cubicBezTo>
                  <a:lnTo>
                    <a:pt x="1209935" y="224825"/>
                  </a:lnTo>
                  <a:cubicBezTo>
                    <a:pt x="1209940" y="224818"/>
                    <a:pt x="1210027" y="224711"/>
                    <a:pt x="1211455" y="222933"/>
                  </a:cubicBezTo>
                  <a:lnTo>
                    <a:pt x="1222095" y="209692"/>
                  </a:lnTo>
                  <a:lnTo>
                    <a:pt x="1250469" y="209692"/>
                  </a:lnTo>
                  <a:lnTo>
                    <a:pt x="1250469" y="296163"/>
                  </a:lnTo>
                  <a:lnTo>
                    <a:pt x="1251229" y="296163"/>
                  </a:lnTo>
                  <a:lnTo>
                    <a:pt x="1256549" y="296163"/>
                  </a:lnTo>
                  <a:cubicBezTo>
                    <a:pt x="1256553" y="296155"/>
                    <a:pt x="1256612" y="296055"/>
                    <a:pt x="1257309" y="294812"/>
                  </a:cubicBezTo>
                  <a:lnTo>
                    <a:pt x="1262629" y="285354"/>
                  </a:lnTo>
                  <a:lnTo>
                    <a:pt x="1262629" y="287246"/>
                  </a:lnTo>
                  <a:lnTo>
                    <a:pt x="1262629" y="300487"/>
                  </a:lnTo>
                  <a:cubicBezTo>
                    <a:pt x="1266682" y="300487"/>
                    <a:pt x="1266682" y="300487"/>
                    <a:pt x="1266682" y="255090"/>
                  </a:cubicBezTo>
                  <a:lnTo>
                    <a:pt x="1267442" y="255090"/>
                  </a:lnTo>
                  <a:lnTo>
                    <a:pt x="1272762" y="255090"/>
                  </a:lnTo>
                  <a:lnTo>
                    <a:pt x="1272762" y="190236"/>
                  </a:lnTo>
                  <a:lnTo>
                    <a:pt x="1273776" y="190236"/>
                  </a:lnTo>
                  <a:lnTo>
                    <a:pt x="1280869" y="190236"/>
                  </a:lnTo>
                  <a:cubicBezTo>
                    <a:pt x="1280875" y="190215"/>
                    <a:pt x="1281139" y="189275"/>
                    <a:pt x="1293029" y="147001"/>
                  </a:cubicBezTo>
                  <a:lnTo>
                    <a:pt x="1294296" y="147001"/>
                  </a:lnTo>
                  <a:lnTo>
                    <a:pt x="1303163" y="147001"/>
                  </a:lnTo>
                  <a:cubicBezTo>
                    <a:pt x="1303168" y="147024"/>
                    <a:pt x="1303394" y="147990"/>
                    <a:pt x="1313296" y="190236"/>
                  </a:cubicBezTo>
                  <a:lnTo>
                    <a:pt x="1314309" y="190236"/>
                  </a:lnTo>
                  <a:lnTo>
                    <a:pt x="1321403" y="190236"/>
                  </a:lnTo>
                  <a:lnTo>
                    <a:pt x="1321403" y="229148"/>
                  </a:lnTo>
                  <a:lnTo>
                    <a:pt x="1323176" y="229148"/>
                  </a:lnTo>
                  <a:lnTo>
                    <a:pt x="1335590" y="229148"/>
                  </a:lnTo>
                  <a:lnTo>
                    <a:pt x="1335590" y="231310"/>
                  </a:lnTo>
                  <a:lnTo>
                    <a:pt x="1335590" y="246442"/>
                  </a:lnTo>
                  <a:cubicBezTo>
                    <a:pt x="1339643" y="246442"/>
                    <a:pt x="1339643" y="246442"/>
                    <a:pt x="1339643" y="244281"/>
                  </a:cubicBezTo>
                  <a:lnTo>
                    <a:pt x="1339643" y="229148"/>
                  </a:lnTo>
                  <a:lnTo>
                    <a:pt x="1341163" y="229148"/>
                  </a:lnTo>
                  <a:lnTo>
                    <a:pt x="1351803" y="229148"/>
                  </a:lnTo>
                  <a:lnTo>
                    <a:pt x="1351803" y="230769"/>
                  </a:lnTo>
                  <a:lnTo>
                    <a:pt x="1351803" y="242119"/>
                  </a:lnTo>
                  <a:lnTo>
                    <a:pt x="1382204" y="242119"/>
                  </a:lnTo>
                  <a:lnTo>
                    <a:pt x="1382204" y="205369"/>
                  </a:lnTo>
                  <a:lnTo>
                    <a:pt x="1383470" y="205369"/>
                  </a:lnTo>
                  <a:lnTo>
                    <a:pt x="1392337" y="205369"/>
                  </a:lnTo>
                  <a:lnTo>
                    <a:pt x="1392337" y="226986"/>
                  </a:lnTo>
                  <a:cubicBezTo>
                    <a:pt x="1394364" y="226986"/>
                    <a:pt x="1394364" y="226986"/>
                    <a:pt x="1394364" y="194560"/>
                  </a:cubicBezTo>
                  <a:lnTo>
                    <a:pt x="1416657" y="194560"/>
                  </a:lnTo>
                  <a:lnTo>
                    <a:pt x="1416657" y="192938"/>
                  </a:lnTo>
                  <a:lnTo>
                    <a:pt x="1416657" y="181589"/>
                  </a:lnTo>
                  <a:lnTo>
                    <a:pt x="1417417" y="181589"/>
                  </a:lnTo>
                  <a:lnTo>
                    <a:pt x="1422737" y="181589"/>
                  </a:lnTo>
                  <a:lnTo>
                    <a:pt x="1422737" y="179698"/>
                  </a:lnTo>
                  <a:lnTo>
                    <a:pt x="1422737" y="166457"/>
                  </a:lnTo>
                  <a:lnTo>
                    <a:pt x="1426791" y="172942"/>
                  </a:lnTo>
                  <a:lnTo>
                    <a:pt x="1429071" y="172942"/>
                  </a:lnTo>
                  <a:lnTo>
                    <a:pt x="1445031" y="172942"/>
                  </a:lnTo>
                  <a:lnTo>
                    <a:pt x="1445031" y="172131"/>
                  </a:lnTo>
                  <a:lnTo>
                    <a:pt x="1445031" y="166457"/>
                  </a:lnTo>
                  <a:lnTo>
                    <a:pt x="1445791" y="166457"/>
                  </a:lnTo>
                  <a:lnTo>
                    <a:pt x="1451111" y="166457"/>
                  </a:lnTo>
                  <a:lnTo>
                    <a:pt x="1451111" y="167808"/>
                  </a:lnTo>
                  <a:lnTo>
                    <a:pt x="1451111" y="177266"/>
                  </a:lnTo>
                  <a:lnTo>
                    <a:pt x="1489618" y="177266"/>
                  </a:lnTo>
                  <a:lnTo>
                    <a:pt x="1489618" y="315619"/>
                  </a:lnTo>
                  <a:lnTo>
                    <a:pt x="1491138" y="315619"/>
                  </a:lnTo>
                  <a:lnTo>
                    <a:pt x="1501778" y="315619"/>
                  </a:lnTo>
                  <a:lnTo>
                    <a:pt x="1501778" y="302649"/>
                  </a:lnTo>
                  <a:lnTo>
                    <a:pt x="1505832" y="302649"/>
                  </a:lnTo>
                  <a:lnTo>
                    <a:pt x="1505832" y="315619"/>
                  </a:lnTo>
                  <a:lnTo>
                    <a:pt x="1536232" y="315619"/>
                  </a:lnTo>
                  <a:lnTo>
                    <a:pt x="1536232" y="285354"/>
                  </a:lnTo>
                  <a:lnTo>
                    <a:pt x="1548392" y="285354"/>
                  </a:lnTo>
                  <a:lnTo>
                    <a:pt x="1560552" y="283193"/>
                  </a:lnTo>
                  <a:cubicBezTo>
                    <a:pt x="1562579" y="283193"/>
                    <a:pt x="1562579" y="285354"/>
                    <a:pt x="1564606" y="285354"/>
                  </a:cubicBezTo>
                  <a:lnTo>
                    <a:pt x="1574739" y="285354"/>
                  </a:lnTo>
                  <a:lnTo>
                    <a:pt x="1574739" y="315619"/>
                  </a:lnTo>
                  <a:lnTo>
                    <a:pt x="1582846" y="315619"/>
                  </a:lnTo>
                  <a:lnTo>
                    <a:pt x="1582846" y="332914"/>
                  </a:lnTo>
                  <a:lnTo>
                    <a:pt x="1592182" y="333819"/>
                  </a:lnTo>
                  <a:lnTo>
                    <a:pt x="1605140" y="333819"/>
                  </a:lnTo>
                  <a:lnTo>
                    <a:pt x="1605140" y="317781"/>
                  </a:lnTo>
                  <a:lnTo>
                    <a:pt x="1673096" y="317781"/>
                  </a:lnTo>
                  <a:lnTo>
                    <a:pt x="1673096" y="232528"/>
                  </a:lnTo>
                  <a:lnTo>
                    <a:pt x="1745104" y="232528"/>
                  </a:lnTo>
                  <a:lnTo>
                    <a:pt x="1745104" y="311296"/>
                  </a:lnTo>
                  <a:lnTo>
                    <a:pt x="1747008" y="311296"/>
                  </a:lnTo>
                  <a:lnTo>
                    <a:pt x="1748250" y="333819"/>
                  </a:lnTo>
                  <a:lnTo>
                    <a:pt x="1757926" y="333819"/>
                  </a:lnTo>
                  <a:cubicBezTo>
                    <a:pt x="1758462" y="326605"/>
                    <a:pt x="1759168" y="318951"/>
                    <a:pt x="1759168" y="311296"/>
                  </a:cubicBezTo>
                  <a:lnTo>
                    <a:pt x="1765248" y="311296"/>
                  </a:lnTo>
                  <a:lnTo>
                    <a:pt x="1766490" y="333819"/>
                  </a:lnTo>
                  <a:lnTo>
                    <a:pt x="1817112" y="333819"/>
                  </a:lnTo>
                  <a:lnTo>
                    <a:pt x="1817112" y="170791"/>
                  </a:lnTo>
                  <a:lnTo>
                    <a:pt x="2014439" y="170791"/>
                  </a:lnTo>
                  <a:lnTo>
                    <a:pt x="2014439" y="333819"/>
                  </a:lnTo>
                  <a:lnTo>
                    <a:pt x="2033136" y="333819"/>
                  </a:lnTo>
                  <a:lnTo>
                    <a:pt x="2033136" y="251126"/>
                  </a:lnTo>
                  <a:lnTo>
                    <a:pt x="2128256" y="251126"/>
                  </a:lnTo>
                  <a:cubicBezTo>
                    <a:pt x="2152853" y="240257"/>
                    <a:pt x="2161167" y="196782"/>
                    <a:pt x="2180720" y="185913"/>
                  </a:cubicBezTo>
                  <a:lnTo>
                    <a:pt x="2245574" y="185913"/>
                  </a:lnTo>
                  <a:lnTo>
                    <a:pt x="2245574" y="261575"/>
                  </a:lnTo>
                  <a:lnTo>
                    <a:pt x="2253681" y="261575"/>
                  </a:lnTo>
                  <a:cubicBezTo>
                    <a:pt x="2253681" y="259413"/>
                    <a:pt x="2255708" y="257251"/>
                    <a:pt x="2255708" y="255090"/>
                  </a:cubicBezTo>
                  <a:lnTo>
                    <a:pt x="2261788" y="255090"/>
                  </a:lnTo>
                  <a:cubicBezTo>
                    <a:pt x="2261788" y="257251"/>
                    <a:pt x="2261788" y="259413"/>
                    <a:pt x="2263815" y="263737"/>
                  </a:cubicBezTo>
                  <a:lnTo>
                    <a:pt x="2275975" y="263737"/>
                  </a:lnTo>
                  <a:lnTo>
                    <a:pt x="2275975" y="257251"/>
                  </a:lnTo>
                  <a:lnTo>
                    <a:pt x="2298268" y="257251"/>
                  </a:lnTo>
                  <a:lnTo>
                    <a:pt x="2298268" y="263737"/>
                  </a:lnTo>
                  <a:lnTo>
                    <a:pt x="2318535" y="263737"/>
                  </a:lnTo>
                  <a:lnTo>
                    <a:pt x="2318535" y="309134"/>
                  </a:lnTo>
                  <a:lnTo>
                    <a:pt x="2332722" y="309134"/>
                  </a:lnTo>
                  <a:lnTo>
                    <a:pt x="2332722" y="296163"/>
                  </a:lnTo>
                  <a:lnTo>
                    <a:pt x="2348936" y="296163"/>
                  </a:lnTo>
                  <a:lnTo>
                    <a:pt x="2348936" y="116736"/>
                  </a:lnTo>
                  <a:lnTo>
                    <a:pt x="2355016" y="110250"/>
                  </a:lnTo>
                  <a:lnTo>
                    <a:pt x="2427977" y="110250"/>
                  </a:lnTo>
                  <a:lnTo>
                    <a:pt x="2427977" y="118898"/>
                  </a:lnTo>
                  <a:lnTo>
                    <a:pt x="2438110" y="118898"/>
                  </a:lnTo>
                  <a:lnTo>
                    <a:pt x="2438110" y="233472"/>
                  </a:lnTo>
                  <a:lnTo>
                    <a:pt x="2460404" y="233472"/>
                  </a:lnTo>
                  <a:lnTo>
                    <a:pt x="2460404" y="166457"/>
                  </a:lnTo>
                  <a:lnTo>
                    <a:pt x="2486751" y="166457"/>
                  </a:lnTo>
                  <a:cubicBezTo>
                    <a:pt x="2488777" y="166457"/>
                    <a:pt x="2488777" y="164295"/>
                    <a:pt x="2490804" y="162133"/>
                  </a:cubicBezTo>
                  <a:lnTo>
                    <a:pt x="2498911" y="162133"/>
                  </a:lnTo>
                  <a:cubicBezTo>
                    <a:pt x="2500937" y="164295"/>
                    <a:pt x="2500937" y="166457"/>
                    <a:pt x="2502964" y="166457"/>
                  </a:cubicBezTo>
                  <a:lnTo>
                    <a:pt x="2525258" y="166457"/>
                  </a:lnTo>
                  <a:lnTo>
                    <a:pt x="2525258" y="49721"/>
                  </a:lnTo>
                  <a:cubicBezTo>
                    <a:pt x="2525272" y="49718"/>
                    <a:pt x="2526139" y="49554"/>
                    <a:pt x="2582005" y="38912"/>
                  </a:cubicBezTo>
                  <a:lnTo>
                    <a:pt x="2582005" y="39993"/>
                  </a:lnTo>
                  <a:lnTo>
                    <a:pt x="2582005" y="47559"/>
                  </a:lnTo>
                  <a:lnTo>
                    <a:pt x="2608352" y="47559"/>
                  </a:lnTo>
                  <a:lnTo>
                    <a:pt x="2608352" y="302649"/>
                  </a:lnTo>
                  <a:lnTo>
                    <a:pt x="2630646" y="302649"/>
                  </a:lnTo>
                  <a:lnTo>
                    <a:pt x="2630646" y="298325"/>
                  </a:lnTo>
                  <a:lnTo>
                    <a:pt x="2642806" y="298325"/>
                  </a:lnTo>
                  <a:lnTo>
                    <a:pt x="2642806" y="302649"/>
                  </a:lnTo>
                  <a:lnTo>
                    <a:pt x="2667126" y="302649"/>
                  </a:lnTo>
                  <a:lnTo>
                    <a:pt x="2667126" y="289678"/>
                  </a:lnTo>
                  <a:lnTo>
                    <a:pt x="2695500" y="289678"/>
                  </a:lnTo>
                  <a:cubicBezTo>
                    <a:pt x="2699553" y="285354"/>
                    <a:pt x="2703607" y="285354"/>
                    <a:pt x="2707660" y="285354"/>
                  </a:cubicBezTo>
                  <a:cubicBezTo>
                    <a:pt x="2713740" y="289678"/>
                    <a:pt x="2721847" y="289678"/>
                    <a:pt x="2727927" y="289678"/>
                  </a:cubicBezTo>
                  <a:lnTo>
                    <a:pt x="2727927" y="272384"/>
                  </a:lnTo>
                  <a:lnTo>
                    <a:pt x="2736034" y="272384"/>
                  </a:lnTo>
                  <a:lnTo>
                    <a:pt x="2736034" y="259413"/>
                  </a:lnTo>
                  <a:lnTo>
                    <a:pt x="2792781" y="259413"/>
                  </a:lnTo>
                  <a:lnTo>
                    <a:pt x="2792781" y="229148"/>
                  </a:lnTo>
                  <a:lnTo>
                    <a:pt x="2811021" y="229148"/>
                  </a:lnTo>
                  <a:lnTo>
                    <a:pt x="2811021" y="222663"/>
                  </a:lnTo>
                  <a:lnTo>
                    <a:pt x="2823181" y="222663"/>
                  </a:lnTo>
                  <a:lnTo>
                    <a:pt x="2823181" y="229148"/>
                  </a:lnTo>
                  <a:lnTo>
                    <a:pt x="2839395" y="229148"/>
                  </a:lnTo>
                  <a:lnTo>
                    <a:pt x="2839395" y="278869"/>
                  </a:lnTo>
                  <a:lnTo>
                    <a:pt x="2871822" y="278869"/>
                  </a:lnTo>
                  <a:lnTo>
                    <a:pt x="2871822" y="252928"/>
                  </a:lnTo>
                  <a:lnTo>
                    <a:pt x="2910329" y="252928"/>
                  </a:lnTo>
                  <a:lnTo>
                    <a:pt x="2910329" y="222663"/>
                  </a:lnTo>
                  <a:lnTo>
                    <a:pt x="2958970" y="222663"/>
                  </a:lnTo>
                  <a:cubicBezTo>
                    <a:pt x="2959793" y="378235"/>
                    <a:pt x="2960615" y="533807"/>
                    <a:pt x="2961438" y="689379"/>
                  </a:cubicBezTo>
                  <a:lnTo>
                    <a:pt x="2054" y="687046"/>
                  </a:lnTo>
                  <a:cubicBezTo>
                    <a:pt x="1369" y="539482"/>
                    <a:pt x="685" y="400492"/>
                    <a:pt x="0" y="252928"/>
                  </a:cubicBezTo>
                  <a:lnTo>
                    <a:pt x="20267" y="252928"/>
                  </a:lnTo>
                  <a:cubicBezTo>
                    <a:pt x="20271" y="252922"/>
                    <a:pt x="20308" y="252840"/>
                    <a:pt x="20774" y="251847"/>
                  </a:cubicBezTo>
                  <a:lnTo>
                    <a:pt x="24320" y="244281"/>
                  </a:lnTo>
                  <a:cubicBezTo>
                    <a:pt x="24329" y="244282"/>
                    <a:pt x="24442" y="244300"/>
                    <a:pt x="26094" y="244551"/>
                  </a:cubicBezTo>
                  <a:lnTo>
                    <a:pt x="38507" y="246442"/>
                  </a:lnTo>
                  <a:cubicBezTo>
                    <a:pt x="38510" y="246452"/>
                    <a:pt x="38548" y="246553"/>
                    <a:pt x="39014" y="247794"/>
                  </a:cubicBezTo>
                  <a:lnTo>
                    <a:pt x="42560" y="257251"/>
                  </a:lnTo>
                  <a:cubicBezTo>
                    <a:pt x="42574" y="257252"/>
                    <a:pt x="43170" y="257302"/>
                    <a:pt x="68907" y="259413"/>
                  </a:cubicBezTo>
                  <a:lnTo>
                    <a:pt x="68907" y="136192"/>
                  </a:lnTo>
                  <a:lnTo>
                    <a:pt x="70934" y="136192"/>
                  </a:lnTo>
                  <a:lnTo>
                    <a:pt x="85121" y="136192"/>
                  </a:lnTo>
                  <a:lnTo>
                    <a:pt x="85121" y="0"/>
                  </a:lnTo>
                  <a:lnTo>
                    <a:pt x="86894" y="0"/>
                  </a:lnTo>
                  <a:lnTo>
                    <a:pt x="99308"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sp>
          <p:nvSpPr>
            <p:cNvPr id="7" name="자유형: 도형 52">
              <a:extLst>
                <a:ext uri="{FF2B5EF4-FFF2-40B4-BE49-F238E27FC236}">
                  <a16:creationId xmlns:a16="http://schemas.microsoft.com/office/drawing/2014/main" id="{75454566-405F-4BE8-B99C-4A4074AA5065}"/>
                </a:ext>
              </a:extLst>
            </p:cNvPr>
            <p:cNvSpPr/>
            <p:nvPr/>
          </p:nvSpPr>
          <p:spPr>
            <a:xfrm>
              <a:off x="8996212" y="1412530"/>
              <a:ext cx="3195788" cy="1160647"/>
            </a:xfrm>
            <a:custGeom>
              <a:avLst/>
              <a:gdLst>
                <a:gd name="connsiteX0" fmla="*/ 160109 w 3195788"/>
                <a:gd name="connsiteY0" fmla="*/ 0 h 1160647"/>
                <a:gd name="connsiteX1" fmla="*/ 162135 w 3195788"/>
                <a:gd name="connsiteY1" fmla="*/ 246443 h 1160647"/>
                <a:gd name="connsiteX2" fmla="*/ 200642 w 3195788"/>
                <a:gd name="connsiteY2" fmla="*/ 326429 h 1160647"/>
                <a:gd name="connsiteX3" fmla="*/ 202669 w 3195788"/>
                <a:gd name="connsiteY3" fmla="*/ 326429 h 1160647"/>
                <a:gd name="connsiteX4" fmla="*/ 216856 w 3195788"/>
                <a:gd name="connsiteY4" fmla="*/ 326429 h 1160647"/>
                <a:gd name="connsiteX5" fmla="*/ 216856 w 3195788"/>
                <a:gd name="connsiteY5" fmla="*/ 350208 h 1160647"/>
                <a:gd name="connsiteX6" fmla="*/ 217363 w 3195788"/>
                <a:gd name="connsiteY6" fmla="*/ 351019 h 1160647"/>
                <a:gd name="connsiteX7" fmla="*/ 220909 w 3195788"/>
                <a:gd name="connsiteY7" fmla="*/ 356694 h 1160647"/>
                <a:gd name="connsiteX8" fmla="*/ 220909 w 3195788"/>
                <a:gd name="connsiteY8" fmla="*/ 471268 h 1160647"/>
                <a:gd name="connsiteX9" fmla="*/ 223189 w 3195788"/>
                <a:gd name="connsiteY9" fmla="*/ 471268 h 1160647"/>
                <a:gd name="connsiteX10" fmla="*/ 239150 w 3195788"/>
                <a:gd name="connsiteY10" fmla="*/ 471268 h 1160647"/>
                <a:gd name="connsiteX11" fmla="*/ 239150 w 3195788"/>
                <a:gd name="connsiteY11" fmla="*/ 611783 h 1160647"/>
                <a:gd name="connsiteX12" fmla="*/ 240670 w 3195788"/>
                <a:gd name="connsiteY12" fmla="*/ 611513 h 1160647"/>
                <a:gd name="connsiteX13" fmla="*/ 251310 w 3195788"/>
                <a:gd name="connsiteY13" fmla="*/ 609622 h 1160647"/>
                <a:gd name="connsiteX14" fmla="*/ 249283 w 3195788"/>
                <a:gd name="connsiteY14" fmla="*/ 698254 h 1160647"/>
                <a:gd name="connsiteX15" fmla="*/ 250803 w 3195788"/>
                <a:gd name="connsiteY15" fmla="*/ 698525 h 1160647"/>
                <a:gd name="connsiteX16" fmla="*/ 261443 w 3195788"/>
                <a:gd name="connsiteY16" fmla="*/ 700416 h 1160647"/>
                <a:gd name="connsiteX17" fmla="*/ 261696 w 3195788"/>
                <a:gd name="connsiteY17" fmla="*/ 701227 h 1160647"/>
                <a:gd name="connsiteX18" fmla="*/ 263470 w 3195788"/>
                <a:gd name="connsiteY18" fmla="*/ 706902 h 1160647"/>
                <a:gd name="connsiteX19" fmla="*/ 264230 w 3195788"/>
                <a:gd name="connsiteY19" fmla="*/ 704470 h 1160647"/>
                <a:gd name="connsiteX20" fmla="*/ 269550 w 3195788"/>
                <a:gd name="connsiteY20" fmla="*/ 687446 h 1160647"/>
                <a:gd name="connsiteX21" fmla="*/ 271323 w 3195788"/>
                <a:gd name="connsiteY21" fmla="*/ 687446 h 1160647"/>
                <a:gd name="connsiteX22" fmla="*/ 283737 w 3195788"/>
                <a:gd name="connsiteY22" fmla="*/ 687446 h 1160647"/>
                <a:gd name="connsiteX23" fmla="*/ 283737 w 3195788"/>
                <a:gd name="connsiteY23" fmla="*/ 719872 h 1160647"/>
                <a:gd name="connsiteX24" fmla="*/ 284750 w 3195788"/>
                <a:gd name="connsiteY24" fmla="*/ 720413 h 1160647"/>
                <a:gd name="connsiteX25" fmla="*/ 291844 w 3195788"/>
                <a:gd name="connsiteY25" fmla="*/ 724196 h 1160647"/>
                <a:gd name="connsiteX26" fmla="*/ 291844 w 3195788"/>
                <a:gd name="connsiteY26" fmla="*/ 725547 h 1160647"/>
                <a:gd name="connsiteX27" fmla="*/ 291844 w 3195788"/>
                <a:gd name="connsiteY27" fmla="*/ 735005 h 1160647"/>
                <a:gd name="connsiteX28" fmla="*/ 336431 w 3195788"/>
                <a:gd name="connsiteY28" fmla="*/ 735005 h 1160647"/>
                <a:gd name="connsiteX29" fmla="*/ 336431 w 3195788"/>
                <a:gd name="connsiteY29" fmla="*/ 736086 h 1160647"/>
                <a:gd name="connsiteX30" fmla="*/ 336431 w 3195788"/>
                <a:gd name="connsiteY30" fmla="*/ 743652 h 1160647"/>
                <a:gd name="connsiteX31" fmla="*/ 338457 w 3195788"/>
                <a:gd name="connsiteY31" fmla="*/ 743652 h 1160647"/>
                <a:gd name="connsiteX32" fmla="*/ 352644 w 3195788"/>
                <a:gd name="connsiteY32" fmla="*/ 743652 h 1160647"/>
                <a:gd name="connsiteX33" fmla="*/ 352644 w 3195788"/>
                <a:gd name="connsiteY33" fmla="*/ 713387 h 1160647"/>
                <a:gd name="connsiteX34" fmla="*/ 397231 w 3195788"/>
                <a:gd name="connsiteY34" fmla="*/ 713387 h 1160647"/>
                <a:gd name="connsiteX35" fmla="*/ 397231 w 3195788"/>
                <a:gd name="connsiteY35" fmla="*/ 712036 h 1160647"/>
                <a:gd name="connsiteX36" fmla="*/ 397231 w 3195788"/>
                <a:gd name="connsiteY36" fmla="*/ 702578 h 1160647"/>
                <a:gd name="connsiteX37" fmla="*/ 398245 w 3195788"/>
                <a:gd name="connsiteY37" fmla="*/ 702578 h 1160647"/>
                <a:gd name="connsiteX38" fmla="*/ 405338 w 3195788"/>
                <a:gd name="connsiteY38" fmla="*/ 702578 h 1160647"/>
                <a:gd name="connsiteX39" fmla="*/ 405338 w 3195788"/>
                <a:gd name="connsiteY39" fmla="*/ 700687 h 1160647"/>
                <a:gd name="connsiteX40" fmla="*/ 405338 w 3195788"/>
                <a:gd name="connsiteY40" fmla="*/ 687446 h 1160647"/>
                <a:gd name="connsiteX41" fmla="*/ 406098 w 3195788"/>
                <a:gd name="connsiteY41" fmla="*/ 687446 h 1160647"/>
                <a:gd name="connsiteX42" fmla="*/ 411418 w 3195788"/>
                <a:gd name="connsiteY42" fmla="*/ 687446 h 1160647"/>
                <a:gd name="connsiteX43" fmla="*/ 411418 w 3195788"/>
                <a:gd name="connsiteY43" fmla="*/ 686365 h 1160647"/>
                <a:gd name="connsiteX44" fmla="*/ 411418 w 3195788"/>
                <a:gd name="connsiteY44" fmla="*/ 678798 h 1160647"/>
                <a:gd name="connsiteX45" fmla="*/ 413445 w 3195788"/>
                <a:gd name="connsiteY45" fmla="*/ 678798 h 1160647"/>
                <a:gd name="connsiteX46" fmla="*/ 427632 w 3195788"/>
                <a:gd name="connsiteY46" fmla="*/ 678798 h 1160647"/>
                <a:gd name="connsiteX47" fmla="*/ 427632 w 3195788"/>
                <a:gd name="connsiteY47" fmla="*/ 679879 h 1160647"/>
                <a:gd name="connsiteX48" fmla="*/ 427632 w 3195788"/>
                <a:gd name="connsiteY48" fmla="*/ 687446 h 1160647"/>
                <a:gd name="connsiteX49" fmla="*/ 449925 w 3195788"/>
                <a:gd name="connsiteY49" fmla="*/ 687446 h 1160647"/>
                <a:gd name="connsiteX50" fmla="*/ 449925 w 3195788"/>
                <a:gd name="connsiteY50" fmla="*/ 685554 h 1160647"/>
                <a:gd name="connsiteX51" fmla="*/ 449925 w 3195788"/>
                <a:gd name="connsiteY51" fmla="*/ 672313 h 1160647"/>
                <a:gd name="connsiteX52" fmla="*/ 451699 w 3195788"/>
                <a:gd name="connsiteY52" fmla="*/ 672313 h 1160647"/>
                <a:gd name="connsiteX53" fmla="*/ 464112 w 3195788"/>
                <a:gd name="connsiteY53" fmla="*/ 672313 h 1160647"/>
                <a:gd name="connsiteX54" fmla="*/ 464112 w 3195788"/>
                <a:gd name="connsiteY54" fmla="*/ 696093 h 1160647"/>
                <a:gd name="connsiteX55" fmla="*/ 465126 w 3195788"/>
                <a:gd name="connsiteY55" fmla="*/ 696093 h 1160647"/>
                <a:gd name="connsiteX56" fmla="*/ 472219 w 3195788"/>
                <a:gd name="connsiteY56" fmla="*/ 696093 h 1160647"/>
                <a:gd name="connsiteX57" fmla="*/ 472219 w 3195788"/>
                <a:gd name="connsiteY57" fmla="*/ 695012 h 1160647"/>
                <a:gd name="connsiteX58" fmla="*/ 472219 w 3195788"/>
                <a:gd name="connsiteY58" fmla="*/ 687446 h 1160647"/>
                <a:gd name="connsiteX59" fmla="*/ 473992 w 3195788"/>
                <a:gd name="connsiteY59" fmla="*/ 687446 h 1160647"/>
                <a:gd name="connsiteX60" fmla="*/ 486406 w 3195788"/>
                <a:gd name="connsiteY60" fmla="*/ 687446 h 1160647"/>
                <a:gd name="connsiteX61" fmla="*/ 486406 w 3195788"/>
                <a:gd name="connsiteY61" fmla="*/ 713387 h 1160647"/>
                <a:gd name="connsiteX62" fmla="*/ 488433 w 3195788"/>
                <a:gd name="connsiteY62" fmla="*/ 713387 h 1160647"/>
                <a:gd name="connsiteX63" fmla="*/ 502619 w 3195788"/>
                <a:gd name="connsiteY63" fmla="*/ 713387 h 1160647"/>
                <a:gd name="connsiteX64" fmla="*/ 502619 w 3195788"/>
                <a:gd name="connsiteY64" fmla="*/ 715008 h 1160647"/>
                <a:gd name="connsiteX65" fmla="*/ 502619 w 3195788"/>
                <a:gd name="connsiteY65" fmla="*/ 726358 h 1160647"/>
                <a:gd name="connsiteX66" fmla="*/ 503379 w 3195788"/>
                <a:gd name="connsiteY66" fmla="*/ 726358 h 1160647"/>
                <a:gd name="connsiteX67" fmla="*/ 508700 w 3195788"/>
                <a:gd name="connsiteY67" fmla="*/ 726358 h 1160647"/>
                <a:gd name="connsiteX68" fmla="*/ 508700 w 3195788"/>
                <a:gd name="connsiteY68" fmla="*/ 725547 h 1160647"/>
                <a:gd name="connsiteX69" fmla="*/ 508700 w 3195788"/>
                <a:gd name="connsiteY69" fmla="*/ 719872 h 1160647"/>
                <a:gd name="connsiteX70" fmla="*/ 539100 w 3195788"/>
                <a:gd name="connsiteY70" fmla="*/ 719872 h 1160647"/>
                <a:gd name="connsiteX71" fmla="*/ 539100 w 3195788"/>
                <a:gd name="connsiteY71" fmla="*/ 743652 h 1160647"/>
                <a:gd name="connsiteX72" fmla="*/ 540113 w 3195788"/>
                <a:gd name="connsiteY72" fmla="*/ 743652 h 1160647"/>
                <a:gd name="connsiteX73" fmla="*/ 547207 w 3195788"/>
                <a:gd name="connsiteY73" fmla="*/ 743652 h 1160647"/>
                <a:gd name="connsiteX74" fmla="*/ 547207 w 3195788"/>
                <a:gd name="connsiteY74" fmla="*/ 744733 h 1160647"/>
                <a:gd name="connsiteX75" fmla="*/ 547207 w 3195788"/>
                <a:gd name="connsiteY75" fmla="*/ 752299 h 1160647"/>
                <a:gd name="connsiteX76" fmla="*/ 547967 w 3195788"/>
                <a:gd name="connsiteY76" fmla="*/ 752299 h 1160647"/>
                <a:gd name="connsiteX77" fmla="*/ 553287 w 3195788"/>
                <a:gd name="connsiteY77" fmla="*/ 752299 h 1160647"/>
                <a:gd name="connsiteX78" fmla="*/ 553287 w 3195788"/>
                <a:gd name="connsiteY78" fmla="*/ 750137 h 1160647"/>
                <a:gd name="connsiteX79" fmla="*/ 553287 w 3195788"/>
                <a:gd name="connsiteY79" fmla="*/ 735005 h 1160647"/>
                <a:gd name="connsiteX80" fmla="*/ 554300 w 3195788"/>
                <a:gd name="connsiteY80" fmla="*/ 735005 h 1160647"/>
                <a:gd name="connsiteX81" fmla="*/ 561394 w 3195788"/>
                <a:gd name="connsiteY81" fmla="*/ 735005 h 1160647"/>
                <a:gd name="connsiteX82" fmla="*/ 561394 w 3195788"/>
                <a:gd name="connsiteY82" fmla="*/ 736086 h 1160647"/>
                <a:gd name="connsiteX83" fmla="*/ 561394 w 3195788"/>
                <a:gd name="connsiteY83" fmla="*/ 743652 h 1160647"/>
                <a:gd name="connsiteX84" fmla="*/ 566714 w 3195788"/>
                <a:gd name="connsiteY84" fmla="*/ 741659 h 1160647"/>
                <a:gd name="connsiteX85" fmla="*/ 567474 w 3195788"/>
                <a:gd name="connsiteY85" fmla="*/ 740679 h 1160647"/>
                <a:gd name="connsiteX86" fmla="*/ 567474 w 3195788"/>
                <a:gd name="connsiteY86" fmla="*/ 735005 h 1160647"/>
                <a:gd name="connsiteX87" fmla="*/ 605981 w 3195788"/>
                <a:gd name="connsiteY87" fmla="*/ 735005 h 1160647"/>
                <a:gd name="connsiteX88" fmla="*/ 605981 w 3195788"/>
                <a:gd name="connsiteY88" fmla="*/ 758784 h 1160647"/>
                <a:gd name="connsiteX89" fmla="*/ 608007 w 3195788"/>
                <a:gd name="connsiteY89" fmla="*/ 758784 h 1160647"/>
                <a:gd name="connsiteX90" fmla="*/ 622194 w 3195788"/>
                <a:gd name="connsiteY90" fmla="*/ 758784 h 1160647"/>
                <a:gd name="connsiteX91" fmla="*/ 622194 w 3195788"/>
                <a:gd name="connsiteY91" fmla="*/ 759865 h 1160647"/>
                <a:gd name="connsiteX92" fmla="*/ 622194 w 3195788"/>
                <a:gd name="connsiteY92" fmla="*/ 767431 h 1160647"/>
                <a:gd name="connsiteX93" fmla="*/ 623968 w 3195788"/>
                <a:gd name="connsiteY93" fmla="*/ 767431 h 1160647"/>
                <a:gd name="connsiteX94" fmla="*/ 636381 w 3195788"/>
                <a:gd name="connsiteY94" fmla="*/ 767431 h 1160647"/>
                <a:gd name="connsiteX95" fmla="*/ 636381 w 3195788"/>
                <a:gd name="connsiteY95" fmla="*/ 743652 h 1160647"/>
                <a:gd name="connsiteX96" fmla="*/ 637394 w 3195788"/>
                <a:gd name="connsiteY96" fmla="*/ 743652 h 1160647"/>
                <a:gd name="connsiteX97" fmla="*/ 644488 w 3195788"/>
                <a:gd name="connsiteY97" fmla="*/ 743652 h 1160647"/>
                <a:gd name="connsiteX98" fmla="*/ 644488 w 3195788"/>
                <a:gd name="connsiteY98" fmla="*/ 711225 h 1160647"/>
                <a:gd name="connsiteX99" fmla="*/ 645501 w 3195788"/>
                <a:gd name="connsiteY99" fmla="*/ 711225 h 1160647"/>
                <a:gd name="connsiteX100" fmla="*/ 652595 w 3195788"/>
                <a:gd name="connsiteY100" fmla="*/ 711225 h 1160647"/>
                <a:gd name="connsiteX101" fmla="*/ 652595 w 3195788"/>
                <a:gd name="connsiteY101" fmla="*/ 709334 h 1160647"/>
                <a:gd name="connsiteX102" fmla="*/ 652595 w 3195788"/>
                <a:gd name="connsiteY102" fmla="*/ 696093 h 1160647"/>
                <a:gd name="connsiteX103" fmla="*/ 651328 w 3195788"/>
                <a:gd name="connsiteY103" fmla="*/ 694471 h 1160647"/>
                <a:gd name="connsiteX104" fmla="*/ 656648 w 3195788"/>
                <a:gd name="connsiteY104" fmla="*/ 683122 h 1160647"/>
                <a:gd name="connsiteX105" fmla="*/ 664755 w 3195788"/>
                <a:gd name="connsiteY105" fmla="*/ 711225 h 1160647"/>
                <a:gd name="connsiteX106" fmla="*/ 665515 w 3195788"/>
                <a:gd name="connsiteY106" fmla="*/ 711225 h 1160647"/>
                <a:gd name="connsiteX107" fmla="*/ 670835 w 3195788"/>
                <a:gd name="connsiteY107" fmla="*/ 711225 h 1160647"/>
                <a:gd name="connsiteX108" fmla="*/ 670835 w 3195788"/>
                <a:gd name="connsiteY108" fmla="*/ 605298 h 1160647"/>
                <a:gd name="connsiteX109" fmla="*/ 672355 w 3195788"/>
                <a:gd name="connsiteY109" fmla="*/ 605298 h 1160647"/>
                <a:gd name="connsiteX110" fmla="*/ 682995 w 3195788"/>
                <a:gd name="connsiteY110" fmla="*/ 605298 h 1160647"/>
                <a:gd name="connsiteX111" fmla="*/ 682995 w 3195788"/>
                <a:gd name="connsiteY111" fmla="*/ 557739 h 1160647"/>
                <a:gd name="connsiteX112" fmla="*/ 709342 w 3195788"/>
                <a:gd name="connsiteY112" fmla="*/ 557739 h 1160647"/>
                <a:gd name="connsiteX113" fmla="*/ 709342 w 3195788"/>
                <a:gd name="connsiteY113" fmla="*/ 536121 h 1160647"/>
                <a:gd name="connsiteX114" fmla="*/ 743796 w 3195788"/>
                <a:gd name="connsiteY114" fmla="*/ 536121 h 1160647"/>
                <a:gd name="connsiteX115" fmla="*/ 743796 w 3195788"/>
                <a:gd name="connsiteY115" fmla="*/ 538553 h 1160647"/>
                <a:gd name="connsiteX116" fmla="*/ 743796 w 3195788"/>
                <a:gd name="connsiteY116" fmla="*/ 555577 h 1160647"/>
                <a:gd name="connsiteX117" fmla="*/ 746076 w 3195788"/>
                <a:gd name="connsiteY117" fmla="*/ 555577 h 1160647"/>
                <a:gd name="connsiteX118" fmla="*/ 762036 w 3195788"/>
                <a:gd name="connsiteY118" fmla="*/ 555577 h 1160647"/>
                <a:gd name="connsiteX119" fmla="*/ 762036 w 3195788"/>
                <a:gd name="connsiteY119" fmla="*/ 603136 h 1160647"/>
                <a:gd name="connsiteX120" fmla="*/ 763049 w 3195788"/>
                <a:gd name="connsiteY120" fmla="*/ 603136 h 1160647"/>
                <a:gd name="connsiteX121" fmla="*/ 770143 w 3195788"/>
                <a:gd name="connsiteY121" fmla="*/ 603136 h 1160647"/>
                <a:gd name="connsiteX122" fmla="*/ 784330 w 3195788"/>
                <a:gd name="connsiteY122" fmla="*/ 607460 h 1160647"/>
                <a:gd name="connsiteX123" fmla="*/ 784330 w 3195788"/>
                <a:gd name="connsiteY123" fmla="*/ 646372 h 1160647"/>
                <a:gd name="connsiteX124" fmla="*/ 785343 w 3195788"/>
                <a:gd name="connsiteY124" fmla="*/ 646372 h 1160647"/>
                <a:gd name="connsiteX125" fmla="*/ 792436 w 3195788"/>
                <a:gd name="connsiteY125" fmla="*/ 646372 h 1160647"/>
                <a:gd name="connsiteX126" fmla="*/ 792436 w 3195788"/>
                <a:gd name="connsiteY126" fmla="*/ 647993 h 1160647"/>
                <a:gd name="connsiteX127" fmla="*/ 792436 w 3195788"/>
                <a:gd name="connsiteY127" fmla="*/ 659342 h 1160647"/>
                <a:gd name="connsiteX128" fmla="*/ 794463 w 3195788"/>
                <a:gd name="connsiteY128" fmla="*/ 659342 h 1160647"/>
                <a:gd name="connsiteX129" fmla="*/ 808650 w 3195788"/>
                <a:gd name="connsiteY129" fmla="*/ 659342 h 1160647"/>
                <a:gd name="connsiteX130" fmla="*/ 814730 w 3195788"/>
                <a:gd name="connsiteY130" fmla="*/ 665828 h 1160647"/>
                <a:gd name="connsiteX131" fmla="*/ 814730 w 3195788"/>
                <a:gd name="connsiteY131" fmla="*/ 687446 h 1160647"/>
                <a:gd name="connsiteX132" fmla="*/ 817010 w 3195788"/>
                <a:gd name="connsiteY132" fmla="*/ 687446 h 1160647"/>
                <a:gd name="connsiteX133" fmla="*/ 832970 w 3195788"/>
                <a:gd name="connsiteY133" fmla="*/ 687446 h 1160647"/>
                <a:gd name="connsiteX134" fmla="*/ 832970 w 3195788"/>
                <a:gd name="connsiteY134" fmla="*/ 688526 h 1160647"/>
                <a:gd name="connsiteX135" fmla="*/ 832970 w 3195788"/>
                <a:gd name="connsiteY135" fmla="*/ 696093 h 1160647"/>
                <a:gd name="connsiteX136" fmla="*/ 834237 w 3195788"/>
                <a:gd name="connsiteY136" fmla="*/ 696093 h 1160647"/>
                <a:gd name="connsiteX137" fmla="*/ 843104 w 3195788"/>
                <a:gd name="connsiteY137" fmla="*/ 696093 h 1160647"/>
                <a:gd name="connsiteX138" fmla="*/ 843104 w 3195788"/>
                <a:gd name="connsiteY138" fmla="*/ 698254 h 1160647"/>
                <a:gd name="connsiteX139" fmla="*/ 843104 w 3195788"/>
                <a:gd name="connsiteY139" fmla="*/ 713387 h 1160647"/>
                <a:gd name="connsiteX140" fmla="*/ 847157 w 3195788"/>
                <a:gd name="connsiteY140" fmla="*/ 711495 h 1160647"/>
                <a:gd name="connsiteX141" fmla="*/ 847157 w 3195788"/>
                <a:gd name="connsiteY141" fmla="*/ 698254 h 1160647"/>
                <a:gd name="connsiteX142" fmla="*/ 848170 w 3195788"/>
                <a:gd name="connsiteY142" fmla="*/ 698254 h 1160647"/>
                <a:gd name="connsiteX143" fmla="*/ 855264 w 3195788"/>
                <a:gd name="connsiteY143" fmla="*/ 698254 h 1160647"/>
                <a:gd name="connsiteX144" fmla="*/ 855264 w 3195788"/>
                <a:gd name="connsiteY144" fmla="*/ 699876 h 1160647"/>
                <a:gd name="connsiteX145" fmla="*/ 855264 w 3195788"/>
                <a:gd name="connsiteY145" fmla="*/ 711225 h 1160647"/>
                <a:gd name="connsiteX146" fmla="*/ 856024 w 3195788"/>
                <a:gd name="connsiteY146" fmla="*/ 711225 h 1160647"/>
                <a:gd name="connsiteX147" fmla="*/ 861344 w 3195788"/>
                <a:gd name="connsiteY147" fmla="*/ 711225 h 1160647"/>
                <a:gd name="connsiteX148" fmla="*/ 909984 w 3195788"/>
                <a:gd name="connsiteY148" fmla="*/ 706902 h 1160647"/>
                <a:gd name="connsiteX149" fmla="*/ 909984 w 3195788"/>
                <a:gd name="connsiteY149" fmla="*/ 708253 h 1160647"/>
                <a:gd name="connsiteX150" fmla="*/ 909984 w 3195788"/>
                <a:gd name="connsiteY150" fmla="*/ 717710 h 1160647"/>
                <a:gd name="connsiteX151" fmla="*/ 910744 w 3195788"/>
                <a:gd name="connsiteY151" fmla="*/ 717710 h 1160647"/>
                <a:gd name="connsiteX152" fmla="*/ 916065 w 3195788"/>
                <a:gd name="connsiteY152" fmla="*/ 717710 h 1160647"/>
                <a:gd name="connsiteX153" fmla="*/ 916065 w 3195788"/>
                <a:gd name="connsiteY153" fmla="*/ 719872 h 1160647"/>
                <a:gd name="connsiteX154" fmla="*/ 916065 w 3195788"/>
                <a:gd name="connsiteY154" fmla="*/ 735005 h 1160647"/>
                <a:gd name="connsiteX155" fmla="*/ 918091 w 3195788"/>
                <a:gd name="connsiteY155" fmla="*/ 733654 h 1160647"/>
                <a:gd name="connsiteX156" fmla="*/ 932278 w 3195788"/>
                <a:gd name="connsiteY156" fmla="*/ 724196 h 1160647"/>
                <a:gd name="connsiteX157" fmla="*/ 938358 w 3195788"/>
                <a:gd name="connsiteY157" fmla="*/ 683122 h 1160647"/>
                <a:gd name="connsiteX158" fmla="*/ 939118 w 3195788"/>
                <a:gd name="connsiteY158" fmla="*/ 682852 h 1160647"/>
                <a:gd name="connsiteX159" fmla="*/ 944438 w 3195788"/>
                <a:gd name="connsiteY159" fmla="*/ 680960 h 1160647"/>
                <a:gd name="connsiteX160" fmla="*/ 946465 w 3195788"/>
                <a:gd name="connsiteY160" fmla="*/ 611783 h 1160647"/>
                <a:gd name="connsiteX161" fmla="*/ 948492 w 3195788"/>
                <a:gd name="connsiteY161" fmla="*/ 680960 h 1160647"/>
                <a:gd name="connsiteX162" fmla="*/ 949252 w 3195788"/>
                <a:gd name="connsiteY162" fmla="*/ 681230 h 1160647"/>
                <a:gd name="connsiteX163" fmla="*/ 954572 w 3195788"/>
                <a:gd name="connsiteY163" fmla="*/ 683122 h 1160647"/>
                <a:gd name="connsiteX164" fmla="*/ 954572 w 3195788"/>
                <a:gd name="connsiteY164" fmla="*/ 596651 h 1160647"/>
                <a:gd name="connsiteX165" fmla="*/ 958625 w 3195788"/>
                <a:gd name="connsiteY165" fmla="*/ 564224 h 1160647"/>
                <a:gd name="connsiteX166" fmla="*/ 997132 w 3195788"/>
                <a:gd name="connsiteY166" fmla="*/ 564224 h 1160647"/>
                <a:gd name="connsiteX167" fmla="*/ 997132 w 3195788"/>
                <a:gd name="connsiteY167" fmla="*/ 596651 h 1160647"/>
                <a:gd name="connsiteX168" fmla="*/ 997892 w 3195788"/>
                <a:gd name="connsiteY168" fmla="*/ 596651 h 1160647"/>
                <a:gd name="connsiteX169" fmla="*/ 1003212 w 3195788"/>
                <a:gd name="connsiteY169" fmla="*/ 596651 h 1160647"/>
                <a:gd name="connsiteX170" fmla="*/ 1003212 w 3195788"/>
                <a:gd name="connsiteY170" fmla="*/ 514503 h 1160647"/>
                <a:gd name="connsiteX171" fmla="*/ 1004986 w 3195788"/>
                <a:gd name="connsiteY171" fmla="*/ 514503 h 1160647"/>
                <a:gd name="connsiteX172" fmla="*/ 1017399 w 3195788"/>
                <a:gd name="connsiteY172" fmla="*/ 514503 h 1160647"/>
                <a:gd name="connsiteX173" fmla="*/ 1017399 w 3195788"/>
                <a:gd name="connsiteY173" fmla="*/ 512612 h 1160647"/>
                <a:gd name="connsiteX174" fmla="*/ 1017399 w 3195788"/>
                <a:gd name="connsiteY174" fmla="*/ 499371 h 1160647"/>
                <a:gd name="connsiteX175" fmla="*/ 1039693 w 3195788"/>
                <a:gd name="connsiteY175" fmla="*/ 499371 h 1160647"/>
                <a:gd name="connsiteX176" fmla="*/ 1039693 w 3195788"/>
                <a:gd name="connsiteY176" fmla="*/ 498290 h 1160647"/>
                <a:gd name="connsiteX177" fmla="*/ 1039693 w 3195788"/>
                <a:gd name="connsiteY177" fmla="*/ 490724 h 1160647"/>
                <a:gd name="connsiteX178" fmla="*/ 1041466 w 3195788"/>
                <a:gd name="connsiteY178" fmla="*/ 490724 h 1160647"/>
                <a:gd name="connsiteX179" fmla="*/ 1053880 w 3195788"/>
                <a:gd name="connsiteY179" fmla="*/ 490724 h 1160647"/>
                <a:gd name="connsiteX180" fmla="*/ 1053880 w 3195788"/>
                <a:gd name="connsiteY180" fmla="*/ 491805 h 1160647"/>
                <a:gd name="connsiteX181" fmla="*/ 1053880 w 3195788"/>
                <a:gd name="connsiteY181" fmla="*/ 499371 h 1160647"/>
                <a:gd name="connsiteX182" fmla="*/ 1054640 w 3195788"/>
                <a:gd name="connsiteY182" fmla="*/ 499371 h 1160647"/>
                <a:gd name="connsiteX183" fmla="*/ 1059960 w 3195788"/>
                <a:gd name="connsiteY183" fmla="*/ 499371 h 1160647"/>
                <a:gd name="connsiteX184" fmla="*/ 1070093 w 3195788"/>
                <a:gd name="connsiteY184" fmla="*/ 495047 h 1160647"/>
                <a:gd name="connsiteX185" fmla="*/ 1074146 w 3195788"/>
                <a:gd name="connsiteY185" fmla="*/ 498290 h 1160647"/>
                <a:gd name="connsiteX186" fmla="*/ 1074146 w 3195788"/>
                <a:gd name="connsiteY186" fmla="*/ 490724 h 1160647"/>
                <a:gd name="connsiteX187" fmla="*/ 1076426 w 3195788"/>
                <a:gd name="connsiteY187" fmla="*/ 490724 h 1160647"/>
                <a:gd name="connsiteX188" fmla="*/ 1092387 w 3195788"/>
                <a:gd name="connsiteY188" fmla="*/ 490724 h 1160647"/>
                <a:gd name="connsiteX189" fmla="*/ 1092387 w 3195788"/>
                <a:gd name="connsiteY189" fmla="*/ 491805 h 1160647"/>
                <a:gd name="connsiteX190" fmla="*/ 1092387 w 3195788"/>
                <a:gd name="connsiteY190" fmla="*/ 499371 h 1160647"/>
                <a:gd name="connsiteX191" fmla="*/ 1122787 w 3195788"/>
                <a:gd name="connsiteY191" fmla="*/ 499371 h 1160647"/>
                <a:gd name="connsiteX192" fmla="*/ 1122787 w 3195788"/>
                <a:gd name="connsiteY192" fmla="*/ 500992 h 1160647"/>
                <a:gd name="connsiteX193" fmla="*/ 1122787 w 3195788"/>
                <a:gd name="connsiteY193" fmla="*/ 512342 h 1160647"/>
                <a:gd name="connsiteX194" fmla="*/ 1149134 w 3195788"/>
                <a:gd name="connsiteY194" fmla="*/ 512342 h 1160647"/>
                <a:gd name="connsiteX195" fmla="*/ 1149134 w 3195788"/>
                <a:gd name="connsiteY195" fmla="*/ 542606 h 1160647"/>
                <a:gd name="connsiteX196" fmla="*/ 1149894 w 3195788"/>
                <a:gd name="connsiteY196" fmla="*/ 542606 h 1160647"/>
                <a:gd name="connsiteX197" fmla="*/ 1155214 w 3195788"/>
                <a:gd name="connsiteY197" fmla="*/ 542606 h 1160647"/>
                <a:gd name="connsiteX198" fmla="*/ 1155214 w 3195788"/>
                <a:gd name="connsiteY198" fmla="*/ 543687 h 1160647"/>
                <a:gd name="connsiteX199" fmla="*/ 1155214 w 3195788"/>
                <a:gd name="connsiteY199" fmla="*/ 551254 h 1160647"/>
                <a:gd name="connsiteX200" fmla="*/ 1159268 w 3195788"/>
                <a:gd name="connsiteY200" fmla="*/ 581518 h 1160647"/>
                <a:gd name="connsiteX201" fmla="*/ 1160028 w 3195788"/>
                <a:gd name="connsiteY201" fmla="*/ 581518 h 1160647"/>
                <a:gd name="connsiteX202" fmla="*/ 1165348 w 3195788"/>
                <a:gd name="connsiteY202" fmla="*/ 581518 h 1160647"/>
                <a:gd name="connsiteX203" fmla="*/ 1165348 w 3195788"/>
                <a:gd name="connsiteY203" fmla="*/ 582329 h 1160647"/>
                <a:gd name="connsiteX204" fmla="*/ 1165348 w 3195788"/>
                <a:gd name="connsiteY204" fmla="*/ 588004 h 1160647"/>
                <a:gd name="connsiteX205" fmla="*/ 1166361 w 3195788"/>
                <a:gd name="connsiteY205" fmla="*/ 588004 h 1160647"/>
                <a:gd name="connsiteX206" fmla="*/ 1173454 w 3195788"/>
                <a:gd name="connsiteY206" fmla="*/ 588004 h 1160647"/>
                <a:gd name="connsiteX207" fmla="*/ 1173454 w 3195788"/>
                <a:gd name="connsiteY207" fmla="*/ 618269 h 1160647"/>
                <a:gd name="connsiteX208" fmla="*/ 1175481 w 3195788"/>
                <a:gd name="connsiteY208" fmla="*/ 618269 h 1160647"/>
                <a:gd name="connsiteX209" fmla="*/ 1189668 w 3195788"/>
                <a:gd name="connsiteY209" fmla="*/ 618269 h 1160647"/>
                <a:gd name="connsiteX210" fmla="*/ 1189668 w 3195788"/>
                <a:gd name="connsiteY210" fmla="*/ 642048 h 1160647"/>
                <a:gd name="connsiteX211" fmla="*/ 1191695 w 3195788"/>
                <a:gd name="connsiteY211" fmla="*/ 643669 h 1160647"/>
                <a:gd name="connsiteX212" fmla="*/ 1191695 w 3195788"/>
                <a:gd name="connsiteY212" fmla="*/ 655019 h 1160647"/>
                <a:gd name="connsiteX213" fmla="*/ 1192455 w 3195788"/>
                <a:gd name="connsiteY213" fmla="*/ 655019 h 1160647"/>
                <a:gd name="connsiteX214" fmla="*/ 1197775 w 3195788"/>
                <a:gd name="connsiteY214" fmla="*/ 655019 h 1160647"/>
                <a:gd name="connsiteX215" fmla="*/ 1197775 w 3195788"/>
                <a:gd name="connsiteY215" fmla="*/ 678798 h 1160647"/>
                <a:gd name="connsiteX216" fmla="*/ 1199041 w 3195788"/>
                <a:gd name="connsiteY216" fmla="*/ 678798 h 1160647"/>
                <a:gd name="connsiteX217" fmla="*/ 1207908 w 3195788"/>
                <a:gd name="connsiteY217" fmla="*/ 678798 h 1160647"/>
                <a:gd name="connsiteX218" fmla="*/ 1209935 w 3195788"/>
                <a:gd name="connsiteY218" fmla="*/ 682852 h 1160647"/>
                <a:gd name="connsiteX219" fmla="*/ 1209935 w 3195788"/>
                <a:gd name="connsiteY219" fmla="*/ 696093 h 1160647"/>
                <a:gd name="connsiteX220" fmla="*/ 1211455 w 3195788"/>
                <a:gd name="connsiteY220" fmla="*/ 694201 h 1160647"/>
                <a:gd name="connsiteX221" fmla="*/ 1222095 w 3195788"/>
                <a:gd name="connsiteY221" fmla="*/ 680960 h 1160647"/>
                <a:gd name="connsiteX222" fmla="*/ 1250469 w 3195788"/>
                <a:gd name="connsiteY222" fmla="*/ 680960 h 1160647"/>
                <a:gd name="connsiteX223" fmla="*/ 1250469 w 3195788"/>
                <a:gd name="connsiteY223" fmla="*/ 767431 h 1160647"/>
                <a:gd name="connsiteX224" fmla="*/ 1251229 w 3195788"/>
                <a:gd name="connsiteY224" fmla="*/ 767431 h 1160647"/>
                <a:gd name="connsiteX225" fmla="*/ 1256549 w 3195788"/>
                <a:gd name="connsiteY225" fmla="*/ 767431 h 1160647"/>
                <a:gd name="connsiteX226" fmla="*/ 1257309 w 3195788"/>
                <a:gd name="connsiteY226" fmla="*/ 766080 h 1160647"/>
                <a:gd name="connsiteX227" fmla="*/ 1262629 w 3195788"/>
                <a:gd name="connsiteY227" fmla="*/ 756622 h 1160647"/>
                <a:gd name="connsiteX228" fmla="*/ 1262629 w 3195788"/>
                <a:gd name="connsiteY228" fmla="*/ 758514 h 1160647"/>
                <a:gd name="connsiteX229" fmla="*/ 1262629 w 3195788"/>
                <a:gd name="connsiteY229" fmla="*/ 771755 h 1160647"/>
                <a:gd name="connsiteX230" fmla="*/ 1266682 w 3195788"/>
                <a:gd name="connsiteY230" fmla="*/ 726358 h 1160647"/>
                <a:gd name="connsiteX231" fmla="*/ 1267442 w 3195788"/>
                <a:gd name="connsiteY231" fmla="*/ 726358 h 1160647"/>
                <a:gd name="connsiteX232" fmla="*/ 1272762 w 3195788"/>
                <a:gd name="connsiteY232" fmla="*/ 726358 h 1160647"/>
                <a:gd name="connsiteX233" fmla="*/ 1272762 w 3195788"/>
                <a:gd name="connsiteY233" fmla="*/ 661504 h 1160647"/>
                <a:gd name="connsiteX234" fmla="*/ 1273776 w 3195788"/>
                <a:gd name="connsiteY234" fmla="*/ 661504 h 1160647"/>
                <a:gd name="connsiteX235" fmla="*/ 1280869 w 3195788"/>
                <a:gd name="connsiteY235" fmla="*/ 661504 h 1160647"/>
                <a:gd name="connsiteX236" fmla="*/ 1293029 w 3195788"/>
                <a:gd name="connsiteY236" fmla="*/ 618269 h 1160647"/>
                <a:gd name="connsiteX237" fmla="*/ 1294296 w 3195788"/>
                <a:gd name="connsiteY237" fmla="*/ 618269 h 1160647"/>
                <a:gd name="connsiteX238" fmla="*/ 1303163 w 3195788"/>
                <a:gd name="connsiteY238" fmla="*/ 618269 h 1160647"/>
                <a:gd name="connsiteX239" fmla="*/ 1313296 w 3195788"/>
                <a:gd name="connsiteY239" fmla="*/ 661504 h 1160647"/>
                <a:gd name="connsiteX240" fmla="*/ 1314309 w 3195788"/>
                <a:gd name="connsiteY240" fmla="*/ 661504 h 1160647"/>
                <a:gd name="connsiteX241" fmla="*/ 1321403 w 3195788"/>
                <a:gd name="connsiteY241" fmla="*/ 661504 h 1160647"/>
                <a:gd name="connsiteX242" fmla="*/ 1321403 w 3195788"/>
                <a:gd name="connsiteY242" fmla="*/ 700416 h 1160647"/>
                <a:gd name="connsiteX243" fmla="*/ 1323176 w 3195788"/>
                <a:gd name="connsiteY243" fmla="*/ 700416 h 1160647"/>
                <a:gd name="connsiteX244" fmla="*/ 1335590 w 3195788"/>
                <a:gd name="connsiteY244" fmla="*/ 700416 h 1160647"/>
                <a:gd name="connsiteX245" fmla="*/ 1335590 w 3195788"/>
                <a:gd name="connsiteY245" fmla="*/ 702578 h 1160647"/>
                <a:gd name="connsiteX246" fmla="*/ 1335590 w 3195788"/>
                <a:gd name="connsiteY246" fmla="*/ 717710 h 1160647"/>
                <a:gd name="connsiteX247" fmla="*/ 1339643 w 3195788"/>
                <a:gd name="connsiteY247" fmla="*/ 715549 h 1160647"/>
                <a:gd name="connsiteX248" fmla="*/ 1339643 w 3195788"/>
                <a:gd name="connsiteY248" fmla="*/ 700416 h 1160647"/>
                <a:gd name="connsiteX249" fmla="*/ 1341163 w 3195788"/>
                <a:gd name="connsiteY249" fmla="*/ 700416 h 1160647"/>
                <a:gd name="connsiteX250" fmla="*/ 1351803 w 3195788"/>
                <a:gd name="connsiteY250" fmla="*/ 700416 h 1160647"/>
                <a:gd name="connsiteX251" fmla="*/ 1351803 w 3195788"/>
                <a:gd name="connsiteY251" fmla="*/ 702037 h 1160647"/>
                <a:gd name="connsiteX252" fmla="*/ 1351803 w 3195788"/>
                <a:gd name="connsiteY252" fmla="*/ 713387 h 1160647"/>
                <a:gd name="connsiteX253" fmla="*/ 1382204 w 3195788"/>
                <a:gd name="connsiteY253" fmla="*/ 713387 h 1160647"/>
                <a:gd name="connsiteX254" fmla="*/ 1382204 w 3195788"/>
                <a:gd name="connsiteY254" fmla="*/ 676637 h 1160647"/>
                <a:gd name="connsiteX255" fmla="*/ 1383470 w 3195788"/>
                <a:gd name="connsiteY255" fmla="*/ 676637 h 1160647"/>
                <a:gd name="connsiteX256" fmla="*/ 1392337 w 3195788"/>
                <a:gd name="connsiteY256" fmla="*/ 676637 h 1160647"/>
                <a:gd name="connsiteX257" fmla="*/ 1392337 w 3195788"/>
                <a:gd name="connsiteY257" fmla="*/ 698254 h 1160647"/>
                <a:gd name="connsiteX258" fmla="*/ 1394364 w 3195788"/>
                <a:gd name="connsiteY258" fmla="*/ 665828 h 1160647"/>
                <a:gd name="connsiteX259" fmla="*/ 1416657 w 3195788"/>
                <a:gd name="connsiteY259" fmla="*/ 665828 h 1160647"/>
                <a:gd name="connsiteX260" fmla="*/ 1416657 w 3195788"/>
                <a:gd name="connsiteY260" fmla="*/ 664206 h 1160647"/>
                <a:gd name="connsiteX261" fmla="*/ 1416657 w 3195788"/>
                <a:gd name="connsiteY261" fmla="*/ 652857 h 1160647"/>
                <a:gd name="connsiteX262" fmla="*/ 1417417 w 3195788"/>
                <a:gd name="connsiteY262" fmla="*/ 652857 h 1160647"/>
                <a:gd name="connsiteX263" fmla="*/ 1422737 w 3195788"/>
                <a:gd name="connsiteY263" fmla="*/ 652857 h 1160647"/>
                <a:gd name="connsiteX264" fmla="*/ 1422737 w 3195788"/>
                <a:gd name="connsiteY264" fmla="*/ 650966 h 1160647"/>
                <a:gd name="connsiteX265" fmla="*/ 1422737 w 3195788"/>
                <a:gd name="connsiteY265" fmla="*/ 637725 h 1160647"/>
                <a:gd name="connsiteX266" fmla="*/ 1426791 w 3195788"/>
                <a:gd name="connsiteY266" fmla="*/ 644210 h 1160647"/>
                <a:gd name="connsiteX267" fmla="*/ 1429071 w 3195788"/>
                <a:gd name="connsiteY267" fmla="*/ 644210 h 1160647"/>
                <a:gd name="connsiteX268" fmla="*/ 1445031 w 3195788"/>
                <a:gd name="connsiteY268" fmla="*/ 644210 h 1160647"/>
                <a:gd name="connsiteX269" fmla="*/ 1445031 w 3195788"/>
                <a:gd name="connsiteY269" fmla="*/ 643399 h 1160647"/>
                <a:gd name="connsiteX270" fmla="*/ 1445031 w 3195788"/>
                <a:gd name="connsiteY270" fmla="*/ 637725 h 1160647"/>
                <a:gd name="connsiteX271" fmla="*/ 1445791 w 3195788"/>
                <a:gd name="connsiteY271" fmla="*/ 637725 h 1160647"/>
                <a:gd name="connsiteX272" fmla="*/ 1451111 w 3195788"/>
                <a:gd name="connsiteY272" fmla="*/ 637725 h 1160647"/>
                <a:gd name="connsiteX273" fmla="*/ 1451111 w 3195788"/>
                <a:gd name="connsiteY273" fmla="*/ 639076 h 1160647"/>
                <a:gd name="connsiteX274" fmla="*/ 1451111 w 3195788"/>
                <a:gd name="connsiteY274" fmla="*/ 648534 h 1160647"/>
                <a:gd name="connsiteX275" fmla="*/ 1489618 w 3195788"/>
                <a:gd name="connsiteY275" fmla="*/ 648534 h 1160647"/>
                <a:gd name="connsiteX276" fmla="*/ 1489618 w 3195788"/>
                <a:gd name="connsiteY276" fmla="*/ 786887 h 1160647"/>
                <a:gd name="connsiteX277" fmla="*/ 1491138 w 3195788"/>
                <a:gd name="connsiteY277" fmla="*/ 786887 h 1160647"/>
                <a:gd name="connsiteX278" fmla="*/ 1501778 w 3195788"/>
                <a:gd name="connsiteY278" fmla="*/ 786887 h 1160647"/>
                <a:gd name="connsiteX279" fmla="*/ 1501778 w 3195788"/>
                <a:gd name="connsiteY279" fmla="*/ 773917 h 1160647"/>
                <a:gd name="connsiteX280" fmla="*/ 1505832 w 3195788"/>
                <a:gd name="connsiteY280" fmla="*/ 773917 h 1160647"/>
                <a:gd name="connsiteX281" fmla="*/ 1505832 w 3195788"/>
                <a:gd name="connsiteY281" fmla="*/ 786887 h 1160647"/>
                <a:gd name="connsiteX282" fmla="*/ 1536232 w 3195788"/>
                <a:gd name="connsiteY282" fmla="*/ 786887 h 1160647"/>
                <a:gd name="connsiteX283" fmla="*/ 1536232 w 3195788"/>
                <a:gd name="connsiteY283" fmla="*/ 756622 h 1160647"/>
                <a:gd name="connsiteX284" fmla="*/ 1548392 w 3195788"/>
                <a:gd name="connsiteY284" fmla="*/ 756622 h 1160647"/>
                <a:gd name="connsiteX285" fmla="*/ 1560552 w 3195788"/>
                <a:gd name="connsiteY285" fmla="*/ 754461 h 1160647"/>
                <a:gd name="connsiteX286" fmla="*/ 1564606 w 3195788"/>
                <a:gd name="connsiteY286" fmla="*/ 756622 h 1160647"/>
                <a:gd name="connsiteX287" fmla="*/ 1574739 w 3195788"/>
                <a:gd name="connsiteY287" fmla="*/ 756622 h 1160647"/>
                <a:gd name="connsiteX288" fmla="*/ 1574739 w 3195788"/>
                <a:gd name="connsiteY288" fmla="*/ 786887 h 1160647"/>
                <a:gd name="connsiteX289" fmla="*/ 1582846 w 3195788"/>
                <a:gd name="connsiteY289" fmla="*/ 786887 h 1160647"/>
                <a:gd name="connsiteX290" fmla="*/ 1582846 w 3195788"/>
                <a:gd name="connsiteY290" fmla="*/ 804182 h 1160647"/>
                <a:gd name="connsiteX291" fmla="*/ 1592182 w 3195788"/>
                <a:gd name="connsiteY291" fmla="*/ 805087 h 1160647"/>
                <a:gd name="connsiteX292" fmla="*/ 1605140 w 3195788"/>
                <a:gd name="connsiteY292" fmla="*/ 805087 h 1160647"/>
                <a:gd name="connsiteX293" fmla="*/ 1605140 w 3195788"/>
                <a:gd name="connsiteY293" fmla="*/ 789049 h 1160647"/>
                <a:gd name="connsiteX294" fmla="*/ 1673096 w 3195788"/>
                <a:gd name="connsiteY294" fmla="*/ 789049 h 1160647"/>
                <a:gd name="connsiteX295" fmla="*/ 1673096 w 3195788"/>
                <a:gd name="connsiteY295" fmla="*/ 703796 h 1160647"/>
                <a:gd name="connsiteX296" fmla="*/ 1745104 w 3195788"/>
                <a:gd name="connsiteY296" fmla="*/ 703796 h 1160647"/>
                <a:gd name="connsiteX297" fmla="*/ 1745104 w 3195788"/>
                <a:gd name="connsiteY297" fmla="*/ 782564 h 1160647"/>
                <a:gd name="connsiteX298" fmla="*/ 1747008 w 3195788"/>
                <a:gd name="connsiteY298" fmla="*/ 782564 h 1160647"/>
                <a:gd name="connsiteX299" fmla="*/ 1748250 w 3195788"/>
                <a:gd name="connsiteY299" fmla="*/ 805087 h 1160647"/>
                <a:gd name="connsiteX300" fmla="*/ 1757926 w 3195788"/>
                <a:gd name="connsiteY300" fmla="*/ 805087 h 1160647"/>
                <a:gd name="connsiteX301" fmla="*/ 1759168 w 3195788"/>
                <a:gd name="connsiteY301" fmla="*/ 782564 h 1160647"/>
                <a:gd name="connsiteX302" fmla="*/ 1765248 w 3195788"/>
                <a:gd name="connsiteY302" fmla="*/ 782564 h 1160647"/>
                <a:gd name="connsiteX303" fmla="*/ 1766490 w 3195788"/>
                <a:gd name="connsiteY303" fmla="*/ 805087 h 1160647"/>
                <a:gd name="connsiteX304" fmla="*/ 1817112 w 3195788"/>
                <a:gd name="connsiteY304" fmla="*/ 805087 h 1160647"/>
                <a:gd name="connsiteX305" fmla="*/ 1817112 w 3195788"/>
                <a:gd name="connsiteY305" fmla="*/ 642059 h 1160647"/>
                <a:gd name="connsiteX306" fmla="*/ 2014439 w 3195788"/>
                <a:gd name="connsiteY306" fmla="*/ 642059 h 1160647"/>
                <a:gd name="connsiteX307" fmla="*/ 2014439 w 3195788"/>
                <a:gd name="connsiteY307" fmla="*/ 805087 h 1160647"/>
                <a:gd name="connsiteX308" fmla="*/ 2033136 w 3195788"/>
                <a:gd name="connsiteY308" fmla="*/ 805087 h 1160647"/>
                <a:gd name="connsiteX309" fmla="*/ 2033136 w 3195788"/>
                <a:gd name="connsiteY309" fmla="*/ 722394 h 1160647"/>
                <a:gd name="connsiteX310" fmla="*/ 2128256 w 3195788"/>
                <a:gd name="connsiteY310" fmla="*/ 722394 h 1160647"/>
                <a:gd name="connsiteX311" fmla="*/ 2140186 w 3195788"/>
                <a:gd name="connsiteY311" fmla="*/ 404253 h 1160647"/>
                <a:gd name="connsiteX312" fmla="*/ 2128026 w 3195788"/>
                <a:gd name="connsiteY312" fmla="*/ 382635 h 1160647"/>
                <a:gd name="connsiteX313" fmla="*/ 2121946 w 3195788"/>
                <a:gd name="connsiteY313" fmla="*/ 378311 h 1160647"/>
                <a:gd name="connsiteX314" fmla="*/ 2130053 w 3195788"/>
                <a:gd name="connsiteY314" fmla="*/ 354532 h 1160647"/>
                <a:gd name="connsiteX315" fmla="*/ 2130053 w 3195788"/>
                <a:gd name="connsiteY315" fmla="*/ 337238 h 1160647"/>
                <a:gd name="connsiteX316" fmla="*/ 2144240 w 3195788"/>
                <a:gd name="connsiteY316" fmla="*/ 337238 h 1160647"/>
                <a:gd name="connsiteX317" fmla="*/ 2144240 w 3195788"/>
                <a:gd name="connsiteY317" fmla="*/ 315620 h 1160647"/>
                <a:gd name="connsiteX318" fmla="*/ 2146266 w 3195788"/>
                <a:gd name="connsiteY318" fmla="*/ 311296 h 1160647"/>
                <a:gd name="connsiteX319" fmla="*/ 2146266 w 3195788"/>
                <a:gd name="connsiteY319" fmla="*/ 233472 h 1160647"/>
                <a:gd name="connsiteX320" fmla="*/ 2144240 w 3195788"/>
                <a:gd name="connsiteY320" fmla="*/ 226987 h 1160647"/>
                <a:gd name="connsiteX321" fmla="*/ 2150320 w 3195788"/>
                <a:gd name="connsiteY321" fmla="*/ 220501 h 1160647"/>
                <a:gd name="connsiteX322" fmla="*/ 2150320 w 3195788"/>
                <a:gd name="connsiteY322" fmla="*/ 162133 h 1160647"/>
                <a:gd name="connsiteX323" fmla="*/ 2152346 w 3195788"/>
                <a:gd name="connsiteY323" fmla="*/ 157810 h 1160647"/>
                <a:gd name="connsiteX324" fmla="*/ 2152346 w 3195788"/>
                <a:gd name="connsiteY324" fmla="*/ 101604 h 1160647"/>
                <a:gd name="connsiteX325" fmla="*/ 2154373 w 3195788"/>
                <a:gd name="connsiteY325" fmla="*/ 82148 h 1160647"/>
                <a:gd name="connsiteX326" fmla="*/ 2158427 w 3195788"/>
                <a:gd name="connsiteY326" fmla="*/ 99442 h 1160647"/>
                <a:gd name="connsiteX327" fmla="*/ 2160453 w 3195788"/>
                <a:gd name="connsiteY327" fmla="*/ 157810 h 1160647"/>
                <a:gd name="connsiteX328" fmla="*/ 2162480 w 3195788"/>
                <a:gd name="connsiteY328" fmla="*/ 220501 h 1160647"/>
                <a:gd name="connsiteX329" fmla="*/ 2168560 w 3195788"/>
                <a:gd name="connsiteY329" fmla="*/ 226987 h 1160647"/>
                <a:gd name="connsiteX330" fmla="*/ 2166533 w 3195788"/>
                <a:gd name="connsiteY330" fmla="*/ 233472 h 1160647"/>
                <a:gd name="connsiteX331" fmla="*/ 2166533 w 3195788"/>
                <a:gd name="connsiteY331" fmla="*/ 311296 h 1160647"/>
                <a:gd name="connsiteX332" fmla="*/ 2168560 w 3195788"/>
                <a:gd name="connsiteY332" fmla="*/ 315620 h 1160647"/>
                <a:gd name="connsiteX333" fmla="*/ 2168560 w 3195788"/>
                <a:gd name="connsiteY333" fmla="*/ 337238 h 1160647"/>
                <a:gd name="connsiteX334" fmla="*/ 2182747 w 3195788"/>
                <a:gd name="connsiteY334" fmla="*/ 337238 h 1160647"/>
                <a:gd name="connsiteX335" fmla="*/ 2182747 w 3195788"/>
                <a:gd name="connsiteY335" fmla="*/ 354532 h 1160647"/>
                <a:gd name="connsiteX336" fmla="*/ 2190854 w 3195788"/>
                <a:gd name="connsiteY336" fmla="*/ 378311 h 1160647"/>
                <a:gd name="connsiteX337" fmla="*/ 2184774 w 3195788"/>
                <a:gd name="connsiteY337" fmla="*/ 382635 h 1160647"/>
                <a:gd name="connsiteX338" fmla="*/ 2172613 w 3195788"/>
                <a:gd name="connsiteY338" fmla="*/ 404253 h 1160647"/>
                <a:gd name="connsiteX339" fmla="*/ 2180720 w 3195788"/>
                <a:gd name="connsiteY339" fmla="*/ 657181 h 1160647"/>
                <a:gd name="connsiteX340" fmla="*/ 2245574 w 3195788"/>
                <a:gd name="connsiteY340" fmla="*/ 657181 h 1160647"/>
                <a:gd name="connsiteX341" fmla="*/ 2245574 w 3195788"/>
                <a:gd name="connsiteY341" fmla="*/ 732843 h 1160647"/>
                <a:gd name="connsiteX342" fmla="*/ 2253681 w 3195788"/>
                <a:gd name="connsiteY342" fmla="*/ 732843 h 1160647"/>
                <a:gd name="connsiteX343" fmla="*/ 2255708 w 3195788"/>
                <a:gd name="connsiteY343" fmla="*/ 726358 h 1160647"/>
                <a:gd name="connsiteX344" fmla="*/ 2261788 w 3195788"/>
                <a:gd name="connsiteY344" fmla="*/ 726358 h 1160647"/>
                <a:gd name="connsiteX345" fmla="*/ 2263815 w 3195788"/>
                <a:gd name="connsiteY345" fmla="*/ 735005 h 1160647"/>
                <a:gd name="connsiteX346" fmla="*/ 2275975 w 3195788"/>
                <a:gd name="connsiteY346" fmla="*/ 735005 h 1160647"/>
                <a:gd name="connsiteX347" fmla="*/ 2275975 w 3195788"/>
                <a:gd name="connsiteY347" fmla="*/ 728519 h 1160647"/>
                <a:gd name="connsiteX348" fmla="*/ 2298268 w 3195788"/>
                <a:gd name="connsiteY348" fmla="*/ 728519 h 1160647"/>
                <a:gd name="connsiteX349" fmla="*/ 2298268 w 3195788"/>
                <a:gd name="connsiteY349" fmla="*/ 735005 h 1160647"/>
                <a:gd name="connsiteX350" fmla="*/ 2318535 w 3195788"/>
                <a:gd name="connsiteY350" fmla="*/ 735005 h 1160647"/>
                <a:gd name="connsiteX351" fmla="*/ 2318535 w 3195788"/>
                <a:gd name="connsiteY351" fmla="*/ 780402 h 1160647"/>
                <a:gd name="connsiteX352" fmla="*/ 2332722 w 3195788"/>
                <a:gd name="connsiteY352" fmla="*/ 780402 h 1160647"/>
                <a:gd name="connsiteX353" fmla="*/ 2332722 w 3195788"/>
                <a:gd name="connsiteY353" fmla="*/ 767431 h 1160647"/>
                <a:gd name="connsiteX354" fmla="*/ 2348936 w 3195788"/>
                <a:gd name="connsiteY354" fmla="*/ 767431 h 1160647"/>
                <a:gd name="connsiteX355" fmla="*/ 2348936 w 3195788"/>
                <a:gd name="connsiteY355" fmla="*/ 588004 h 1160647"/>
                <a:gd name="connsiteX356" fmla="*/ 2355016 w 3195788"/>
                <a:gd name="connsiteY356" fmla="*/ 581518 h 1160647"/>
                <a:gd name="connsiteX357" fmla="*/ 2427977 w 3195788"/>
                <a:gd name="connsiteY357" fmla="*/ 581518 h 1160647"/>
                <a:gd name="connsiteX358" fmla="*/ 2427977 w 3195788"/>
                <a:gd name="connsiteY358" fmla="*/ 590166 h 1160647"/>
                <a:gd name="connsiteX359" fmla="*/ 2438110 w 3195788"/>
                <a:gd name="connsiteY359" fmla="*/ 590166 h 1160647"/>
                <a:gd name="connsiteX360" fmla="*/ 2438110 w 3195788"/>
                <a:gd name="connsiteY360" fmla="*/ 704740 h 1160647"/>
                <a:gd name="connsiteX361" fmla="*/ 2460404 w 3195788"/>
                <a:gd name="connsiteY361" fmla="*/ 704740 h 1160647"/>
                <a:gd name="connsiteX362" fmla="*/ 2460404 w 3195788"/>
                <a:gd name="connsiteY362" fmla="*/ 637725 h 1160647"/>
                <a:gd name="connsiteX363" fmla="*/ 2486751 w 3195788"/>
                <a:gd name="connsiteY363" fmla="*/ 637725 h 1160647"/>
                <a:gd name="connsiteX364" fmla="*/ 2490804 w 3195788"/>
                <a:gd name="connsiteY364" fmla="*/ 633401 h 1160647"/>
                <a:gd name="connsiteX365" fmla="*/ 2498911 w 3195788"/>
                <a:gd name="connsiteY365" fmla="*/ 633401 h 1160647"/>
                <a:gd name="connsiteX366" fmla="*/ 2502964 w 3195788"/>
                <a:gd name="connsiteY366" fmla="*/ 637725 h 1160647"/>
                <a:gd name="connsiteX367" fmla="*/ 2525258 w 3195788"/>
                <a:gd name="connsiteY367" fmla="*/ 637725 h 1160647"/>
                <a:gd name="connsiteX368" fmla="*/ 2525258 w 3195788"/>
                <a:gd name="connsiteY368" fmla="*/ 520989 h 1160647"/>
                <a:gd name="connsiteX369" fmla="*/ 2582005 w 3195788"/>
                <a:gd name="connsiteY369" fmla="*/ 510180 h 1160647"/>
                <a:gd name="connsiteX370" fmla="*/ 2582005 w 3195788"/>
                <a:gd name="connsiteY370" fmla="*/ 511261 h 1160647"/>
                <a:gd name="connsiteX371" fmla="*/ 2582005 w 3195788"/>
                <a:gd name="connsiteY371" fmla="*/ 518827 h 1160647"/>
                <a:gd name="connsiteX372" fmla="*/ 2608352 w 3195788"/>
                <a:gd name="connsiteY372" fmla="*/ 518827 h 1160647"/>
                <a:gd name="connsiteX373" fmla="*/ 2608352 w 3195788"/>
                <a:gd name="connsiteY373" fmla="*/ 773917 h 1160647"/>
                <a:gd name="connsiteX374" fmla="*/ 2630646 w 3195788"/>
                <a:gd name="connsiteY374" fmla="*/ 773917 h 1160647"/>
                <a:gd name="connsiteX375" fmla="*/ 2630646 w 3195788"/>
                <a:gd name="connsiteY375" fmla="*/ 769593 h 1160647"/>
                <a:gd name="connsiteX376" fmla="*/ 2642806 w 3195788"/>
                <a:gd name="connsiteY376" fmla="*/ 769593 h 1160647"/>
                <a:gd name="connsiteX377" fmla="*/ 2642806 w 3195788"/>
                <a:gd name="connsiteY377" fmla="*/ 773917 h 1160647"/>
                <a:gd name="connsiteX378" fmla="*/ 2667126 w 3195788"/>
                <a:gd name="connsiteY378" fmla="*/ 773917 h 1160647"/>
                <a:gd name="connsiteX379" fmla="*/ 2667126 w 3195788"/>
                <a:gd name="connsiteY379" fmla="*/ 760946 h 1160647"/>
                <a:gd name="connsiteX380" fmla="*/ 2695500 w 3195788"/>
                <a:gd name="connsiteY380" fmla="*/ 760946 h 1160647"/>
                <a:gd name="connsiteX381" fmla="*/ 2707660 w 3195788"/>
                <a:gd name="connsiteY381" fmla="*/ 756622 h 1160647"/>
                <a:gd name="connsiteX382" fmla="*/ 2727927 w 3195788"/>
                <a:gd name="connsiteY382" fmla="*/ 760946 h 1160647"/>
                <a:gd name="connsiteX383" fmla="*/ 2727927 w 3195788"/>
                <a:gd name="connsiteY383" fmla="*/ 743652 h 1160647"/>
                <a:gd name="connsiteX384" fmla="*/ 2736034 w 3195788"/>
                <a:gd name="connsiteY384" fmla="*/ 743652 h 1160647"/>
                <a:gd name="connsiteX385" fmla="*/ 2736034 w 3195788"/>
                <a:gd name="connsiteY385" fmla="*/ 730681 h 1160647"/>
                <a:gd name="connsiteX386" fmla="*/ 2792781 w 3195788"/>
                <a:gd name="connsiteY386" fmla="*/ 730681 h 1160647"/>
                <a:gd name="connsiteX387" fmla="*/ 2792781 w 3195788"/>
                <a:gd name="connsiteY387" fmla="*/ 700416 h 1160647"/>
                <a:gd name="connsiteX388" fmla="*/ 2811021 w 3195788"/>
                <a:gd name="connsiteY388" fmla="*/ 700416 h 1160647"/>
                <a:gd name="connsiteX389" fmla="*/ 2811021 w 3195788"/>
                <a:gd name="connsiteY389" fmla="*/ 693931 h 1160647"/>
                <a:gd name="connsiteX390" fmla="*/ 2823181 w 3195788"/>
                <a:gd name="connsiteY390" fmla="*/ 693931 h 1160647"/>
                <a:gd name="connsiteX391" fmla="*/ 2823181 w 3195788"/>
                <a:gd name="connsiteY391" fmla="*/ 700416 h 1160647"/>
                <a:gd name="connsiteX392" fmla="*/ 2839395 w 3195788"/>
                <a:gd name="connsiteY392" fmla="*/ 700416 h 1160647"/>
                <a:gd name="connsiteX393" fmla="*/ 2839395 w 3195788"/>
                <a:gd name="connsiteY393" fmla="*/ 750137 h 1160647"/>
                <a:gd name="connsiteX394" fmla="*/ 2871822 w 3195788"/>
                <a:gd name="connsiteY394" fmla="*/ 750137 h 1160647"/>
                <a:gd name="connsiteX395" fmla="*/ 2871822 w 3195788"/>
                <a:gd name="connsiteY395" fmla="*/ 724196 h 1160647"/>
                <a:gd name="connsiteX396" fmla="*/ 2910329 w 3195788"/>
                <a:gd name="connsiteY396" fmla="*/ 724196 h 1160647"/>
                <a:gd name="connsiteX397" fmla="*/ 2910329 w 3195788"/>
                <a:gd name="connsiteY397" fmla="*/ 693931 h 1160647"/>
                <a:gd name="connsiteX398" fmla="*/ 2958970 w 3195788"/>
                <a:gd name="connsiteY398" fmla="*/ 693931 h 1160647"/>
                <a:gd name="connsiteX399" fmla="*/ 2958970 w 3195788"/>
                <a:gd name="connsiteY399" fmla="*/ 805087 h 1160647"/>
                <a:gd name="connsiteX400" fmla="*/ 2958970 w 3195788"/>
                <a:gd name="connsiteY400" fmla="*/ 818866 h 1160647"/>
                <a:gd name="connsiteX401" fmla="*/ 2968113 w 3195788"/>
                <a:gd name="connsiteY401" fmla="*/ 818866 h 1160647"/>
                <a:gd name="connsiteX402" fmla="*/ 2968113 w 3195788"/>
                <a:gd name="connsiteY402" fmla="*/ 762555 h 1160647"/>
                <a:gd name="connsiteX403" fmla="*/ 2971450 w 3195788"/>
                <a:gd name="connsiteY403" fmla="*/ 756622 h 1160647"/>
                <a:gd name="connsiteX404" fmla="*/ 2971450 w 3195788"/>
                <a:gd name="connsiteY404" fmla="*/ 758514 h 1160647"/>
                <a:gd name="connsiteX405" fmla="*/ 2971450 w 3195788"/>
                <a:gd name="connsiteY405" fmla="*/ 771755 h 1160647"/>
                <a:gd name="connsiteX406" fmla="*/ 2975503 w 3195788"/>
                <a:gd name="connsiteY406" fmla="*/ 726358 h 1160647"/>
                <a:gd name="connsiteX407" fmla="*/ 2976263 w 3195788"/>
                <a:gd name="connsiteY407" fmla="*/ 726358 h 1160647"/>
                <a:gd name="connsiteX408" fmla="*/ 2981583 w 3195788"/>
                <a:gd name="connsiteY408" fmla="*/ 726358 h 1160647"/>
                <a:gd name="connsiteX409" fmla="*/ 2981583 w 3195788"/>
                <a:gd name="connsiteY409" fmla="*/ 661504 h 1160647"/>
                <a:gd name="connsiteX410" fmla="*/ 2982597 w 3195788"/>
                <a:gd name="connsiteY410" fmla="*/ 661504 h 1160647"/>
                <a:gd name="connsiteX411" fmla="*/ 2989690 w 3195788"/>
                <a:gd name="connsiteY411" fmla="*/ 661504 h 1160647"/>
                <a:gd name="connsiteX412" fmla="*/ 3001850 w 3195788"/>
                <a:gd name="connsiteY412" fmla="*/ 618269 h 1160647"/>
                <a:gd name="connsiteX413" fmla="*/ 3003117 w 3195788"/>
                <a:gd name="connsiteY413" fmla="*/ 618269 h 1160647"/>
                <a:gd name="connsiteX414" fmla="*/ 3011984 w 3195788"/>
                <a:gd name="connsiteY414" fmla="*/ 618269 h 1160647"/>
                <a:gd name="connsiteX415" fmla="*/ 3022117 w 3195788"/>
                <a:gd name="connsiteY415" fmla="*/ 661504 h 1160647"/>
                <a:gd name="connsiteX416" fmla="*/ 3023130 w 3195788"/>
                <a:gd name="connsiteY416" fmla="*/ 661504 h 1160647"/>
                <a:gd name="connsiteX417" fmla="*/ 3030224 w 3195788"/>
                <a:gd name="connsiteY417" fmla="*/ 661504 h 1160647"/>
                <a:gd name="connsiteX418" fmla="*/ 3030224 w 3195788"/>
                <a:gd name="connsiteY418" fmla="*/ 700416 h 1160647"/>
                <a:gd name="connsiteX419" fmla="*/ 3031997 w 3195788"/>
                <a:gd name="connsiteY419" fmla="*/ 700416 h 1160647"/>
                <a:gd name="connsiteX420" fmla="*/ 3044411 w 3195788"/>
                <a:gd name="connsiteY420" fmla="*/ 700416 h 1160647"/>
                <a:gd name="connsiteX421" fmla="*/ 3044411 w 3195788"/>
                <a:gd name="connsiteY421" fmla="*/ 702578 h 1160647"/>
                <a:gd name="connsiteX422" fmla="*/ 3044411 w 3195788"/>
                <a:gd name="connsiteY422" fmla="*/ 717710 h 1160647"/>
                <a:gd name="connsiteX423" fmla="*/ 3048464 w 3195788"/>
                <a:gd name="connsiteY423" fmla="*/ 715549 h 1160647"/>
                <a:gd name="connsiteX424" fmla="*/ 3048464 w 3195788"/>
                <a:gd name="connsiteY424" fmla="*/ 700416 h 1160647"/>
                <a:gd name="connsiteX425" fmla="*/ 3049984 w 3195788"/>
                <a:gd name="connsiteY425" fmla="*/ 700416 h 1160647"/>
                <a:gd name="connsiteX426" fmla="*/ 3060624 w 3195788"/>
                <a:gd name="connsiteY426" fmla="*/ 700416 h 1160647"/>
                <a:gd name="connsiteX427" fmla="*/ 3060624 w 3195788"/>
                <a:gd name="connsiteY427" fmla="*/ 702037 h 1160647"/>
                <a:gd name="connsiteX428" fmla="*/ 3060624 w 3195788"/>
                <a:gd name="connsiteY428" fmla="*/ 713387 h 1160647"/>
                <a:gd name="connsiteX429" fmla="*/ 3091025 w 3195788"/>
                <a:gd name="connsiteY429" fmla="*/ 713387 h 1160647"/>
                <a:gd name="connsiteX430" fmla="*/ 3091025 w 3195788"/>
                <a:gd name="connsiteY430" fmla="*/ 676637 h 1160647"/>
                <a:gd name="connsiteX431" fmla="*/ 3092291 w 3195788"/>
                <a:gd name="connsiteY431" fmla="*/ 676637 h 1160647"/>
                <a:gd name="connsiteX432" fmla="*/ 3101158 w 3195788"/>
                <a:gd name="connsiteY432" fmla="*/ 676637 h 1160647"/>
                <a:gd name="connsiteX433" fmla="*/ 3101158 w 3195788"/>
                <a:gd name="connsiteY433" fmla="*/ 698254 h 1160647"/>
                <a:gd name="connsiteX434" fmla="*/ 3103185 w 3195788"/>
                <a:gd name="connsiteY434" fmla="*/ 665828 h 1160647"/>
                <a:gd name="connsiteX435" fmla="*/ 3125478 w 3195788"/>
                <a:gd name="connsiteY435" fmla="*/ 665828 h 1160647"/>
                <a:gd name="connsiteX436" fmla="*/ 3125478 w 3195788"/>
                <a:gd name="connsiteY436" fmla="*/ 664206 h 1160647"/>
                <a:gd name="connsiteX437" fmla="*/ 3125478 w 3195788"/>
                <a:gd name="connsiteY437" fmla="*/ 652857 h 1160647"/>
                <a:gd name="connsiteX438" fmla="*/ 3126238 w 3195788"/>
                <a:gd name="connsiteY438" fmla="*/ 652857 h 1160647"/>
                <a:gd name="connsiteX439" fmla="*/ 3131558 w 3195788"/>
                <a:gd name="connsiteY439" fmla="*/ 652857 h 1160647"/>
                <a:gd name="connsiteX440" fmla="*/ 3131558 w 3195788"/>
                <a:gd name="connsiteY440" fmla="*/ 650966 h 1160647"/>
                <a:gd name="connsiteX441" fmla="*/ 3131558 w 3195788"/>
                <a:gd name="connsiteY441" fmla="*/ 637725 h 1160647"/>
                <a:gd name="connsiteX442" fmla="*/ 3135612 w 3195788"/>
                <a:gd name="connsiteY442" fmla="*/ 644210 h 1160647"/>
                <a:gd name="connsiteX443" fmla="*/ 3137892 w 3195788"/>
                <a:gd name="connsiteY443" fmla="*/ 644210 h 1160647"/>
                <a:gd name="connsiteX444" fmla="*/ 3153852 w 3195788"/>
                <a:gd name="connsiteY444" fmla="*/ 644210 h 1160647"/>
                <a:gd name="connsiteX445" fmla="*/ 3153852 w 3195788"/>
                <a:gd name="connsiteY445" fmla="*/ 643399 h 1160647"/>
                <a:gd name="connsiteX446" fmla="*/ 3153852 w 3195788"/>
                <a:gd name="connsiteY446" fmla="*/ 637725 h 1160647"/>
                <a:gd name="connsiteX447" fmla="*/ 3154612 w 3195788"/>
                <a:gd name="connsiteY447" fmla="*/ 637725 h 1160647"/>
                <a:gd name="connsiteX448" fmla="*/ 3159932 w 3195788"/>
                <a:gd name="connsiteY448" fmla="*/ 637725 h 1160647"/>
                <a:gd name="connsiteX449" fmla="*/ 3159932 w 3195788"/>
                <a:gd name="connsiteY449" fmla="*/ 639076 h 1160647"/>
                <a:gd name="connsiteX450" fmla="*/ 3159932 w 3195788"/>
                <a:gd name="connsiteY450" fmla="*/ 648534 h 1160647"/>
                <a:gd name="connsiteX451" fmla="*/ 3195788 w 3195788"/>
                <a:gd name="connsiteY451" fmla="*/ 648534 h 1160647"/>
                <a:gd name="connsiteX452" fmla="*/ 3195788 w 3195788"/>
                <a:gd name="connsiteY452" fmla="*/ 1159457 h 1160647"/>
                <a:gd name="connsiteX453" fmla="*/ 3031533 w 3195788"/>
                <a:gd name="connsiteY453" fmla="*/ 1159331 h 1160647"/>
                <a:gd name="connsiteX454" fmla="*/ 3031520 w 3195788"/>
                <a:gd name="connsiteY454" fmla="*/ 1160647 h 1160647"/>
                <a:gd name="connsiteX455" fmla="*/ 2054 w 3195788"/>
                <a:gd name="connsiteY455" fmla="*/ 1158314 h 1160647"/>
                <a:gd name="connsiteX456" fmla="*/ 0 w 3195788"/>
                <a:gd name="connsiteY456" fmla="*/ 724196 h 1160647"/>
                <a:gd name="connsiteX457" fmla="*/ 20267 w 3195788"/>
                <a:gd name="connsiteY457" fmla="*/ 724196 h 1160647"/>
                <a:gd name="connsiteX458" fmla="*/ 20774 w 3195788"/>
                <a:gd name="connsiteY458" fmla="*/ 723115 h 1160647"/>
                <a:gd name="connsiteX459" fmla="*/ 24320 w 3195788"/>
                <a:gd name="connsiteY459" fmla="*/ 715549 h 1160647"/>
                <a:gd name="connsiteX460" fmla="*/ 26094 w 3195788"/>
                <a:gd name="connsiteY460" fmla="*/ 715819 h 1160647"/>
                <a:gd name="connsiteX461" fmla="*/ 38507 w 3195788"/>
                <a:gd name="connsiteY461" fmla="*/ 717710 h 1160647"/>
                <a:gd name="connsiteX462" fmla="*/ 39014 w 3195788"/>
                <a:gd name="connsiteY462" fmla="*/ 719062 h 1160647"/>
                <a:gd name="connsiteX463" fmla="*/ 42560 w 3195788"/>
                <a:gd name="connsiteY463" fmla="*/ 728519 h 1160647"/>
                <a:gd name="connsiteX464" fmla="*/ 68907 w 3195788"/>
                <a:gd name="connsiteY464" fmla="*/ 730681 h 1160647"/>
                <a:gd name="connsiteX465" fmla="*/ 68907 w 3195788"/>
                <a:gd name="connsiteY465" fmla="*/ 607460 h 1160647"/>
                <a:gd name="connsiteX466" fmla="*/ 70934 w 3195788"/>
                <a:gd name="connsiteY466" fmla="*/ 607460 h 1160647"/>
                <a:gd name="connsiteX467" fmla="*/ 85121 w 3195788"/>
                <a:gd name="connsiteY467" fmla="*/ 607460 h 1160647"/>
                <a:gd name="connsiteX468" fmla="*/ 85121 w 3195788"/>
                <a:gd name="connsiteY468" fmla="*/ 471268 h 1160647"/>
                <a:gd name="connsiteX469" fmla="*/ 86894 w 3195788"/>
                <a:gd name="connsiteY469" fmla="*/ 471268 h 1160647"/>
                <a:gd name="connsiteX470" fmla="*/ 99308 w 3195788"/>
                <a:gd name="connsiteY470" fmla="*/ 471268 h 1160647"/>
                <a:gd name="connsiteX471" fmla="*/ 99308 w 3195788"/>
                <a:gd name="connsiteY471" fmla="*/ 356694 h 1160647"/>
                <a:gd name="connsiteX472" fmla="*/ 103361 w 3195788"/>
                <a:gd name="connsiteY472" fmla="*/ 328590 h 1160647"/>
                <a:gd name="connsiteX473" fmla="*/ 105388 w 3195788"/>
                <a:gd name="connsiteY473" fmla="*/ 328590 h 1160647"/>
                <a:gd name="connsiteX474" fmla="*/ 119575 w 3195788"/>
                <a:gd name="connsiteY474" fmla="*/ 328590 h 1160647"/>
                <a:gd name="connsiteX475" fmla="*/ 156055 w 3195788"/>
                <a:gd name="connsiteY475" fmla="*/ 246443 h 1160647"/>
                <a:gd name="connsiteX476" fmla="*/ 160109 w 3195788"/>
                <a:gd name="connsiteY476" fmla="*/ 0 h 116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Lst>
              <a:rect l="l" t="t" r="r" b="b"/>
              <a:pathLst>
                <a:path w="3195788" h="1160647">
                  <a:moveTo>
                    <a:pt x="160109" y="0"/>
                  </a:moveTo>
                  <a:cubicBezTo>
                    <a:pt x="160109" y="18"/>
                    <a:pt x="160125" y="2040"/>
                    <a:pt x="162135" y="246443"/>
                  </a:cubicBezTo>
                  <a:cubicBezTo>
                    <a:pt x="162147" y="246467"/>
                    <a:pt x="162792" y="247808"/>
                    <a:pt x="200642" y="326429"/>
                  </a:cubicBezTo>
                  <a:lnTo>
                    <a:pt x="202669" y="326429"/>
                  </a:lnTo>
                  <a:lnTo>
                    <a:pt x="216856" y="326429"/>
                  </a:lnTo>
                  <a:lnTo>
                    <a:pt x="216856" y="350208"/>
                  </a:lnTo>
                  <a:cubicBezTo>
                    <a:pt x="216858" y="350214"/>
                    <a:pt x="216896" y="350272"/>
                    <a:pt x="217363" y="351019"/>
                  </a:cubicBezTo>
                  <a:lnTo>
                    <a:pt x="220909" y="356694"/>
                  </a:lnTo>
                  <a:lnTo>
                    <a:pt x="220909" y="471268"/>
                  </a:lnTo>
                  <a:lnTo>
                    <a:pt x="223189" y="471268"/>
                  </a:lnTo>
                  <a:lnTo>
                    <a:pt x="239150" y="471268"/>
                  </a:lnTo>
                  <a:lnTo>
                    <a:pt x="239150" y="611783"/>
                  </a:lnTo>
                  <a:cubicBezTo>
                    <a:pt x="239160" y="611782"/>
                    <a:pt x="239272" y="611761"/>
                    <a:pt x="240670" y="611513"/>
                  </a:cubicBezTo>
                  <a:lnTo>
                    <a:pt x="251310" y="609622"/>
                  </a:lnTo>
                  <a:cubicBezTo>
                    <a:pt x="251310" y="609644"/>
                    <a:pt x="251280" y="610978"/>
                    <a:pt x="249283" y="698254"/>
                  </a:cubicBezTo>
                  <a:cubicBezTo>
                    <a:pt x="249293" y="698256"/>
                    <a:pt x="249404" y="698276"/>
                    <a:pt x="250803" y="698525"/>
                  </a:cubicBezTo>
                  <a:lnTo>
                    <a:pt x="261443" y="700416"/>
                  </a:lnTo>
                  <a:cubicBezTo>
                    <a:pt x="261445" y="700423"/>
                    <a:pt x="261465" y="700487"/>
                    <a:pt x="261696" y="701227"/>
                  </a:cubicBezTo>
                  <a:lnTo>
                    <a:pt x="263470" y="706902"/>
                  </a:lnTo>
                  <a:cubicBezTo>
                    <a:pt x="263472" y="706893"/>
                    <a:pt x="263517" y="706750"/>
                    <a:pt x="264230" y="704470"/>
                  </a:cubicBezTo>
                  <a:lnTo>
                    <a:pt x="269550" y="687446"/>
                  </a:lnTo>
                  <a:lnTo>
                    <a:pt x="271323" y="687446"/>
                  </a:lnTo>
                  <a:lnTo>
                    <a:pt x="283737" y="687446"/>
                  </a:lnTo>
                  <a:lnTo>
                    <a:pt x="283737" y="719872"/>
                  </a:lnTo>
                  <a:cubicBezTo>
                    <a:pt x="283743" y="719877"/>
                    <a:pt x="283820" y="719917"/>
                    <a:pt x="284750" y="720413"/>
                  </a:cubicBezTo>
                  <a:lnTo>
                    <a:pt x="291844" y="724196"/>
                  </a:lnTo>
                  <a:lnTo>
                    <a:pt x="291844" y="725547"/>
                  </a:lnTo>
                  <a:lnTo>
                    <a:pt x="291844" y="735005"/>
                  </a:lnTo>
                  <a:lnTo>
                    <a:pt x="336431" y="735005"/>
                  </a:lnTo>
                  <a:lnTo>
                    <a:pt x="336431" y="736086"/>
                  </a:lnTo>
                  <a:lnTo>
                    <a:pt x="336431" y="743652"/>
                  </a:lnTo>
                  <a:lnTo>
                    <a:pt x="338457" y="743652"/>
                  </a:lnTo>
                  <a:lnTo>
                    <a:pt x="352644" y="743652"/>
                  </a:lnTo>
                  <a:lnTo>
                    <a:pt x="352644" y="713387"/>
                  </a:lnTo>
                  <a:lnTo>
                    <a:pt x="397231" y="713387"/>
                  </a:lnTo>
                  <a:lnTo>
                    <a:pt x="397231" y="712036"/>
                  </a:lnTo>
                  <a:lnTo>
                    <a:pt x="397231" y="702578"/>
                  </a:lnTo>
                  <a:lnTo>
                    <a:pt x="398245" y="702578"/>
                  </a:lnTo>
                  <a:lnTo>
                    <a:pt x="405338" y="702578"/>
                  </a:lnTo>
                  <a:lnTo>
                    <a:pt x="405338" y="700687"/>
                  </a:lnTo>
                  <a:lnTo>
                    <a:pt x="405338" y="687446"/>
                  </a:lnTo>
                  <a:lnTo>
                    <a:pt x="406098" y="687446"/>
                  </a:lnTo>
                  <a:lnTo>
                    <a:pt x="411418" y="687446"/>
                  </a:lnTo>
                  <a:lnTo>
                    <a:pt x="411418" y="686365"/>
                  </a:lnTo>
                  <a:lnTo>
                    <a:pt x="411418" y="678798"/>
                  </a:lnTo>
                  <a:lnTo>
                    <a:pt x="413445" y="678798"/>
                  </a:lnTo>
                  <a:lnTo>
                    <a:pt x="427632" y="678798"/>
                  </a:lnTo>
                  <a:lnTo>
                    <a:pt x="427632" y="679879"/>
                  </a:lnTo>
                  <a:lnTo>
                    <a:pt x="427632" y="687446"/>
                  </a:lnTo>
                  <a:lnTo>
                    <a:pt x="449925" y="687446"/>
                  </a:lnTo>
                  <a:lnTo>
                    <a:pt x="449925" y="685554"/>
                  </a:lnTo>
                  <a:lnTo>
                    <a:pt x="449925" y="672313"/>
                  </a:lnTo>
                  <a:lnTo>
                    <a:pt x="451699" y="672313"/>
                  </a:lnTo>
                  <a:lnTo>
                    <a:pt x="464112" y="672313"/>
                  </a:lnTo>
                  <a:lnTo>
                    <a:pt x="464112" y="696093"/>
                  </a:lnTo>
                  <a:lnTo>
                    <a:pt x="465126" y="696093"/>
                  </a:lnTo>
                  <a:lnTo>
                    <a:pt x="472219" y="696093"/>
                  </a:lnTo>
                  <a:lnTo>
                    <a:pt x="472219" y="695012"/>
                  </a:lnTo>
                  <a:lnTo>
                    <a:pt x="472219" y="687446"/>
                  </a:lnTo>
                  <a:lnTo>
                    <a:pt x="473992" y="687446"/>
                  </a:lnTo>
                  <a:lnTo>
                    <a:pt x="486406" y="687446"/>
                  </a:lnTo>
                  <a:lnTo>
                    <a:pt x="486406" y="713387"/>
                  </a:lnTo>
                  <a:lnTo>
                    <a:pt x="488433" y="713387"/>
                  </a:lnTo>
                  <a:lnTo>
                    <a:pt x="502619" y="713387"/>
                  </a:lnTo>
                  <a:lnTo>
                    <a:pt x="502619" y="715008"/>
                  </a:lnTo>
                  <a:lnTo>
                    <a:pt x="502619" y="726358"/>
                  </a:lnTo>
                  <a:lnTo>
                    <a:pt x="503379" y="726358"/>
                  </a:lnTo>
                  <a:lnTo>
                    <a:pt x="508700" y="726358"/>
                  </a:lnTo>
                  <a:lnTo>
                    <a:pt x="508700" y="725547"/>
                  </a:lnTo>
                  <a:lnTo>
                    <a:pt x="508700" y="719872"/>
                  </a:lnTo>
                  <a:lnTo>
                    <a:pt x="539100" y="719872"/>
                  </a:lnTo>
                  <a:lnTo>
                    <a:pt x="539100" y="743652"/>
                  </a:lnTo>
                  <a:lnTo>
                    <a:pt x="540113" y="743652"/>
                  </a:lnTo>
                  <a:lnTo>
                    <a:pt x="547207" y="743652"/>
                  </a:lnTo>
                  <a:lnTo>
                    <a:pt x="547207" y="744733"/>
                  </a:lnTo>
                  <a:lnTo>
                    <a:pt x="547207" y="752299"/>
                  </a:lnTo>
                  <a:lnTo>
                    <a:pt x="547967" y="752299"/>
                  </a:lnTo>
                  <a:lnTo>
                    <a:pt x="553287" y="752299"/>
                  </a:lnTo>
                  <a:lnTo>
                    <a:pt x="553287" y="750137"/>
                  </a:lnTo>
                  <a:lnTo>
                    <a:pt x="553287" y="735005"/>
                  </a:lnTo>
                  <a:lnTo>
                    <a:pt x="554300" y="735005"/>
                  </a:lnTo>
                  <a:lnTo>
                    <a:pt x="561394" y="735005"/>
                  </a:lnTo>
                  <a:lnTo>
                    <a:pt x="561394" y="736086"/>
                  </a:lnTo>
                  <a:lnTo>
                    <a:pt x="561394" y="743652"/>
                  </a:lnTo>
                  <a:lnTo>
                    <a:pt x="566714" y="741659"/>
                  </a:lnTo>
                  <a:cubicBezTo>
                    <a:pt x="567474" y="741287"/>
                    <a:pt x="567474" y="741085"/>
                    <a:pt x="567474" y="740679"/>
                  </a:cubicBezTo>
                  <a:lnTo>
                    <a:pt x="567474" y="735005"/>
                  </a:lnTo>
                  <a:lnTo>
                    <a:pt x="605981" y="735005"/>
                  </a:lnTo>
                  <a:lnTo>
                    <a:pt x="605981" y="758784"/>
                  </a:lnTo>
                  <a:lnTo>
                    <a:pt x="608007" y="758784"/>
                  </a:lnTo>
                  <a:lnTo>
                    <a:pt x="622194" y="758784"/>
                  </a:lnTo>
                  <a:lnTo>
                    <a:pt x="622194" y="759865"/>
                  </a:lnTo>
                  <a:lnTo>
                    <a:pt x="622194" y="767431"/>
                  </a:lnTo>
                  <a:lnTo>
                    <a:pt x="623968" y="767431"/>
                  </a:lnTo>
                  <a:lnTo>
                    <a:pt x="636381" y="767431"/>
                  </a:lnTo>
                  <a:lnTo>
                    <a:pt x="636381" y="743652"/>
                  </a:lnTo>
                  <a:lnTo>
                    <a:pt x="637394" y="743652"/>
                  </a:lnTo>
                  <a:lnTo>
                    <a:pt x="644488" y="743652"/>
                  </a:lnTo>
                  <a:lnTo>
                    <a:pt x="644488" y="711225"/>
                  </a:lnTo>
                  <a:lnTo>
                    <a:pt x="645501" y="711225"/>
                  </a:lnTo>
                  <a:lnTo>
                    <a:pt x="652595" y="711225"/>
                  </a:lnTo>
                  <a:lnTo>
                    <a:pt x="652595" y="709334"/>
                  </a:lnTo>
                  <a:lnTo>
                    <a:pt x="652595" y="696093"/>
                  </a:lnTo>
                  <a:cubicBezTo>
                    <a:pt x="650568" y="696093"/>
                    <a:pt x="650568" y="696093"/>
                    <a:pt x="651328" y="694471"/>
                  </a:cubicBezTo>
                  <a:lnTo>
                    <a:pt x="656648" y="683122"/>
                  </a:lnTo>
                  <a:cubicBezTo>
                    <a:pt x="656653" y="683139"/>
                    <a:pt x="656848" y="683813"/>
                    <a:pt x="664755" y="711225"/>
                  </a:cubicBezTo>
                  <a:lnTo>
                    <a:pt x="665515" y="711225"/>
                  </a:lnTo>
                  <a:lnTo>
                    <a:pt x="670835" y="711225"/>
                  </a:lnTo>
                  <a:lnTo>
                    <a:pt x="670835" y="605298"/>
                  </a:lnTo>
                  <a:lnTo>
                    <a:pt x="672355" y="605298"/>
                  </a:lnTo>
                  <a:lnTo>
                    <a:pt x="682995" y="605298"/>
                  </a:lnTo>
                  <a:lnTo>
                    <a:pt x="682995" y="557739"/>
                  </a:lnTo>
                  <a:lnTo>
                    <a:pt x="709342" y="557739"/>
                  </a:lnTo>
                  <a:lnTo>
                    <a:pt x="709342" y="536121"/>
                  </a:lnTo>
                  <a:lnTo>
                    <a:pt x="743796" y="536121"/>
                  </a:lnTo>
                  <a:lnTo>
                    <a:pt x="743796" y="538553"/>
                  </a:lnTo>
                  <a:lnTo>
                    <a:pt x="743796" y="555577"/>
                  </a:lnTo>
                  <a:lnTo>
                    <a:pt x="746076" y="555577"/>
                  </a:lnTo>
                  <a:lnTo>
                    <a:pt x="762036" y="555577"/>
                  </a:lnTo>
                  <a:lnTo>
                    <a:pt x="762036" y="603136"/>
                  </a:lnTo>
                  <a:lnTo>
                    <a:pt x="763049" y="603136"/>
                  </a:lnTo>
                  <a:lnTo>
                    <a:pt x="770143" y="603136"/>
                  </a:lnTo>
                  <a:lnTo>
                    <a:pt x="784330" y="607460"/>
                  </a:lnTo>
                  <a:lnTo>
                    <a:pt x="784330" y="646372"/>
                  </a:lnTo>
                  <a:lnTo>
                    <a:pt x="785343" y="646372"/>
                  </a:lnTo>
                  <a:lnTo>
                    <a:pt x="792436" y="646372"/>
                  </a:lnTo>
                  <a:lnTo>
                    <a:pt x="792436" y="647993"/>
                  </a:lnTo>
                  <a:lnTo>
                    <a:pt x="792436" y="659342"/>
                  </a:lnTo>
                  <a:lnTo>
                    <a:pt x="794463" y="659342"/>
                  </a:lnTo>
                  <a:lnTo>
                    <a:pt x="808650" y="659342"/>
                  </a:lnTo>
                  <a:lnTo>
                    <a:pt x="814730" y="665828"/>
                  </a:lnTo>
                  <a:lnTo>
                    <a:pt x="814730" y="687446"/>
                  </a:lnTo>
                  <a:lnTo>
                    <a:pt x="817010" y="687446"/>
                  </a:lnTo>
                  <a:lnTo>
                    <a:pt x="832970" y="687446"/>
                  </a:lnTo>
                  <a:lnTo>
                    <a:pt x="832970" y="688526"/>
                  </a:lnTo>
                  <a:lnTo>
                    <a:pt x="832970" y="696093"/>
                  </a:lnTo>
                  <a:lnTo>
                    <a:pt x="834237" y="696093"/>
                  </a:lnTo>
                  <a:lnTo>
                    <a:pt x="843104" y="696093"/>
                  </a:lnTo>
                  <a:lnTo>
                    <a:pt x="843104" y="698254"/>
                  </a:lnTo>
                  <a:lnTo>
                    <a:pt x="843104" y="713387"/>
                  </a:lnTo>
                  <a:cubicBezTo>
                    <a:pt x="847157" y="713387"/>
                    <a:pt x="847157" y="713387"/>
                    <a:pt x="847157" y="711495"/>
                  </a:cubicBezTo>
                  <a:lnTo>
                    <a:pt x="847157" y="698254"/>
                  </a:lnTo>
                  <a:lnTo>
                    <a:pt x="848170" y="698254"/>
                  </a:lnTo>
                  <a:lnTo>
                    <a:pt x="855264" y="698254"/>
                  </a:lnTo>
                  <a:lnTo>
                    <a:pt x="855264" y="699876"/>
                  </a:lnTo>
                  <a:lnTo>
                    <a:pt x="855264" y="711225"/>
                  </a:lnTo>
                  <a:lnTo>
                    <a:pt x="856024" y="711225"/>
                  </a:lnTo>
                  <a:lnTo>
                    <a:pt x="861344" y="711225"/>
                  </a:lnTo>
                  <a:cubicBezTo>
                    <a:pt x="861344" y="706902"/>
                    <a:pt x="861344" y="706902"/>
                    <a:pt x="909984" y="706902"/>
                  </a:cubicBezTo>
                  <a:lnTo>
                    <a:pt x="909984" y="708253"/>
                  </a:lnTo>
                  <a:lnTo>
                    <a:pt x="909984" y="717710"/>
                  </a:lnTo>
                  <a:lnTo>
                    <a:pt x="910744" y="717710"/>
                  </a:lnTo>
                  <a:lnTo>
                    <a:pt x="916065" y="717710"/>
                  </a:lnTo>
                  <a:lnTo>
                    <a:pt x="916065" y="719872"/>
                  </a:lnTo>
                  <a:lnTo>
                    <a:pt x="916065" y="735005"/>
                  </a:lnTo>
                  <a:cubicBezTo>
                    <a:pt x="916073" y="735001"/>
                    <a:pt x="916189" y="734923"/>
                    <a:pt x="918091" y="733654"/>
                  </a:cubicBezTo>
                  <a:lnTo>
                    <a:pt x="932278" y="724196"/>
                  </a:lnTo>
                  <a:cubicBezTo>
                    <a:pt x="932280" y="724177"/>
                    <a:pt x="932411" y="723302"/>
                    <a:pt x="938358" y="683122"/>
                  </a:cubicBezTo>
                  <a:cubicBezTo>
                    <a:pt x="938367" y="683120"/>
                    <a:pt x="938436" y="683094"/>
                    <a:pt x="939118" y="682852"/>
                  </a:cubicBezTo>
                  <a:lnTo>
                    <a:pt x="944438" y="680960"/>
                  </a:lnTo>
                  <a:cubicBezTo>
                    <a:pt x="944438" y="680944"/>
                    <a:pt x="944471" y="679883"/>
                    <a:pt x="946465" y="611783"/>
                  </a:cubicBezTo>
                  <a:cubicBezTo>
                    <a:pt x="946465" y="611801"/>
                    <a:pt x="946498" y="612892"/>
                    <a:pt x="948492" y="680960"/>
                  </a:cubicBezTo>
                  <a:cubicBezTo>
                    <a:pt x="948501" y="680963"/>
                    <a:pt x="948572" y="680988"/>
                    <a:pt x="949252" y="681230"/>
                  </a:cubicBezTo>
                  <a:lnTo>
                    <a:pt x="954572" y="683122"/>
                  </a:lnTo>
                  <a:lnTo>
                    <a:pt x="954572" y="596651"/>
                  </a:lnTo>
                  <a:cubicBezTo>
                    <a:pt x="958625" y="596651"/>
                    <a:pt x="958625" y="596651"/>
                    <a:pt x="958625" y="564224"/>
                  </a:cubicBezTo>
                  <a:lnTo>
                    <a:pt x="997132" y="564224"/>
                  </a:lnTo>
                  <a:lnTo>
                    <a:pt x="997132" y="596651"/>
                  </a:lnTo>
                  <a:lnTo>
                    <a:pt x="997892" y="596651"/>
                  </a:lnTo>
                  <a:lnTo>
                    <a:pt x="1003212" y="596651"/>
                  </a:lnTo>
                  <a:lnTo>
                    <a:pt x="1003212" y="514503"/>
                  </a:lnTo>
                  <a:lnTo>
                    <a:pt x="1004986" y="514503"/>
                  </a:lnTo>
                  <a:lnTo>
                    <a:pt x="1017399" y="514503"/>
                  </a:lnTo>
                  <a:lnTo>
                    <a:pt x="1017399" y="512612"/>
                  </a:lnTo>
                  <a:lnTo>
                    <a:pt x="1017399" y="499371"/>
                  </a:lnTo>
                  <a:lnTo>
                    <a:pt x="1039693" y="499371"/>
                  </a:lnTo>
                  <a:lnTo>
                    <a:pt x="1039693" y="498290"/>
                  </a:lnTo>
                  <a:lnTo>
                    <a:pt x="1039693" y="490724"/>
                  </a:lnTo>
                  <a:lnTo>
                    <a:pt x="1041466" y="490724"/>
                  </a:lnTo>
                  <a:lnTo>
                    <a:pt x="1053880" y="490724"/>
                  </a:lnTo>
                  <a:lnTo>
                    <a:pt x="1053880" y="491805"/>
                  </a:lnTo>
                  <a:lnTo>
                    <a:pt x="1053880" y="499371"/>
                  </a:lnTo>
                  <a:lnTo>
                    <a:pt x="1054640" y="499371"/>
                  </a:lnTo>
                  <a:lnTo>
                    <a:pt x="1059960" y="499371"/>
                  </a:lnTo>
                  <a:lnTo>
                    <a:pt x="1070093" y="495047"/>
                  </a:lnTo>
                  <a:lnTo>
                    <a:pt x="1074146" y="498290"/>
                  </a:lnTo>
                  <a:lnTo>
                    <a:pt x="1074146" y="490724"/>
                  </a:lnTo>
                  <a:lnTo>
                    <a:pt x="1076426" y="490724"/>
                  </a:lnTo>
                  <a:lnTo>
                    <a:pt x="1092387" y="490724"/>
                  </a:lnTo>
                  <a:lnTo>
                    <a:pt x="1092387" y="491805"/>
                  </a:lnTo>
                  <a:lnTo>
                    <a:pt x="1092387" y="499371"/>
                  </a:lnTo>
                  <a:lnTo>
                    <a:pt x="1122787" y="499371"/>
                  </a:lnTo>
                  <a:lnTo>
                    <a:pt x="1122787" y="500992"/>
                  </a:lnTo>
                  <a:lnTo>
                    <a:pt x="1122787" y="512342"/>
                  </a:lnTo>
                  <a:lnTo>
                    <a:pt x="1149134" y="512342"/>
                  </a:lnTo>
                  <a:lnTo>
                    <a:pt x="1149134" y="542606"/>
                  </a:lnTo>
                  <a:lnTo>
                    <a:pt x="1149894" y="542606"/>
                  </a:lnTo>
                  <a:lnTo>
                    <a:pt x="1155214" y="542606"/>
                  </a:lnTo>
                  <a:lnTo>
                    <a:pt x="1155214" y="543687"/>
                  </a:lnTo>
                  <a:lnTo>
                    <a:pt x="1155214" y="551254"/>
                  </a:lnTo>
                  <a:cubicBezTo>
                    <a:pt x="1159268" y="551254"/>
                    <a:pt x="1159268" y="551254"/>
                    <a:pt x="1159268" y="581518"/>
                  </a:cubicBezTo>
                  <a:lnTo>
                    <a:pt x="1160028" y="581518"/>
                  </a:lnTo>
                  <a:lnTo>
                    <a:pt x="1165348" y="581518"/>
                  </a:lnTo>
                  <a:lnTo>
                    <a:pt x="1165348" y="582329"/>
                  </a:lnTo>
                  <a:lnTo>
                    <a:pt x="1165348" y="588004"/>
                  </a:lnTo>
                  <a:lnTo>
                    <a:pt x="1166361" y="588004"/>
                  </a:lnTo>
                  <a:lnTo>
                    <a:pt x="1173454" y="588004"/>
                  </a:lnTo>
                  <a:lnTo>
                    <a:pt x="1173454" y="618269"/>
                  </a:lnTo>
                  <a:lnTo>
                    <a:pt x="1175481" y="618269"/>
                  </a:lnTo>
                  <a:lnTo>
                    <a:pt x="1189668" y="618269"/>
                  </a:lnTo>
                  <a:lnTo>
                    <a:pt x="1189668" y="642048"/>
                  </a:lnTo>
                  <a:cubicBezTo>
                    <a:pt x="1191695" y="642048"/>
                    <a:pt x="1191695" y="642048"/>
                    <a:pt x="1191695" y="643669"/>
                  </a:cubicBezTo>
                  <a:lnTo>
                    <a:pt x="1191695" y="655019"/>
                  </a:lnTo>
                  <a:lnTo>
                    <a:pt x="1192455" y="655019"/>
                  </a:lnTo>
                  <a:lnTo>
                    <a:pt x="1197775" y="655019"/>
                  </a:lnTo>
                  <a:lnTo>
                    <a:pt x="1197775" y="678798"/>
                  </a:lnTo>
                  <a:lnTo>
                    <a:pt x="1199041" y="678798"/>
                  </a:lnTo>
                  <a:lnTo>
                    <a:pt x="1207908" y="678798"/>
                  </a:lnTo>
                  <a:cubicBezTo>
                    <a:pt x="1209935" y="680960"/>
                    <a:pt x="1209935" y="680960"/>
                    <a:pt x="1209935" y="682852"/>
                  </a:cubicBezTo>
                  <a:lnTo>
                    <a:pt x="1209935" y="696093"/>
                  </a:lnTo>
                  <a:cubicBezTo>
                    <a:pt x="1209940" y="696086"/>
                    <a:pt x="1210027" y="695979"/>
                    <a:pt x="1211455" y="694201"/>
                  </a:cubicBezTo>
                  <a:lnTo>
                    <a:pt x="1222095" y="680960"/>
                  </a:lnTo>
                  <a:lnTo>
                    <a:pt x="1250469" y="680960"/>
                  </a:lnTo>
                  <a:lnTo>
                    <a:pt x="1250469" y="767431"/>
                  </a:lnTo>
                  <a:lnTo>
                    <a:pt x="1251229" y="767431"/>
                  </a:lnTo>
                  <a:lnTo>
                    <a:pt x="1256549" y="767431"/>
                  </a:lnTo>
                  <a:cubicBezTo>
                    <a:pt x="1256553" y="767423"/>
                    <a:pt x="1256612" y="767323"/>
                    <a:pt x="1257309" y="766080"/>
                  </a:cubicBezTo>
                  <a:lnTo>
                    <a:pt x="1262629" y="756622"/>
                  </a:lnTo>
                  <a:lnTo>
                    <a:pt x="1262629" y="758514"/>
                  </a:lnTo>
                  <a:lnTo>
                    <a:pt x="1262629" y="771755"/>
                  </a:lnTo>
                  <a:cubicBezTo>
                    <a:pt x="1266682" y="771755"/>
                    <a:pt x="1266682" y="771755"/>
                    <a:pt x="1266682" y="726358"/>
                  </a:cubicBezTo>
                  <a:lnTo>
                    <a:pt x="1267442" y="726358"/>
                  </a:lnTo>
                  <a:lnTo>
                    <a:pt x="1272762" y="726358"/>
                  </a:lnTo>
                  <a:lnTo>
                    <a:pt x="1272762" y="661504"/>
                  </a:lnTo>
                  <a:lnTo>
                    <a:pt x="1273776" y="661504"/>
                  </a:lnTo>
                  <a:lnTo>
                    <a:pt x="1280869" y="661504"/>
                  </a:lnTo>
                  <a:cubicBezTo>
                    <a:pt x="1280875" y="661483"/>
                    <a:pt x="1281139" y="660543"/>
                    <a:pt x="1293029" y="618269"/>
                  </a:cubicBezTo>
                  <a:lnTo>
                    <a:pt x="1294296" y="618269"/>
                  </a:lnTo>
                  <a:lnTo>
                    <a:pt x="1303163" y="618269"/>
                  </a:lnTo>
                  <a:cubicBezTo>
                    <a:pt x="1303168" y="618292"/>
                    <a:pt x="1303394" y="619258"/>
                    <a:pt x="1313296" y="661504"/>
                  </a:cubicBezTo>
                  <a:lnTo>
                    <a:pt x="1314309" y="661504"/>
                  </a:lnTo>
                  <a:lnTo>
                    <a:pt x="1321403" y="661504"/>
                  </a:lnTo>
                  <a:lnTo>
                    <a:pt x="1321403" y="700416"/>
                  </a:lnTo>
                  <a:lnTo>
                    <a:pt x="1323176" y="700416"/>
                  </a:lnTo>
                  <a:lnTo>
                    <a:pt x="1335590" y="700416"/>
                  </a:lnTo>
                  <a:lnTo>
                    <a:pt x="1335590" y="702578"/>
                  </a:lnTo>
                  <a:lnTo>
                    <a:pt x="1335590" y="717710"/>
                  </a:lnTo>
                  <a:cubicBezTo>
                    <a:pt x="1339643" y="717710"/>
                    <a:pt x="1339643" y="717710"/>
                    <a:pt x="1339643" y="715549"/>
                  </a:cubicBezTo>
                  <a:lnTo>
                    <a:pt x="1339643" y="700416"/>
                  </a:lnTo>
                  <a:lnTo>
                    <a:pt x="1341163" y="700416"/>
                  </a:lnTo>
                  <a:lnTo>
                    <a:pt x="1351803" y="700416"/>
                  </a:lnTo>
                  <a:lnTo>
                    <a:pt x="1351803" y="702037"/>
                  </a:lnTo>
                  <a:lnTo>
                    <a:pt x="1351803" y="713387"/>
                  </a:lnTo>
                  <a:lnTo>
                    <a:pt x="1382204" y="713387"/>
                  </a:lnTo>
                  <a:lnTo>
                    <a:pt x="1382204" y="676637"/>
                  </a:lnTo>
                  <a:lnTo>
                    <a:pt x="1383470" y="676637"/>
                  </a:lnTo>
                  <a:lnTo>
                    <a:pt x="1392337" y="676637"/>
                  </a:lnTo>
                  <a:lnTo>
                    <a:pt x="1392337" y="698254"/>
                  </a:lnTo>
                  <a:cubicBezTo>
                    <a:pt x="1394364" y="698254"/>
                    <a:pt x="1394364" y="698254"/>
                    <a:pt x="1394364" y="665828"/>
                  </a:cubicBezTo>
                  <a:lnTo>
                    <a:pt x="1416657" y="665828"/>
                  </a:lnTo>
                  <a:lnTo>
                    <a:pt x="1416657" y="664206"/>
                  </a:lnTo>
                  <a:lnTo>
                    <a:pt x="1416657" y="652857"/>
                  </a:lnTo>
                  <a:lnTo>
                    <a:pt x="1417417" y="652857"/>
                  </a:lnTo>
                  <a:lnTo>
                    <a:pt x="1422737" y="652857"/>
                  </a:lnTo>
                  <a:lnTo>
                    <a:pt x="1422737" y="650966"/>
                  </a:lnTo>
                  <a:lnTo>
                    <a:pt x="1422737" y="637725"/>
                  </a:lnTo>
                  <a:lnTo>
                    <a:pt x="1426791" y="644210"/>
                  </a:lnTo>
                  <a:lnTo>
                    <a:pt x="1429071" y="644210"/>
                  </a:lnTo>
                  <a:lnTo>
                    <a:pt x="1445031" y="644210"/>
                  </a:lnTo>
                  <a:lnTo>
                    <a:pt x="1445031" y="643399"/>
                  </a:lnTo>
                  <a:lnTo>
                    <a:pt x="1445031" y="637725"/>
                  </a:lnTo>
                  <a:lnTo>
                    <a:pt x="1445791" y="637725"/>
                  </a:lnTo>
                  <a:lnTo>
                    <a:pt x="1451111" y="637725"/>
                  </a:lnTo>
                  <a:lnTo>
                    <a:pt x="1451111" y="639076"/>
                  </a:lnTo>
                  <a:lnTo>
                    <a:pt x="1451111" y="648534"/>
                  </a:lnTo>
                  <a:lnTo>
                    <a:pt x="1489618" y="648534"/>
                  </a:lnTo>
                  <a:lnTo>
                    <a:pt x="1489618" y="786887"/>
                  </a:lnTo>
                  <a:lnTo>
                    <a:pt x="1491138" y="786887"/>
                  </a:lnTo>
                  <a:lnTo>
                    <a:pt x="1501778" y="786887"/>
                  </a:lnTo>
                  <a:lnTo>
                    <a:pt x="1501778" y="773917"/>
                  </a:lnTo>
                  <a:lnTo>
                    <a:pt x="1505832" y="773917"/>
                  </a:lnTo>
                  <a:lnTo>
                    <a:pt x="1505832" y="786887"/>
                  </a:lnTo>
                  <a:lnTo>
                    <a:pt x="1536232" y="786887"/>
                  </a:lnTo>
                  <a:lnTo>
                    <a:pt x="1536232" y="756622"/>
                  </a:lnTo>
                  <a:lnTo>
                    <a:pt x="1548392" y="756622"/>
                  </a:lnTo>
                  <a:lnTo>
                    <a:pt x="1560552" y="754461"/>
                  </a:lnTo>
                  <a:cubicBezTo>
                    <a:pt x="1562579" y="754461"/>
                    <a:pt x="1562579" y="756622"/>
                    <a:pt x="1564606" y="756622"/>
                  </a:cubicBezTo>
                  <a:lnTo>
                    <a:pt x="1574739" y="756622"/>
                  </a:lnTo>
                  <a:lnTo>
                    <a:pt x="1574739" y="786887"/>
                  </a:lnTo>
                  <a:lnTo>
                    <a:pt x="1582846" y="786887"/>
                  </a:lnTo>
                  <a:lnTo>
                    <a:pt x="1582846" y="804182"/>
                  </a:lnTo>
                  <a:lnTo>
                    <a:pt x="1592182" y="805087"/>
                  </a:lnTo>
                  <a:lnTo>
                    <a:pt x="1605140" y="805087"/>
                  </a:lnTo>
                  <a:lnTo>
                    <a:pt x="1605140" y="789049"/>
                  </a:lnTo>
                  <a:lnTo>
                    <a:pt x="1673096" y="789049"/>
                  </a:lnTo>
                  <a:lnTo>
                    <a:pt x="1673096" y="703796"/>
                  </a:lnTo>
                  <a:lnTo>
                    <a:pt x="1745104" y="703796"/>
                  </a:lnTo>
                  <a:lnTo>
                    <a:pt x="1745104" y="782564"/>
                  </a:lnTo>
                  <a:lnTo>
                    <a:pt x="1747008" y="782564"/>
                  </a:lnTo>
                  <a:lnTo>
                    <a:pt x="1748250" y="805087"/>
                  </a:lnTo>
                  <a:lnTo>
                    <a:pt x="1757926" y="805087"/>
                  </a:lnTo>
                  <a:cubicBezTo>
                    <a:pt x="1758462" y="797873"/>
                    <a:pt x="1759168" y="790219"/>
                    <a:pt x="1759168" y="782564"/>
                  </a:cubicBezTo>
                  <a:lnTo>
                    <a:pt x="1765248" y="782564"/>
                  </a:lnTo>
                  <a:lnTo>
                    <a:pt x="1766490" y="805087"/>
                  </a:lnTo>
                  <a:lnTo>
                    <a:pt x="1817112" y="805087"/>
                  </a:lnTo>
                  <a:lnTo>
                    <a:pt x="1817112" y="642059"/>
                  </a:lnTo>
                  <a:lnTo>
                    <a:pt x="2014439" y="642059"/>
                  </a:lnTo>
                  <a:lnTo>
                    <a:pt x="2014439" y="805087"/>
                  </a:lnTo>
                  <a:lnTo>
                    <a:pt x="2033136" y="805087"/>
                  </a:lnTo>
                  <a:lnTo>
                    <a:pt x="2033136" y="722394"/>
                  </a:lnTo>
                  <a:lnTo>
                    <a:pt x="2128256" y="722394"/>
                  </a:lnTo>
                  <a:cubicBezTo>
                    <a:pt x="2132331" y="616373"/>
                    <a:pt x="2135709" y="510899"/>
                    <a:pt x="2140186" y="404253"/>
                  </a:cubicBezTo>
                  <a:cubicBezTo>
                    <a:pt x="2130053" y="404253"/>
                    <a:pt x="2105733" y="391282"/>
                    <a:pt x="2128026" y="382635"/>
                  </a:cubicBezTo>
                  <a:cubicBezTo>
                    <a:pt x="2125999" y="380473"/>
                    <a:pt x="2123973" y="378311"/>
                    <a:pt x="2121946" y="378311"/>
                  </a:cubicBezTo>
                  <a:cubicBezTo>
                    <a:pt x="2121946" y="365341"/>
                    <a:pt x="2119919" y="363179"/>
                    <a:pt x="2130053" y="354532"/>
                  </a:cubicBezTo>
                  <a:lnTo>
                    <a:pt x="2130053" y="337238"/>
                  </a:lnTo>
                  <a:lnTo>
                    <a:pt x="2144240" y="337238"/>
                  </a:lnTo>
                  <a:lnTo>
                    <a:pt x="2144240" y="315620"/>
                  </a:lnTo>
                  <a:cubicBezTo>
                    <a:pt x="2144240" y="313458"/>
                    <a:pt x="2146266" y="313458"/>
                    <a:pt x="2146266" y="311296"/>
                  </a:cubicBezTo>
                  <a:lnTo>
                    <a:pt x="2146266" y="233472"/>
                  </a:lnTo>
                  <a:cubicBezTo>
                    <a:pt x="2146266" y="231310"/>
                    <a:pt x="2144240" y="229149"/>
                    <a:pt x="2144240" y="226987"/>
                  </a:cubicBezTo>
                  <a:lnTo>
                    <a:pt x="2150320" y="220501"/>
                  </a:lnTo>
                  <a:lnTo>
                    <a:pt x="2150320" y="162133"/>
                  </a:lnTo>
                  <a:cubicBezTo>
                    <a:pt x="2150320" y="159972"/>
                    <a:pt x="2150320" y="159972"/>
                    <a:pt x="2152346" y="157810"/>
                  </a:cubicBezTo>
                  <a:lnTo>
                    <a:pt x="2152346" y="101604"/>
                  </a:lnTo>
                  <a:cubicBezTo>
                    <a:pt x="2154373" y="92957"/>
                    <a:pt x="2154373" y="88633"/>
                    <a:pt x="2154373" y="82148"/>
                  </a:cubicBezTo>
                  <a:cubicBezTo>
                    <a:pt x="2158427" y="88633"/>
                    <a:pt x="2158427" y="92957"/>
                    <a:pt x="2158427" y="99442"/>
                  </a:cubicBezTo>
                  <a:cubicBezTo>
                    <a:pt x="2160453" y="121060"/>
                    <a:pt x="2160453" y="140516"/>
                    <a:pt x="2160453" y="157810"/>
                  </a:cubicBezTo>
                  <a:cubicBezTo>
                    <a:pt x="2162480" y="181589"/>
                    <a:pt x="2162480" y="201045"/>
                    <a:pt x="2162480" y="220501"/>
                  </a:cubicBezTo>
                  <a:lnTo>
                    <a:pt x="2168560" y="226987"/>
                  </a:lnTo>
                  <a:cubicBezTo>
                    <a:pt x="2168560" y="229149"/>
                    <a:pt x="2166533" y="231310"/>
                    <a:pt x="2166533" y="233472"/>
                  </a:cubicBezTo>
                  <a:lnTo>
                    <a:pt x="2166533" y="311296"/>
                  </a:lnTo>
                  <a:cubicBezTo>
                    <a:pt x="2166533" y="313458"/>
                    <a:pt x="2168560" y="313458"/>
                    <a:pt x="2168560" y="315620"/>
                  </a:cubicBezTo>
                  <a:lnTo>
                    <a:pt x="2168560" y="337238"/>
                  </a:lnTo>
                  <a:lnTo>
                    <a:pt x="2182747" y="337238"/>
                  </a:lnTo>
                  <a:lnTo>
                    <a:pt x="2182747" y="354532"/>
                  </a:lnTo>
                  <a:cubicBezTo>
                    <a:pt x="2190854" y="363179"/>
                    <a:pt x="2190854" y="363179"/>
                    <a:pt x="2190854" y="378311"/>
                  </a:cubicBezTo>
                  <a:cubicBezTo>
                    <a:pt x="2188827" y="378311"/>
                    <a:pt x="2186800" y="380473"/>
                    <a:pt x="2184774" y="382635"/>
                  </a:cubicBezTo>
                  <a:cubicBezTo>
                    <a:pt x="2205040" y="393444"/>
                    <a:pt x="2180720" y="402091"/>
                    <a:pt x="2172613" y="404253"/>
                  </a:cubicBezTo>
                  <a:cubicBezTo>
                    <a:pt x="2174640" y="488562"/>
                    <a:pt x="2178693" y="572871"/>
                    <a:pt x="2180720" y="657181"/>
                  </a:cubicBezTo>
                  <a:lnTo>
                    <a:pt x="2245574" y="657181"/>
                  </a:lnTo>
                  <a:lnTo>
                    <a:pt x="2245574" y="732843"/>
                  </a:lnTo>
                  <a:lnTo>
                    <a:pt x="2253681" y="732843"/>
                  </a:lnTo>
                  <a:cubicBezTo>
                    <a:pt x="2253681" y="730681"/>
                    <a:pt x="2255708" y="728519"/>
                    <a:pt x="2255708" y="726358"/>
                  </a:cubicBezTo>
                  <a:lnTo>
                    <a:pt x="2261788" y="726358"/>
                  </a:lnTo>
                  <a:cubicBezTo>
                    <a:pt x="2261788" y="728519"/>
                    <a:pt x="2261788" y="730681"/>
                    <a:pt x="2263815" y="735005"/>
                  </a:cubicBezTo>
                  <a:lnTo>
                    <a:pt x="2275975" y="735005"/>
                  </a:lnTo>
                  <a:lnTo>
                    <a:pt x="2275975" y="728519"/>
                  </a:lnTo>
                  <a:lnTo>
                    <a:pt x="2298268" y="728519"/>
                  </a:lnTo>
                  <a:lnTo>
                    <a:pt x="2298268" y="735005"/>
                  </a:lnTo>
                  <a:lnTo>
                    <a:pt x="2318535" y="735005"/>
                  </a:lnTo>
                  <a:lnTo>
                    <a:pt x="2318535" y="780402"/>
                  </a:lnTo>
                  <a:lnTo>
                    <a:pt x="2332722" y="780402"/>
                  </a:lnTo>
                  <a:lnTo>
                    <a:pt x="2332722" y="767431"/>
                  </a:lnTo>
                  <a:lnTo>
                    <a:pt x="2348936" y="767431"/>
                  </a:lnTo>
                  <a:lnTo>
                    <a:pt x="2348936" y="588004"/>
                  </a:lnTo>
                  <a:lnTo>
                    <a:pt x="2355016" y="581518"/>
                  </a:lnTo>
                  <a:lnTo>
                    <a:pt x="2427977" y="581518"/>
                  </a:lnTo>
                  <a:lnTo>
                    <a:pt x="2427977" y="590166"/>
                  </a:lnTo>
                  <a:lnTo>
                    <a:pt x="2438110" y="590166"/>
                  </a:lnTo>
                  <a:lnTo>
                    <a:pt x="2438110" y="704740"/>
                  </a:lnTo>
                  <a:lnTo>
                    <a:pt x="2460404" y="704740"/>
                  </a:lnTo>
                  <a:lnTo>
                    <a:pt x="2460404" y="637725"/>
                  </a:lnTo>
                  <a:lnTo>
                    <a:pt x="2486751" y="637725"/>
                  </a:lnTo>
                  <a:cubicBezTo>
                    <a:pt x="2488777" y="637725"/>
                    <a:pt x="2488777" y="635563"/>
                    <a:pt x="2490804" y="633401"/>
                  </a:cubicBezTo>
                  <a:lnTo>
                    <a:pt x="2498911" y="633401"/>
                  </a:lnTo>
                  <a:cubicBezTo>
                    <a:pt x="2500937" y="635563"/>
                    <a:pt x="2500937" y="637725"/>
                    <a:pt x="2502964" y="637725"/>
                  </a:cubicBezTo>
                  <a:lnTo>
                    <a:pt x="2525258" y="637725"/>
                  </a:lnTo>
                  <a:lnTo>
                    <a:pt x="2525258" y="520989"/>
                  </a:lnTo>
                  <a:cubicBezTo>
                    <a:pt x="2525272" y="520986"/>
                    <a:pt x="2526139" y="520822"/>
                    <a:pt x="2582005" y="510180"/>
                  </a:cubicBezTo>
                  <a:lnTo>
                    <a:pt x="2582005" y="511261"/>
                  </a:lnTo>
                  <a:lnTo>
                    <a:pt x="2582005" y="518827"/>
                  </a:lnTo>
                  <a:lnTo>
                    <a:pt x="2608352" y="518827"/>
                  </a:lnTo>
                  <a:lnTo>
                    <a:pt x="2608352" y="773917"/>
                  </a:lnTo>
                  <a:lnTo>
                    <a:pt x="2630646" y="773917"/>
                  </a:lnTo>
                  <a:lnTo>
                    <a:pt x="2630646" y="769593"/>
                  </a:lnTo>
                  <a:lnTo>
                    <a:pt x="2642806" y="769593"/>
                  </a:lnTo>
                  <a:lnTo>
                    <a:pt x="2642806" y="773917"/>
                  </a:lnTo>
                  <a:lnTo>
                    <a:pt x="2667126" y="773917"/>
                  </a:lnTo>
                  <a:lnTo>
                    <a:pt x="2667126" y="760946"/>
                  </a:lnTo>
                  <a:lnTo>
                    <a:pt x="2695500" y="760946"/>
                  </a:lnTo>
                  <a:cubicBezTo>
                    <a:pt x="2699553" y="756622"/>
                    <a:pt x="2703607" y="756622"/>
                    <a:pt x="2707660" y="756622"/>
                  </a:cubicBezTo>
                  <a:cubicBezTo>
                    <a:pt x="2713740" y="760946"/>
                    <a:pt x="2721847" y="760946"/>
                    <a:pt x="2727927" y="760946"/>
                  </a:cubicBezTo>
                  <a:lnTo>
                    <a:pt x="2727927" y="743652"/>
                  </a:lnTo>
                  <a:lnTo>
                    <a:pt x="2736034" y="743652"/>
                  </a:lnTo>
                  <a:lnTo>
                    <a:pt x="2736034" y="730681"/>
                  </a:lnTo>
                  <a:lnTo>
                    <a:pt x="2792781" y="730681"/>
                  </a:lnTo>
                  <a:lnTo>
                    <a:pt x="2792781" y="700416"/>
                  </a:lnTo>
                  <a:lnTo>
                    <a:pt x="2811021" y="700416"/>
                  </a:lnTo>
                  <a:lnTo>
                    <a:pt x="2811021" y="693931"/>
                  </a:lnTo>
                  <a:lnTo>
                    <a:pt x="2823181" y="693931"/>
                  </a:lnTo>
                  <a:lnTo>
                    <a:pt x="2823181" y="700416"/>
                  </a:lnTo>
                  <a:lnTo>
                    <a:pt x="2839395" y="700416"/>
                  </a:lnTo>
                  <a:lnTo>
                    <a:pt x="2839395" y="750137"/>
                  </a:lnTo>
                  <a:lnTo>
                    <a:pt x="2871822" y="750137"/>
                  </a:lnTo>
                  <a:lnTo>
                    <a:pt x="2871822" y="724196"/>
                  </a:lnTo>
                  <a:lnTo>
                    <a:pt x="2910329" y="724196"/>
                  </a:lnTo>
                  <a:lnTo>
                    <a:pt x="2910329" y="693931"/>
                  </a:lnTo>
                  <a:lnTo>
                    <a:pt x="2958970" y="693931"/>
                  </a:lnTo>
                  <a:lnTo>
                    <a:pt x="2958970" y="805087"/>
                  </a:lnTo>
                  <a:lnTo>
                    <a:pt x="2958970" y="818866"/>
                  </a:lnTo>
                  <a:lnTo>
                    <a:pt x="2968113" y="818866"/>
                  </a:lnTo>
                  <a:lnTo>
                    <a:pt x="2968113" y="762555"/>
                  </a:lnTo>
                  <a:lnTo>
                    <a:pt x="2971450" y="756622"/>
                  </a:lnTo>
                  <a:lnTo>
                    <a:pt x="2971450" y="758514"/>
                  </a:lnTo>
                  <a:lnTo>
                    <a:pt x="2971450" y="771755"/>
                  </a:lnTo>
                  <a:cubicBezTo>
                    <a:pt x="2975503" y="771755"/>
                    <a:pt x="2975503" y="771755"/>
                    <a:pt x="2975503" y="726358"/>
                  </a:cubicBezTo>
                  <a:lnTo>
                    <a:pt x="2976263" y="726358"/>
                  </a:lnTo>
                  <a:lnTo>
                    <a:pt x="2981583" y="726358"/>
                  </a:lnTo>
                  <a:lnTo>
                    <a:pt x="2981583" y="661504"/>
                  </a:lnTo>
                  <a:lnTo>
                    <a:pt x="2982597" y="661504"/>
                  </a:lnTo>
                  <a:lnTo>
                    <a:pt x="2989690" y="661504"/>
                  </a:lnTo>
                  <a:cubicBezTo>
                    <a:pt x="2989696" y="661483"/>
                    <a:pt x="2989960" y="660543"/>
                    <a:pt x="3001850" y="618269"/>
                  </a:cubicBezTo>
                  <a:lnTo>
                    <a:pt x="3003117" y="618269"/>
                  </a:lnTo>
                  <a:lnTo>
                    <a:pt x="3011984" y="618269"/>
                  </a:lnTo>
                  <a:cubicBezTo>
                    <a:pt x="3011989" y="618292"/>
                    <a:pt x="3012215" y="619258"/>
                    <a:pt x="3022117" y="661504"/>
                  </a:cubicBezTo>
                  <a:lnTo>
                    <a:pt x="3023130" y="661504"/>
                  </a:lnTo>
                  <a:lnTo>
                    <a:pt x="3030224" y="661504"/>
                  </a:lnTo>
                  <a:lnTo>
                    <a:pt x="3030224" y="700416"/>
                  </a:lnTo>
                  <a:lnTo>
                    <a:pt x="3031997" y="700416"/>
                  </a:lnTo>
                  <a:lnTo>
                    <a:pt x="3044411" y="700416"/>
                  </a:lnTo>
                  <a:lnTo>
                    <a:pt x="3044411" y="702578"/>
                  </a:lnTo>
                  <a:lnTo>
                    <a:pt x="3044411" y="717710"/>
                  </a:lnTo>
                  <a:cubicBezTo>
                    <a:pt x="3048464" y="717710"/>
                    <a:pt x="3048464" y="717710"/>
                    <a:pt x="3048464" y="715549"/>
                  </a:cubicBezTo>
                  <a:lnTo>
                    <a:pt x="3048464" y="700416"/>
                  </a:lnTo>
                  <a:lnTo>
                    <a:pt x="3049984" y="700416"/>
                  </a:lnTo>
                  <a:lnTo>
                    <a:pt x="3060624" y="700416"/>
                  </a:lnTo>
                  <a:lnTo>
                    <a:pt x="3060624" y="702037"/>
                  </a:lnTo>
                  <a:lnTo>
                    <a:pt x="3060624" y="713387"/>
                  </a:lnTo>
                  <a:lnTo>
                    <a:pt x="3091025" y="713387"/>
                  </a:lnTo>
                  <a:lnTo>
                    <a:pt x="3091025" y="676637"/>
                  </a:lnTo>
                  <a:lnTo>
                    <a:pt x="3092291" y="676637"/>
                  </a:lnTo>
                  <a:lnTo>
                    <a:pt x="3101158" y="676637"/>
                  </a:lnTo>
                  <a:lnTo>
                    <a:pt x="3101158" y="698254"/>
                  </a:lnTo>
                  <a:cubicBezTo>
                    <a:pt x="3103185" y="698254"/>
                    <a:pt x="3103185" y="698254"/>
                    <a:pt x="3103185" y="665828"/>
                  </a:cubicBezTo>
                  <a:lnTo>
                    <a:pt x="3125478" y="665828"/>
                  </a:lnTo>
                  <a:lnTo>
                    <a:pt x="3125478" y="664206"/>
                  </a:lnTo>
                  <a:lnTo>
                    <a:pt x="3125478" y="652857"/>
                  </a:lnTo>
                  <a:lnTo>
                    <a:pt x="3126238" y="652857"/>
                  </a:lnTo>
                  <a:lnTo>
                    <a:pt x="3131558" y="652857"/>
                  </a:lnTo>
                  <a:lnTo>
                    <a:pt x="3131558" y="650966"/>
                  </a:lnTo>
                  <a:lnTo>
                    <a:pt x="3131558" y="637725"/>
                  </a:lnTo>
                  <a:lnTo>
                    <a:pt x="3135612" y="644210"/>
                  </a:lnTo>
                  <a:lnTo>
                    <a:pt x="3137892" y="644210"/>
                  </a:lnTo>
                  <a:lnTo>
                    <a:pt x="3153852" y="644210"/>
                  </a:lnTo>
                  <a:lnTo>
                    <a:pt x="3153852" y="643399"/>
                  </a:lnTo>
                  <a:lnTo>
                    <a:pt x="3153852" y="637725"/>
                  </a:lnTo>
                  <a:lnTo>
                    <a:pt x="3154612" y="637725"/>
                  </a:lnTo>
                  <a:lnTo>
                    <a:pt x="3159932" y="637725"/>
                  </a:lnTo>
                  <a:lnTo>
                    <a:pt x="3159932" y="639076"/>
                  </a:lnTo>
                  <a:lnTo>
                    <a:pt x="3159932" y="648534"/>
                  </a:lnTo>
                  <a:lnTo>
                    <a:pt x="3195788" y="648534"/>
                  </a:lnTo>
                  <a:lnTo>
                    <a:pt x="3195788" y="1159457"/>
                  </a:lnTo>
                  <a:lnTo>
                    <a:pt x="3031533" y="1159331"/>
                  </a:lnTo>
                  <a:lnTo>
                    <a:pt x="3031520" y="1160647"/>
                  </a:lnTo>
                  <a:lnTo>
                    <a:pt x="2054" y="1158314"/>
                  </a:lnTo>
                  <a:cubicBezTo>
                    <a:pt x="1369" y="1010750"/>
                    <a:pt x="685" y="871760"/>
                    <a:pt x="0" y="724196"/>
                  </a:cubicBezTo>
                  <a:lnTo>
                    <a:pt x="20267" y="724196"/>
                  </a:lnTo>
                  <a:cubicBezTo>
                    <a:pt x="20271" y="724190"/>
                    <a:pt x="20308" y="724108"/>
                    <a:pt x="20774" y="723115"/>
                  </a:cubicBezTo>
                  <a:lnTo>
                    <a:pt x="24320" y="715549"/>
                  </a:lnTo>
                  <a:cubicBezTo>
                    <a:pt x="24329" y="715550"/>
                    <a:pt x="24442" y="715568"/>
                    <a:pt x="26094" y="715819"/>
                  </a:cubicBezTo>
                  <a:lnTo>
                    <a:pt x="38507" y="717710"/>
                  </a:lnTo>
                  <a:cubicBezTo>
                    <a:pt x="38510" y="717720"/>
                    <a:pt x="38548" y="717821"/>
                    <a:pt x="39014" y="719062"/>
                  </a:cubicBezTo>
                  <a:lnTo>
                    <a:pt x="42560" y="728519"/>
                  </a:lnTo>
                  <a:cubicBezTo>
                    <a:pt x="42574" y="728520"/>
                    <a:pt x="43170" y="728570"/>
                    <a:pt x="68907" y="730681"/>
                  </a:cubicBezTo>
                  <a:lnTo>
                    <a:pt x="68907" y="607460"/>
                  </a:lnTo>
                  <a:lnTo>
                    <a:pt x="70934" y="607460"/>
                  </a:lnTo>
                  <a:lnTo>
                    <a:pt x="85121" y="607460"/>
                  </a:lnTo>
                  <a:lnTo>
                    <a:pt x="85121" y="471268"/>
                  </a:lnTo>
                  <a:lnTo>
                    <a:pt x="86894" y="471268"/>
                  </a:lnTo>
                  <a:lnTo>
                    <a:pt x="99308" y="471268"/>
                  </a:lnTo>
                  <a:lnTo>
                    <a:pt x="99308" y="356694"/>
                  </a:lnTo>
                  <a:cubicBezTo>
                    <a:pt x="103361" y="354532"/>
                    <a:pt x="103361" y="354532"/>
                    <a:pt x="103361" y="328590"/>
                  </a:cubicBezTo>
                  <a:lnTo>
                    <a:pt x="105388" y="328590"/>
                  </a:lnTo>
                  <a:lnTo>
                    <a:pt x="119575" y="328590"/>
                  </a:lnTo>
                  <a:cubicBezTo>
                    <a:pt x="119586" y="328567"/>
                    <a:pt x="120192" y="327200"/>
                    <a:pt x="156055" y="246443"/>
                  </a:cubicBezTo>
                  <a:cubicBezTo>
                    <a:pt x="156055" y="246429"/>
                    <a:pt x="156089" y="244478"/>
                    <a:pt x="160109"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8" name="Group 7">
            <a:extLst>
              <a:ext uri="{FF2B5EF4-FFF2-40B4-BE49-F238E27FC236}">
                <a16:creationId xmlns:a16="http://schemas.microsoft.com/office/drawing/2014/main" id="{F5362881-0BC9-4BC1-85B6-BE862D64D8B3}"/>
              </a:ext>
            </a:extLst>
          </p:cNvPr>
          <p:cNvGrpSpPr/>
          <p:nvPr/>
        </p:nvGrpSpPr>
        <p:grpSpPr>
          <a:xfrm>
            <a:off x="4356674" y="2162492"/>
            <a:ext cx="3486149" cy="2833560"/>
            <a:chOff x="2676526" y="2041913"/>
            <a:chExt cx="3486148" cy="2833560"/>
          </a:xfrm>
        </p:grpSpPr>
        <p:grpSp>
          <p:nvGrpSpPr>
            <p:cNvPr id="9" name="Group 8">
              <a:extLst>
                <a:ext uri="{FF2B5EF4-FFF2-40B4-BE49-F238E27FC236}">
                  <a16:creationId xmlns:a16="http://schemas.microsoft.com/office/drawing/2014/main" id="{72AA4103-ECAC-4AD7-91AC-F22DCF312355}"/>
                </a:ext>
              </a:extLst>
            </p:cNvPr>
            <p:cNvGrpSpPr/>
            <p:nvPr/>
          </p:nvGrpSpPr>
          <p:grpSpPr>
            <a:xfrm>
              <a:off x="2745022" y="2041913"/>
              <a:ext cx="3417652" cy="2755290"/>
              <a:chOff x="2745022" y="2041913"/>
              <a:chExt cx="3417652" cy="2755290"/>
            </a:xfrm>
            <a:solidFill>
              <a:srgbClr val="FAB117"/>
            </a:solidFill>
          </p:grpSpPr>
          <p:sp>
            <p:nvSpPr>
              <p:cNvPr id="11" name="Freeform 3">
                <a:extLst>
                  <a:ext uri="{FF2B5EF4-FFF2-40B4-BE49-F238E27FC236}">
                    <a16:creationId xmlns:a16="http://schemas.microsoft.com/office/drawing/2014/main" id="{34818DA9-9873-41D9-9C11-C25F99B09F33}"/>
                  </a:ext>
                </a:extLst>
              </p:cNvPr>
              <p:cNvSpPr/>
              <p:nvPr/>
            </p:nvSpPr>
            <p:spPr>
              <a:xfrm>
                <a:off x="2901403" y="2041913"/>
                <a:ext cx="3261271" cy="1993269"/>
              </a:xfrm>
              <a:custGeom>
                <a:avLst/>
                <a:gdLst>
                  <a:gd name="connsiteX0" fmla="*/ 0 w 3228975"/>
                  <a:gd name="connsiteY0" fmla="*/ 790575 h 1866900"/>
                  <a:gd name="connsiteX1" fmla="*/ 0 w 3228975"/>
                  <a:gd name="connsiteY1" fmla="*/ 790575 h 1866900"/>
                  <a:gd name="connsiteX2" fmla="*/ 85725 w 3228975"/>
                  <a:gd name="connsiteY2" fmla="*/ 742950 h 1866900"/>
                  <a:gd name="connsiteX3" fmla="*/ 866775 w 3228975"/>
                  <a:gd name="connsiteY3" fmla="*/ 0 h 1866900"/>
                  <a:gd name="connsiteX4" fmla="*/ 962025 w 3228975"/>
                  <a:gd name="connsiteY4" fmla="*/ 19050 h 1866900"/>
                  <a:gd name="connsiteX5" fmla="*/ 2105025 w 3228975"/>
                  <a:gd name="connsiteY5" fmla="*/ 9525 h 1866900"/>
                  <a:gd name="connsiteX6" fmla="*/ 3228975 w 3228975"/>
                  <a:gd name="connsiteY6" fmla="*/ 476250 h 1866900"/>
                  <a:gd name="connsiteX7" fmla="*/ 3219450 w 3228975"/>
                  <a:gd name="connsiteY7" fmla="*/ 1866900 h 1866900"/>
                  <a:gd name="connsiteX8" fmla="*/ 3086100 w 3228975"/>
                  <a:gd name="connsiteY8" fmla="*/ 1847850 h 1866900"/>
                  <a:gd name="connsiteX9" fmla="*/ 2095500 w 3228975"/>
                  <a:gd name="connsiteY9" fmla="*/ 771525 h 1866900"/>
                  <a:gd name="connsiteX10" fmla="*/ 1095375 w 3228975"/>
                  <a:gd name="connsiteY10" fmla="*/ 571500 h 1866900"/>
                  <a:gd name="connsiteX11" fmla="*/ 0 w 3228975"/>
                  <a:gd name="connsiteY11" fmla="*/ 790575 h 1866900"/>
                  <a:gd name="connsiteX0" fmla="*/ 0 w 3228975"/>
                  <a:gd name="connsiteY0" fmla="*/ 790575 h 1866900"/>
                  <a:gd name="connsiteX1" fmla="*/ 0 w 3228975"/>
                  <a:gd name="connsiteY1" fmla="*/ 790575 h 1866900"/>
                  <a:gd name="connsiteX2" fmla="*/ 85725 w 3228975"/>
                  <a:gd name="connsiteY2" fmla="*/ 742950 h 1866900"/>
                  <a:gd name="connsiteX3" fmla="*/ 866775 w 3228975"/>
                  <a:gd name="connsiteY3" fmla="*/ 0 h 1866900"/>
                  <a:gd name="connsiteX4" fmla="*/ 2105025 w 3228975"/>
                  <a:gd name="connsiteY4" fmla="*/ 9525 h 1866900"/>
                  <a:gd name="connsiteX5" fmla="*/ 3228975 w 3228975"/>
                  <a:gd name="connsiteY5" fmla="*/ 476250 h 1866900"/>
                  <a:gd name="connsiteX6" fmla="*/ 3219450 w 3228975"/>
                  <a:gd name="connsiteY6" fmla="*/ 1866900 h 1866900"/>
                  <a:gd name="connsiteX7" fmla="*/ 3086100 w 3228975"/>
                  <a:gd name="connsiteY7" fmla="*/ 1847850 h 1866900"/>
                  <a:gd name="connsiteX8" fmla="*/ 2095500 w 3228975"/>
                  <a:gd name="connsiteY8" fmla="*/ 771525 h 1866900"/>
                  <a:gd name="connsiteX9" fmla="*/ 1095375 w 3228975"/>
                  <a:gd name="connsiteY9" fmla="*/ 571500 h 1866900"/>
                  <a:gd name="connsiteX10" fmla="*/ 0 w 3228975"/>
                  <a:gd name="connsiteY10" fmla="*/ 790575 h 1866900"/>
                  <a:gd name="connsiteX0" fmla="*/ 0 w 3228975"/>
                  <a:gd name="connsiteY0" fmla="*/ 790575 h 1866900"/>
                  <a:gd name="connsiteX1" fmla="*/ 0 w 3228975"/>
                  <a:gd name="connsiteY1" fmla="*/ 790575 h 1866900"/>
                  <a:gd name="connsiteX2" fmla="*/ 85725 w 3228975"/>
                  <a:gd name="connsiteY2" fmla="*/ 742950 h 1866900"/>
                  <a:gd name="connsiteX3" fmla="*/ 866775 w 3228975"/>
                  <a:gd name="connsiteY3" fmla="*/ 0 h 1866900"/>
                  <a:gd name="connsiteX4" fmla="*/ 2105025 w 3228975"/>
                  <a:gd name="connsiteY4" fmla="*/ 9525 h 1866900"/>
                  <a:gd name="connsiteX5" fmla="*/ 3228975 w 3228975"/>
                  <a:gd name="connsiteY5" fmla="*/ 476250 h 1866900"/>
                  <a:gd name="connsiteX6" fmla="*/ 3219450 w 3228975"/>
                  <a:gd name="connsiteY6" fmla="*/ 1866900 h 1866900"/>
                  <a:gd name="connsiteX7" fmla="*/ 3086100 w 3228975"/>
                  <a:gd name="connsiteY7" fmla="*/ 1847850 h 1866900"/>
                  <a:gd name="connsiteX8" fmla="*/ 2095500 w 3228975"/>
                  <a:gd name="connsiteY8" fmla="*/ 771525 h 1866900"/>
                  <a:gd name="connsiteX9" fmla="*/ 1095375 w 3228975"/>
                  <a:gd name="connsiteY9" fmla="*/ 571500 h 1866900"/>
                  <a:gd name="connsiteX10" fmla="*/ 0 w 3228975"/>
                  <a:gd name="connsiteY10" fmla="*/ 790575 h 1866900"/>
                  <a:gd name="connsiteX0" fmla="*/ 0 w 3228975"/>
                  <a:gd name="connsiteY0" fmla="*/ 790575 h 1866900"/>
                  <a:gd name="connsiteX1" fmla="*/ 0 w 3228975"/>
                  <a:gd name="connsiteY1" fmla="*/ 790575 h 1866900"/>
                  <a:gd name="connsiteX2" fmla="*/ 85725 w 3228975"/>
                  <a:gd name="connsiteY2" fmla="*/ 742950 h 1866900"/>
                  <a:gd name="connsiteX3" fmla="*/ 866775 w 3228975"/>
                  <a:gd name="connsiteY3" fmla="*/ 0 h 1866900"/>
                  <a:gd name="connsiteX4" fmla="*/ 2105025 w 3228975"/>
                  <a:gd name="connsiteY4" fmla="*/ 9525 h 1866900"/>
                  <a:gd name="connsiteX5" fmla="*/ 3228975 w 3228975"/>
                  <a:gd name="connsiteY5" fmla="*/ 476250 h 1866900"/>
                  <a:gd name="connsiteX6" fmla="*/ 3219450 w 3228975"/>
                  <a:gd name="connsiteY6" fmla="*/ 1866900 h 1866900"/>
                  <a:gd name="connsiteX7" fmla="*/ 3086100 w 3228975"/>
                  <a:gd name="connsiteY7" fmla="*/ 1847850 h 1866900"/>
                  <a:gd name="connsiteX8" fmla="*/ 2095500 w 3228975"/>
                  <a:gd name="connsiteY8" fmla="*/ 771525 h 1866900"/>
                  <a:gd name="connsiteX9" fmla="*/ 1095375 w 3228975"/>
                  <a:gd name="connsiteY9" fmla="*/ 571500 h 1866900"/>
                  <a:gd name="connsiteX10" fmla="*/ 0 w 3228975"/>
                  <a:gd name="connsiteY10" fmla="*/ 790575 h 1866900"/>
                  <a:gd name="connsiteX0" fmla="*/ 0 w 3228975"/>
                  <a:gd name="connsiteY0" fmla="*/ 790575 h 1866900"/>
                  <a:gd name="connsiteX1" fmla="*/ 0 w 3228975"/>
                  <a:gd name="connsiteY1" fmla="*/ 790575 h 1866900"/>
                  <a:gd name="connsiteX2" fmla="*/ 866775 w 3228975"/>
                  <a:gd name="connsiteY2" fmla="*/ 0 h 1866900"/>
                  <a:gd name="connsiteX3" fmla="*/ 2105025 w 3228975"/>
                  <a:gd name="connsiteY3" fmla="*/ 9525 h 1866900"/>
                  <a:gd name="connsiteX4" fmla="*/ 3228975 w 3228975"/>
                  <a:gd name="connsiteY4" fmla="*/ 476250 h 1866900"/>
                  <a:gd name="connsiteX5" fmla="*/ 3219450 w 3228975"/>
                  <a:gd name="connsiteY5" fmla="*/ 1866900 h 1866900"/>
                  <a:gd name="connsiteX6" fmla="*/ 3086100 w 3228975"/>
                  <a:gd name="connsiteY6" fmla="*/ 1847850 h 1866900"/>
                  <a:gd name="connsiteX7" fmla="*/ 2095500 w 3228975"/>
                  <a:gd name="connsiteY7" fmla="*/ 771525 h 1866900"/>
                  <a:gd name="connsiteX8" fmla="*/ 1095375 w 3228975"/>
                  <a:gd name="connsiteY8" fmla="*/ 571500 h 1866900"/>
                  <a:gd name="connsiteX9" fmla="*/ 0 w 3228975"/>
                  <a:gd name="connsiteY9" fmla="*/ 790575 h 1866900"/>
                  <a:gd name="connsiteX0" fmla="*/ 0 w 3228975"/>
                  <a:gd name="connsiteY0" fmla="*/ 790575 h 1866900"/>
                  <a:gd name="connsiteX1" fmla="*/ 0 w 3228975"/>
                  <a:gd name="connsiteY1" fmla="*/ 790575 h 1866900"/>
                  <a:gd name="connsiteX2" fmla="*/ 866775 w 3228975"/>
                  <a:gd name="connsiteY2" fmla="*/ 0 h 1866900"/>
                  <a:gd name="connsiteX3" fmla="*/ 2105025 w 3228975"/>
                  <a:gd name="connsiteY3" fmla="*/ 9525 h 1866900"/>
                  <a:gd name="connsiteX4" fmla="*/ 3228975 w 3228975"/>
                  <a:gd name="connsiteY4" fmla="*/ 476250 h 1866900"/>
                  <a:gd name="connsiteX5" fmla="*/ 3219450 w 3228975"/>
                  <a:gd name="connsiteY5" fmla="*/ 1866900 h 1866900"/>
                  <a:gd name="connsiteX6" fmla="*/ 3086100 w 3228975"/>
                  <a:gd name="connsiteY6" fmla="*/ 1847850 h 1866900"/>
                  <a:gd name="connsiteX7" fmla="*/ 2095500 w 3228975"/>
                  <a:gd name="connsiteY7" fmla="*/ 771525 h 1866900"/>
                  <a:gd name="connsiteX8" fmla="*/ 1095375 w 3228975"/>
                  <a:gd name="connsiteY8" fmla="*/ 571500 h 1866900"/>
                  <a:gd name="connsiteX9" fmla="*/ 0 w 3228975"/>
                  <a:gd name="connsiteY9" fmla="*/ 790575 h 1866900"/>
                  <a:gd name="connsiteX0" fmla="*/ 253889 w 3254264"/>
                  <a:gd name="connsiteY0" fmla="*/ 1143000 h 1866900"/>
                  <a:gd name="connsiteX1" fmla="*/ 25289 w 3254264"/>
                  <a:gd name="connsiteY1" fmla="*/ 790575 h 1866900"/>
                  <a:gd name="connsiteX2" fmla="*/ 892064 w 3254264"/>
                  <a:gd name="connsiteY2" fmla="*/ 0 h 1866900"/>
                  <a:gd name="connsiteX3" fmla="*/ 2130314 w 3254264"/>
                  <a:gd name="connsiteY3" fmla="*/ 9525 h 1866900"/>
                  <a:gd name="connsiteX4" fmla="*/ 3254264 w 3254264"/>
                  <a:gd name="connsiteY4" fmla="*/ 476250 h 1866900"/>
                  <a:gd name="connsiteX5" fmla="*/ 3244739 w 3254264"/>
                  <a:gd name="connsiteY5" fmla="*/ 1866900 h 1866900"/>
                  <a:gd name="connsiteX6" fmla="*/ 3111389 w 3254264"/>
                  <a:gd name="connsiteY6" fmla="*/ 1847850 h 1866900"/>
                  <a:gd name="connsiteX7" fmla="*/ 2120789 w 3254264"/>
                  <a:gd name="connsiteY7" fmla="*/ 771525 h 1866900"/>
                  <a:gd name="connsiteX8" fmla="*/ 1120664 w 3254264"/>
                  <a:gd name="connsiteY8" fmla="*/ 571500 h 1866900"/>
                  <a:gd name="connsiteX9" fmla="*/ 253889 w 3254264"/>
                  <a:gd name="connsiteY9" fmla="*/ 1143000 h 1866900"/>
                  <a:gd name="connsiteX0" fmla="*/ 1097065 w 3230665"/>
                  <a:gd name="connsiteY0" fmla="*/ 571500 h 1866900"/>
                  <a:gd name="connsiteX1" fmla="*/ 1690 w 3230665"/>
                  <a:gd name="connsiteY1" fmla="*/ 790575 h 1866900"/>
                  <a:gd name="connsiteX2" fmla="*/ 868465 w 3230665"/>
                  <a:gd name="connsiteY2" fmla="*/ 0 h 1866900"/>
                  <a:gd name="connsiteX3" fmla="*/ 2106715 w 3230665"/>
                  <a:gd name="connsiteY3" fmla="*/ 9525 h 1866900"/>
                  <a:gd name="connsiteX4" fmla="*/ 3230665 w 3230665"/>
                  <a:gd name="connsiteY4" fmla="*/ 476250 h 1866900"/>
                  <a:gd name="connsiteX5" fmla="*/ 3221140 w 3230665"/>
                  <a:gd name="connsiteY5" fmla="*/ 1866900 h 1866900"/>
                  <a:gd name="connsiteX6" fmla="*/ 3087790 w 3230665"/>
                  <a:gd name="connsiteY6" fmla="*/ 1847850 h 1866900"/>
                  <a:gd name="connsiteX7" fmla="*/ 2097190 w 3230665"/>
                  <a:gd name="connsiteY7" fmla="*/ 771525 h 1866900"/>
                  <a:gd name="connsiteX8" fmla="*/ 1097065 w 3230665"/>
                  <a:gd name="connsiteY8" fmla="*/ 571500 h 1866900"/>
                  <a:gd name="connsiteX0" fmla="*/ 1099783 w 3233383"/>
                  <a:gd name="connsiteY0" fmla="*/ 571500 h 1866900"/>
                  <a:gd name="connsiteX1" fmla="*/ 4408 w 3233383"/>
                  <a:gd name="connsiteY1" fmla="*/ 790575 h 1866900"/>
                  <a:gd name="connsiteX2" fmla="*/ 871183 w 3233383"/>
                  <a:gd name="connsiteY2" fmla="*/ 0 h 1866900"/>
                  <a:gd name="connsiteX3" fmla="*/ 2109433 w 3233383"/>
                  <a:gd name="connsiteY3" fmla="*/ 9525 h 1866900"/>
                  <a:gd name="connsiteX4" fmla="*/ 3233383 w 3233383"/>
                  <a:gd name="connsiteY4" fmla="*/ 476250 h 1866900"/>
                  <a:gd name="connsiteX5" fmla="*/ 3223858 w 3233383"/>
                  <a:gd name="connsiteY5" fmla="*/ 1866900 h 1866900"/>
                  <a:gd name="connsiteX6" fmla="*/ 3090508 w 3233383"/>
                  <a:gd name="connsiteY6" fmla="*/ 1847850 h 1866900"/>
                  <a:gd name="connsiteX7" fmla="*/ 2099908 w 3233383"/>
                  <a:gd name="connsiteY7" fmla="*/ 771525 h 1866900"/>
                  <a:gd name="connsiteX8" fmla="*/ 1099783 w 3233383"/>
                  <a:gd name="connsiteY8" fmla="*/ 571500 h 1866900"/>
                  <a:gd name="connsiteX0" fmla="*/ 1099783 w 3233383"/>
                  <a:gd name="connsiteY0" fmla="*/ 571500 h 1866900"/>
                  <a:gd name="connsiteX1" fmla="*/ 4408 w 3233383"/>
                  <a:gd name="connsiteY1" fmla="*/ 790575 h 1866900"/>
                  <a:gd name="connsiteX2" fmla="*/ 871183 w 3233383"/>
                  <a:gd name="connsiteY2" fmla="*/ 0 h 1866900"/>
                  <a:gd name="connsiteX3" fmla="*/ 2109433 w 3233383"/>
                  <a:gd name="connsiteY3" fmla="*/ 9525 h 1866900"/>
                  <a:gd name="connsiteX4" fmla="*/ 3233383 w 3233383"/>
                  <a:gd name="connsiteY4" fmla="*/ 476250 h 1866900"/>
                  <a:gd name="connsiteX5" fmla="*/ 3223858 w 3233383"/>
                  <a:gd name="connsiteY5" fmla="*/ 1866900 h 1866900"/>
                  <a:gd name="connsiteX6" fmla="*/ 3090508 w 3233383"/>
                  <a:gd name="connsiteY6" fmla="*/ 1847850 h 1866900"/>
                  <a:gd name="connsiteX7" fmla="*/ 2099908 w 3233383"/>
                  <a:gd name="connsiteY7" fmla="*/ 771525 h 1866900"/>
                  <a:gd name="connsiteX8" fmla="*/ 1099783 w 3233383"/>
                  <a:gd name="connsiteY8" fmla="*/ 571500 h 1866900"/>
                  <a:gd name="connsiteX0" fmla="*/ 1099427 w 3233027"/>
                  <a:gd name="connsiteY0" fmla="*/ 571500 h 1866900"/>
                  <a:gd name="connsiteX1" fmla="*/ 4052 w 3233027"/>
                  <a:gd name="connsiteY1" fmla="*/ 790575 h 1866900"/>
                  <a:gd name="connsiteX2" fmla="*/ 870827 w 3233027"/>
                  <a:gd name="connsiteY2" fmla="*/ 0 h 1866900"/>
                  <a:gd name="connsiteX3" fmla="*/ 2109077 w 3233027"/>
                  <a:gd name="connsiteY3" fmla="*/ 9525 h 1866900"/>
                  <a:gd name="connsiteX4" fmla="*/ 3233027 w 3233027"/>
                  <a:gd name="connsiteY4" fmla="*/ 476250 h 1866900"/>
                  <a:gd name="connsiteX5" fmla="*/ 3223502 w 3233027"/>
                  <a:gd name="connsiteY5" fmla="*/ 1866900 h 1866900"/>
                  <a:gd name="connsiteX6" fmla="*/ 3090152 w 3233027"/>
                  <a:gd name="connsiteY6" fmla="*/ 1847850 h 1866900"/>
                  <a:gd name="connsiteX7" fmla="*/ 2099552 w 3233027"/>
                  <a:gd name="connsiteY7" fmla="*/ 771525 h 1866900"/>
                  <a:gd name="connsiteX8" fmla="*/ 1099427 w 3233027"/>
                  <a:gd name="connsiteY8" fmla="*/ 571500 h 1866900"/>
                  <a:gd name="connsiteX0" fmla="*/ 1118366 w 3251966"/>
                  <a:gd name="connsiteY0" fmla="*/ 571500 h 1866900"/>
                  <a:gd name="connsiteX1" fmla="*/ 3941 w 3251966"/>
                  <a:gd name="connsiteY1" fmla="*/ 809625 h 1866900"/>
                  <a:gd name="connsiteX2" fmla="*/ 889766 w 3251966"/>
                  <a:gd name="connsiteY2" fmla="*/ 0 h 1866900"/>
                  <a:gd name="connsiteX3" fmla="*/ 2128016 w 3251966"/>
                  <a:gd name="connsiteY3" fmla="*/ 9525 h 1866900"/>
                  <a:gd name="connsiteX4" fmla="*/ 3251966 w 3251966"/>
                  <a:gd name="connsiteY4" fmla="*/ 476250 h 1866900"/>
                  <a:gd name="connsiteX5" fmla="*/ 3242441 w 3251966"/>
                  <a:gd name="connsiteY5" fmla="*/ 1866900 h 1866900"/>
                  <a:gd name="connsiteX6" fmla="*/ 3109091 w 3251966"/>
                  <a:gd name="connsiteY6" fmla="*/ 1847850 h 1866900"/>
                  <a:gd name="connsiteX7" fmla="*/ 2118491 w 3251966"/>
                  <a:gd name="connsiteY7" fmla="*/ 771525 h 1866900"/>
                  <a:gd name="connsiteX8" fmla="*/ 1118366 w 3251966"/>
                  <a:gd name="connsiteY8" fmla="*/ 571500 h 1866900"/>
                  <a:gd name="connsiteX0" fmla="*/ 1119025 w 3252625"/>
                  <a:gd name="connsiteY0" fmla="*/ 571500 h 1866900"/>
                  <a:gd name="connsiteX1" fmla="*/ 4600 w 3252625"/>
                  <a:gd name="connsiteY1" fmla="*/ 809625 h 1866900"/>
                  <a:gd name="connsiteX2" fmla="*/ 890425 w 3252625"/>
                  <a:gd name="connsiteY2" fmla="*/ 0 h 1866900"/>
                  <a:gd name="connsiteX3" fmla="*/ 2128675 w 3252625"/>
                  <a:gd name="connsiteY3" fmla="*/ 9525 h 1866900"/>
                  <a:gd name="connsiteX4" fmla="*/ 3252625 w 3252625"/>
                  <a:gd name="connsiteY4" fmla="*/ 476250 h 1866900"/>
                  <a:gd name="connsiteX5" fmla="*/ 3243100 w 3252625"/>
                  <a:gd name="connsiteY5" fmla="*/ 1866900 h 1866900"/>
                  <a:gd name="connsiteX6" fmla="*/ 3109750 w 3252625"/>
                  <a:gd name="connsiteY6" fmla="*/ 1847850 h 1866900"/>
                  <a:gd name="connsiteX7" fmla="*/ 2119150 w 3252625"/>
                  <a:gd name="connsiteY7" fmla="*/ 771525 h 1866900"/>
                  <a:gd name="connsiteX8" fmla="*/ 1119025 w 3252625"/>
                  <a:gd name="connsiteY8" fmla="*/ 571500 h 1866900"/>
                  <a:gd name="connsiteX0" fmla="*/ 1118146 w 3251746"/>
                  <a:gd name="connsiteY0" fmla="*/ 571500 h 1866900"/>
                  <a:gd name="connsiteX1" fmla="*/ 3721 w 3251746"/>
                  <a:gd name="connsiteY1" fmla="*/ 809625 h 1866900"/>
                  <a:gd name="connsiteX2" fmla="*/ 889546 w 3251746"/>
                  <a:gd name="connsiteY2" fmla="*/ 0 h 1866900"/>
                  <a:gd name="connsiteX3" fmla="*/ 2127796 w 3251746"/>
                  <a:gd name="connsiteY3" fmla="*/ 9525 h 1866900"/>
                  <a:gd name="connsiteX4" fmla="*/ 3251746 w 3251746"/>
                  <a:gd name="connsiteY4" fmla="*/ 476250 h 1866900"/>
                  <a:gd name="connsiteX5" fmla="*/ 3242221 w 3251746"/>
                  <a:gd name="connsiteY5" fmla="*/ 1866900 h 1866900"/>
                  <a:gd name="connsiteX6" fmla="*/ 3108871 w 3251746"/>
                  <a:gd name="connsiteY6" fmla="*/ 1847850 h 1866900"/>
                  <a:gd name="connsiteX7" fmla="*/ 2118271 w 3251746"/>
                  <a:gd name="connsiteY7" fmla="*/ 771525 h 1866900"/>
                  <a:gd name="connsiteX8" fmla="*/ 1118146 w 3251746"/>
                  <a:gd name="connsiteY8" fmla="*/ 571500 h 1866900"/>
                  <a:gd name="connsiteX0" fmla="*/ 1118146 w 3251746"/>
                  <a:gd name="connsiteY0" fmla="*/ 589645 h 1885045"/>
                  <a:gd name="connsiteX1" fmla="*/ 3721 w 3251746"/>
                  <a:gd name="connsiteY1" fmla="*/ 827770 h 1885045"/>
                  <a:gd name="connsiteX2" fmla="*/ 889546 w 3251746"/>
                  <a:gd name="connsiteY2" fmla="*/ 18145 h 1885045"/>
                  <a:gd name="connsiteX3" fmla="*/ 2127796 w 3251746"/>
                  <a:gd name="connsiteY3" fmla="*/ 27670 h 1885045"/>
                  <a:gd name="connsiteX4" fmla="*/ 3251746 w 3251746"/>
                  <a:gd name="connsiteY4" fmla="*/ 494395 h 1885045"/>
                  <a:gd name="connsiteX5" fmla="*/ 3242221 w 3251746"/>
                  <a:gd name="connsiteY5" fmla="*/ 1885045 h 1885045"/>
                  <a:gd name="connsiteX6" fmla="*/ 3108871 w 3251746"/>
                  <a:gd name="connsiteY6" fmla="*/ 1865995 h 1885045"/>
                  <a:gd name="connsiteX7" fmla="*/ 2118271 w 3251746"/>
                  <a:gd name="connsiteY7" fmla="*/ 789670 h 1885045"/>
                  <a:gd name="connsiteX8" fmla="*/ 1118146 w 3251746"/>
                  <a:gd name="connsiteY8" fmla="*/ 589645 h 1885045"/>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108871 w 3251746"/>
                  <a:gd name="connsiteY6" fmla="*/ 188238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108871 w 3251746"/>
                  <a:gd name="connsiteY6" fmla="*/ 188238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108871 w 3251746"/>
                  <a:gd name="connsiteY6" fmla="*/ 188238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080296 w 3251746"/>
                  <a:gd name="connsiteY6" fmla="*/ 186333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080296 w 3251746"/>
                  <a:gd name="connsiteY6" fmla="*/ 186333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080296 w 3251746"/>
                  <a:gd name="connsiteY6" fmla="*/ 186333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080296 w 3251746"/>
                  <a:gd name="connsiteY6" fmla="*/ 186333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080296 w 3251746"/>
                  <a:gd name="connsiteY6" fmla="*/ 186333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2994571 w 3251746"/>
                  <a:gd name="connsiteY6" fmla="*/ 1777612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2994571 w 3251746"/>
                  <a:gd name="connsiteY6" fmla="*/ 1777612 h 1901437"/>
                  <a:gd name="connsiteX7" fmla="*/ 2118271 w 3251746"/>
                  <a:gd name="connsiteY7" fmla="*/ 806062 h 1901437"/>
                  <a:gd name="connsiteX8" fmla="*/ 1118146 w 3251746"/>
                  <a:gd name="connsiteY8" fmla="*/ 606037 h 1901437"/>
                  <a:gd name="connsiteX0" fmla="*/ 1118146 w 3251746"/>
                  <a:gd name="connsiteY0" fmla="*/ 606037 h 1921976"/>
                  <a:gd name="connsiteX1" fmla="*/ 3721 w 3251746"/>
                  <a:gd name="connsiteY1" fmla="*/ 844162 h 1921976"/>
                  <a:gd name="connsiteX2" fmla="*/ 889546 w 3251746"/>
                  <a:gd name="connsiteY2" fmla="*/ 34537 h 1921976"/>
                  <a:gd name="connsiteX3" fmla="*/ 2127796 w 3251746"/>
                  <a:gd name="connsiteY3" fmla="*/ 44062 h 1921976"/>
                  <a:gd name="connsiteX4" fmla="*/ 3251746 w 3251746"/>
                  <a:gd name="connsiteY4" fmla="*/ 510787 h 1921976"/>
                  <a:gd name="connsiteX5" fmla="*/ 3242221 w 3251746"/>
                  <a:gd name="connsiteY5" fmla="*/ 1901437 h 1921976"/>
                  <a:gd name="connsiteX6" fmla="*/ 2994571 w 3251746"/>
                  <a:gd name="connsiteY6" fmla="*/ 1777612 h 1921976"/>
                  <a:gd name="connsiteX7" fmla="*/ 2118271 w 3251746"/>
                  <a:gd name="connsiteY7" fmla="*/ 806062 h 1921976"/>
                  <a:gd name="connsiteX8" fmla="*/ 1118146 w 3251746"/>
                  <a:gd name="connsiteY8" fmla="*/ 606037 h 1921976"/>
                  <a:gd name="connsiteX0" fmla="*/ 1118146 w 3242221"/>
                  <a:gd name="connsiteY0" fmla="*/ 606037 h 1921976"/>
                  <a:gd name="connsiteX1" fmla="*/ 3721 w 3242221"/>
                  <a:gd name="connsiteY1" fmla="*/ 844162 h 1921976"/>
                  <a:gd name="connsiteX2" fmla="*/ 889546 w 3242221"/>
                  <a:gd name="connsiteY2" fmla="*/ 34537 h 1921976"/>
                  <a:gd name="connsiteX3" fmla="*/ 2127796 w 3242221"/>
                  <a:gd name="connsiteY3" fmla="*/ 44062 h 1921976"/>
                  <a:gd name="connsiteX4" fmla="*/ 3242221 w 3242221"/>
                  <a:gd name="connsiteY4" fmla="*/ 615562 h 1921976"/>
                  <a:gd name="connsiteX5" fmla="*/ 3242221 w 3242221"/>
                  <a:gd name="connsiteY5" fmla="*/ 1901437 h 1921976"/>
                  <a:gd name="connsiteX6" fmla="*/ 2994571 w 3242221"/>
                  <a:gd name="connsiteY6" fmla="*/ 1777612 h 1921976"/>
                  <a:gd name="connsiteX7" fmla="*/ 2118271 w 3242221"/>
                  <a:gd name="connsiteY7" fmla="*/ 806062 h 1921976"/>
                  <a:gd name="connsiteX8" fmla="*/ 1118146 w 3242221"/>
                  <a:gd name="connsiteY8" fmla="*/ 606037 h 1921976"/>
                  <a:gd name="connsiteX0" fmla="*/ 1118146 w 3242221"/>
                  <a:gd name="connsiteY0" fmla="*/ 606037 h 1921976"/>
                  <a:gd name="connsiteX1" fmla="*/ 3721 w 3242221"/>
                  <a:gd name="connsiteY1" fmla="*/ 844162 h 1921976"/>
                  <a:gd name="connsiteX2" fmla="*/ 889546 w 3242221"/>
                  <a:gd name="connsiteY2" fmla="*/ 34537 h 1921976"/>
                  <a:gd name="connsiteX3" fmla="*/ 2127796 w 3242221"/>
                  <a:gd name="connsiteY3" fmla="*/ 44062 h 1921976"/>
                  <a:gd name="connsiteX4" fmla="*/ 3242221 w 3242221"/>
                  <a:gd name="connsiteY4" fmla="*/ 615562 h 1921976"/>
                  <a:gd name="connsiteX5" fmla="*/ 3242221 w 3242221"/>
                  <a:gd name="connsiteY5" fmla="*/ 1901437 h 1921976"/>
                  <a:gd name="connsiteX6" fmla="*/ 2994571 w 3242221"/>
                  <a:gd name="connsiteY6" fmla="*/ 1777612 h 1921976"/>
                  <a:gd name="connsiteX7" fmla="*/ 2118271 w 3242221"/>
                  <a:gd name="connsiteY7" fmla="*/ 806062 h 1921976"/>
                  <a:gd name="connsiteX8" fmla="*/ 1118146 w 3242221"/>
                  <a:gd name="connsiteY8" fmla="*/ 606037 h 1921976"/>
                  <a:gd name="connsiteX0" fmla="*/ 1118146 w 3261271"/>
                  <a:gd name="connsiteY0" fmla="*/ 606037 h 1993269"/>
                  <a:gd name="connsiteX1" fmla="*/ 3721 w 3261271"/>
                  <a:gd name="connsiteY1" fmla="*/ 844162 h 1993269"/>
                  <a:gd name="connsiteX2" fmla="*/ 889546 w 3261271"/>
                  <a:gd name="connsiteY2" fmla="*/ 34537 h 1993269"/>
                  <a:gd name="connsiteX3" fmla="*/ 2127796 w 3261271"/>
                  <a:gd name="connsiteY3" fmla="*/ 44062 h 1993269"/>
                  <a:gd name="connsiteX4" fmla="*/ 3242221 w 3261271"/>
                  <a:gd name="connsiteY4" fmla="*/ 615562 h 1993269"/>
                  <a:gd name="connsiteX5" fmla="*/ 3261271 w 3261271"/>
                  <a:gd name="connsiteY5" fmla="*/ 1987162 h 1993269"/>
                  <a:gd name="connsiteX6" fmla="*/ 2994571 w 3261271"/>
                  <a:gd name="connsiteY6" fmla="*/ 1777612 h 1993269"/>
                  <a:gd name="connsiteX7" fmla="*/ 2118271 w 3261271"/>
                  <a:gd name="connsiteY7" fmla="*/ 806062 h 1993269"/>
                  <a:gd name="connsiteX8" fmla="*/ 1118146 w 3261271"/>
                  <a:gd name="connsiteY8" fmla="*/ 606037 h 199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1271" h="1993269">
                    <a:moveTo>
                      <a:pt x="1118146" y="606037"/>
                    </a:moveTo>
                    <a:cubicBezTo>
                      <a:pt x="816521" y="761612"/>
                      <a:pt x="308521" y="1206112"/>
                      <a:pt x="3721" y="844162"/>
                    </a:cubicBezTo>
                    <a:cubicBezTo>
                      <a:pt x="-62359" y="765692"/>
                      <a:pt x="772071" y="98037"/>
                      <a:pt x="889546" y="34537"/>
                    </a:cubicBezTo>
                    <a:cubicBezTo>
                      <a:pt x="1007021" y="-9913"/>
                      <a:pt x="2000796" y="-16263"/>
                      <a:pt x="2127796" y="44062"/>
                    </a:cubicBezTo>
                    <a:cubicBezTo>
                      <a:pt x="2616746" y="180587"/>
                      <a:pt x="2915196" y="345687"/>
                      <a:pt x="3242221" y="615562"/>
                    </a:cubicBezTo>
                    <a:lnTo>
                      <a:pt x="3261271" y="1987162"/>
                    </a:lnTo>
                    <a:cubicBezTo>
                      <a:pt x="3159671" y="2012562"/>
                      <a:pt x="3134271" y="1961762"/>
                      <a:pt x="2994571" y="1777612"/>
                    </a:cubicBezTo>
                    <a:cubicBezTo>
                      <a:pt x="2616746" y="1444237"/>
                      <a:pt x="2343696" y="1148962"/>
                      <a:pt x="2118271" y="806062"/>
                    </a:cubicBezTo>
                    <a:cubicBezTo>
                      <a:pt x="1756321" y="777487"/>
                      <a:pt x="1432471" y="720337"/>
                      <a:pt x="1118146" y="60603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2" name="Rounded Rectangle 4">
                <a:extLst>
                  <a:ext uri="{FF2B5EF4-FFF2-40B4-BE49-F238E27FC236}">
                    <a16:creationId xmlns:a16="http://schemas.microsoft.com/office/drawing/2014/main" id="{D948F58D-7A3F-496C-B748-4F21F850B5B6}"/>
                  </a:ext>
                </a:extLst>
              </p:cNvPr>
              <p:cNvSpPr/>
              <p:nvPr/>
            </p:nvSpPr>
            <p:spPr>
              <a:xfrm rot="2002203">
                <a:off x="2745022" y="3807001"/>
                <a:ext cx="339508" cy="612148"/>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 name="Rounded Rectangle 11">
                <a:extLst>
                  <a:ext uri="{FF2B5EF4-FFF2-40B4-BE49-F238E27FC236}">
                    <a16:creationId xmlns:a16="http://schemas.microsoft.com/office/drawing/2014/main" id="{99FF3699-F820-432F-917A-1FB584191E92}"/>
                  </a:ext>
                </a:extLst>
              </p:cNvPr>
              <p:cNvSpPr/>
              <p:nvPr/>
            </p:nvSpPr>
            <p:spPr>
              <a:xfrm rot="2002203">
                <a:off x="3276558" y="3627997"/>
                <a:ext cx="339508" cy="934693"/>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 name="Rounded Rectangle 12">
                <a:extLst>
                  <a:ext uri="{FF2B5EF4-FFF2-40B4-BE49-F238E27FC236}">
                    <a16:creationId xmlns:a16="http://schemas.microsoft.com/office/drawing/2014/main" id="{61CD1EDF-C78B-4746-9F73-70B45DC8102D}"/>
                  </a:ext>
                </a:extLst>
              </p:cNvPr>
              <p:cNvSpPr/>
              <p:nvPr/>
            </p:nvSpPr>
            <p:spPr>
              <a:xfrm rot="2002203">
                <a:off x="3656813" y="3935485"/>
                <a:ext cx="339508" cy="724313"/>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 name="Rounded Rectangle 13">
                <a:extLst>
                  <a:ext uri="{FF2B5EF4-FFF2-40B4-BE49-F238E27FC236}">
                    <a16:creationId xmlns:a16="http://schemas.microsoft.com/office/drawing/2014/main" id="{1796C64D-2B56-48C0-89A8-BEC4F854726E}"/>
                  </a:ext>
                </a:extLst>
              </p:cNvPr>
              <p:cNvSpPr/>
              <p:nvPr/>
            </p:nvSpPr>
            <p:spPr>
              <a:xfrm rot="2002203">
                <a:off x="4082895" y="4229792"/>
                <a:ext cx="339508" cy="567411"/>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10" name="Freeform 14">
              <a:extLst>
                <a:ext uri="{FF2B5EF4-FFF2-40B4-BE49-F238E27FC236}">
                  <a16:creationId xmlns:a16="http://schemas.microsoft.com/office/drawing/2014/main" id="{028E4DB3-430A-4F48-8587-1A1314F50DE8}"/>
                </a:ext>
              </a:extLst>
            </p:cNvPr>
            <p:cNvSpPr/>
            <p:nvPr/>
          </p:nvSpPr>
          <p:spPr>
            <a:xfrm>
              <a:off x="2676526" y="2590800"/>
              <a:ext cx="3152217" cy="2284673"/>
            </a:xfrm>
            <a:custGeom>
              <a:avLst/>
              <a:gdLst>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66688 w 3152217"/>
                <a:gd name="connsiteY20" fmla="*/ 1796050 h 2217998"/>
                <a:gd name="connsiteX21" fmla="*/ 1987859 w 3152217"/>
                <a:gd name="connsiteY21" fmla="*/ 1774879 h 2217998"/>
                <a:gd name="connsiteX22" fmla="*/ 2218760 w 3152217"/>
                <a:gd name="connsiteY22" fmla="*/ 2005781 h 2217998"/>
                <a:gd name="connsiteX23" fmla="*/ 2218760 w 3152217"/>
                <a:gd name="connsiteY23" fmla="*/ 2217998 h 2217998"/>
                <a:gd name="connsiteX24" fmla="*/ 2006543 w 3152217"/>
                <a:gd name="connsiteY24" fmla="*/ 2217998 h 2217998"/>
                <a:gd name="connsiteX25" fmla="*/ 1803401 w 3152217"/>
                <a:gd name="connsiteY25" fmla="*/ 2014854 h 2217998"/>
                <a:gd name="connsiteX26" fmla="*/ 1771650 w 3152217"/>
                <a:gd name="connsiteY26" fmla="*/ 2057400 h 2217998"/>
                <a:gd name="connsiteX27" fmla="*/ 1798691 w 3152217"/>
                <a:gd name="connsiteY27" fmla="*/ 2010144 h 2217998"/>
                <a:gd name="connsiteX28" fmla="*/ 1775643 w 3152217"/>
                <a:gd name="connsiteY28" fmla="*/ 1987096 h 2217998"/>
                <a:gd name="connsiteX29" fmla="*/ 1848068 w 3152217"/>
                <a:gd name="connsiteY29" fmla="*/ 1914670 h 2217998"/>
                <a:gd name="connsiteX30" fmla="*/ 1533525 w 3152217"/>
                <a:gd name="connsiteY30" fmla="*/ 1485900 h 2217998"/>
                <a:gd name="connsiteX31" fmla="*/ 1219200 w 3152217"/>
                <a:gd name="connsiteY31" fmla="*/ 1181100 h 2217998"/>
                <a:gd name="connsiteX32" fmla="*/ 571500 w 3152217"/>
                <a:gd name="connsiteY32" fmla="*/ 1295400 h 2217998"/>
                <a:gd name="connsiteX33" fmla="*/ 0 w 3152217"/>
                <a:gd name="connsiteY33" fmla="*/ 1266825 h 2217998"/>
                <a:gd name="connsiteX34" fmla="*/ 9525 w 3152217"/>
                <a:gd name="connsiteY34" fmla="*/ 28575 h 2217998"/>
                <a:gd name="connsiteX35" fmla="*/ 323850 w 3152217"/>
                <a:gd name="connsiteY35"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66688 w 3152217"/>
                <a:gd name="connsiteY20" fmla="*/ 1796050 h 2217998"/>
                <a:gd name="connsiteX21" fmla="*/ 1987859 w 3152217"/>
                <a:gd name="connsiteY21" fmla="*/ 1774879 h 2217998"/>
                <a:gd name="connsiteX22" fmla="*/ 2218760 w 3152217"/>
                <a:gd name="connsiteY22" fmla="*/ 2005781 h 2217998"/>
                <a:gd name="connsiteX23" fmla="*/ 2218760 w 3152217"/>
                <a:gd name="connsiteY23" fmla="*/ 2217998 h 2217998"/>
                <a:gd name="connsiteX24" fmla="*/ 2006543 w 3152217"/>
                <a:gd name="connsiteY24" fmla="*/ 2217998 h 2217998"/>
                <a:gd name="connsiteX25" fmla="*/ 1803401 w 3152217"/>
                <a:gd name="connsiteY25" fmla="*/ 2014854 h 2217998"/>
                <a:gd name="connsiteX26" fmla="*/ 1771650 w 3152217"/>
                <a:gd name="connsiteY26" fmla="*/ 2057400 h 2217998"/>
                <a:gd name="connsiteX27" fmla="*/ 1798691 w 3152217"/>
                <a:gd name="connsiteY27" fmla="*/ 2010144 h 2217998"/>
                <a:gd name="connsiteX28" fmla="*/ 1775643 w 3152217"/>
                <a:gd name="connsiteY28" fmla="*/ 1987096 h 2217998"/>
                <a:gd name="connsiteX29" fmla="*/ 1848068 w 3152217"/>
                <a:gd name="connsiteY29" fmla="*/ 1914670 h 2217998"/>
                <a:gd name="connsiteX30" fmla="*/ 1533525 w 3152217"/>
                <a:gd name="connsiteY30" fmla="*/ 1485900 h 2217998"/>
                <a:gd name="connsiteX31" fmla="*/ 1219200 w 3152217"/>
                <a:gd name="connsiteY31" fmla="*/ 1181100 h 2217998"/>
                <a:gd name="connsiteX32" fmla="*/ 571500 w 3152217"/>
                <a:gd name="connsiteY32" fmla="*/ 1295400 h 2217998"/>
                <a:gd name="connsiteX33" fmla="*/ 0 w 3152217"/>
                <a:gd name="connsiteY33" fmla="*/ 1266825 h 2217998"/>
                <a:gd name="connsiteX34" fmla="*/ 9525 w 3152217"/>
                <a:gd name="connsiteY34" fmla="*/ 28575 h 2217998"/>
                <a:gd name="connsiteX35" fmla="*/ 323850 w 3152217"/>
                <a:gd name="connsiteY35"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66688 w 3152217"/>
                <a:gd name="connsiteY20" fmla="*/ 1796050 h 2217998"/>
                <a:gd name="connsiteX21" fmla="*/ 1987859 w 3152217"/>
                <a:gd name="connsiteY21" fmla="*/ 1774879 h 2217998"/>
                <a:gd name="connsiteX22" fmla="*/ 2218760 w 3152217"/>
                <a:gd name="connsiteY22" fmla="*/ 2005781 h 2217998"/>
                <a:gd name="connsiteX23" fmla="*/ 2218760 w 3152217"/>
                <a:gd name="connsiteY23" fmla="*/ 2217998 h 2217998"/>
                <a:gd name="connsiteX24" fmla="*/ 2006543 w 3152217"/>
                <a:gd name="connsiteY24" fmla="*/ 2217998 h 2217998"/>
                <a:gd name="connsiteX25" fmla="*/ 1803401 w 3152217"/>
                <a:gd name="connsiteY25" fmla="*/ 2014854 h 2217998"/>
                <a:gd name="connsiteX26" fmla="*/ 1798691 w 3152217"/>
                <a:gd name="connsiteY26" fmla="*/ 2010144 h 2217998"/>
                <a:gd name="connsiteX27" fmla="*/ 1775643 w 3152217"/>
                <a:gd name="connsiteY27" fmla="*/ 1987096 h 2217998"/>
                <a:gd name="connsiteX28" fmla="*/ 1848068 w 3152217"/>
                <a:gd name="connsiteY28" fmla="*/ 1914670 h 2217998"/>
                <a:gd name="connsiteX29" fmla="*/ 1533525 w 3152217"/>
                <a:gd name="connsiteY29" fmla="*/ 1485900 h 2217998"/>
                <a:gd name="connsiteX30" fmla="*/ 1219200 w 3152217"/>
                <a:gd name="connsiteY30" fmla="*/ 1181100 h 2217998"/>
                <a:gd name="connsiteX31" fmla="*/ 571500 w 3152217"/>
                <a:gd name="connsiteY31" fmla="*/ 1295400 h 2217998"/>
                <a:gd name="connsiteX32" fmla="*/ 0 w 3152217"/>
                <a:gd name="connsiteY32" fmla="*/ 1266825 h 2217998"/>
                <a:gd name="connsiteX33" fmla="*/ 9525 w 3152217"/>
                <a:gd name="connsiteY33" fmla="*/ 28575 h 2217998"/>
                <a:gd name="connsiteX34" fmla="*/ 323850 w 3152217"/>
                <a:gd name="connsiteY34"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66688 w 3152217"/>
                <a:gd name="connsiteY20" fmla="*/ 1796050 h 2217998"/>
                <a:gd name="connsiteX21" fmla="*/ 1987859 w 3152217"/>
                <a:gd name="connsiteY21" fmla="*/ 1774879 h 2217998"/>
                <a:gd name="connsiteX22" fmla="*/ 2218760 w 3152217"/>
                <a:gd name="connsiteY22" fmla="*/ 2005781 h 2217998"/>
                <a:gd name="connsiteX23" fmla="*/ 2218760 w 3152217"/>
                <a:gd name="connsiteY23" fmla="*/ 2217998 h 2217998"/>
                <a:gd name="connsiteX24" fmla="*/ 2006543 w 3152217"/>
                <a:gd name="connsiteY24" fmla="*/ 2217998 h 2217998"/>
                <a:gd name="connsiteX25" fmla="*/ 1798691 w 3152217"/>
                <a:gd name="connsiteY25" fmla="*/ 2010144 h 2217998"/>
                <a:gd name="connsiteX26" fmla="*/ 1775643 w 3152217"/>
                <a:gd name="connsiteY26" fmla="*/ 1987096 h 2217998"/>
                <a:gd name="connsiteX27" fmla="*/ 1848068 w 3152217"/>
                <a:gd name="connsiteY27" fmla="*/ 1914670 h 2217998"/>
                <a:gd name="connsiteX28" fmla="*/ 1533525 w 3152217"/>
                <a:gd name="connsiteY28" fmla="*/ 1485900 h 2217998"/>
                <a:gd name="connsiteX29" fmla="*/ 1219200 w 3152217"/>
                <a:gd name="connsiteY29" fmla="*/ 1181100 h 2217998"/>
                <a:gd name="connsiteX30" fmla="*/ 571500 w 3152217"/>
                <a:gd name="connsiteY30" fmla="*/ 1295400 h 2217998"/>
                <a:gd name="connsiteX31" fmla="*/ 0 w 3152217"/>
                <a:gd name="connsiteY31" fmla="*/ 1266825 h 2217998"/>
                <a:gd name="connsiteX32" fmla="*/ 9525 w 3152217"/>
                <a:gd name="connsiteY32" fmla="*/ 28575 h 2217998"/>
                <a:gd name="connsiteX33" fmla="*/ 323850 w 3152217"/>
                <a:gd name="connsiteY33"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66688 w 3152217"/>
                <a:gd name="connsiteY20" fmla="*/ 1796050 h 2217998"/>
                <a:gd name="connsiteX21" fmla="*/ 1987859 w 3152217"/>
                <a:gd name="connsiteY21" fmla="*/ 1774879 h 2217998"/>
                <a:gd name="connsiteX22" fmla="*/ 2218760 w 3152217"/>
                <a:gd name="connsiteY22" fmla="*/ 2005781 h 2217998"/>
                <a:gd name="connsiteX23" fmla="*/ 2218760 w 3152217"/>
                <a:gd name="connsiteY23" fmla="*/ 2217998 h 2217998"/>
                <a:gd name="connsiteX24" fmla="*/ 2006543 w 3152217"/>
                <a:gd name="connsiteY24" fmla="*/ 2217998 h 2217998"/>
                <a:gd name="connsiteX25" fmla="*/ 1798691 w 3152217"/>
                <a:gd name="connsiteY25" fmla="*/ 2010144 h 2217998"/>
                <a:gd name="connsiteX26" fmla="*/ 1775643 w 3152217"/>
                <a:gd name="connsiteY26" fmla="*/ 1987096 h 2217998"/>
                <a:gd name="connsiteX27" fmla="*/ 1848068 w 3152217"/>
                <a:gd name="connsiteY27" fmla="*/ 1914670 h 2217998"/>
                <a:gd name="connsiteX28" fmla="*/ 1533525 w 3152217"/>
                <a:gd name="connsiteY28" fmla="*/ 1485900 h 2217998"/>
                <a:gd name="connsiteX29" fmla="*/ 1219200 w 3152217"/>
                <a:gd name="connsiteY29" fmla="*/ 1181100 h 2217998"/>
                <a:gd name="connsiteX30" fmla="*/ 571500 w 3152217"/>
                <a:gd name="connsiteY30" fmla="*/ 1295400 h 2217998"/>
                <a:gd name="connsiteX31" fmla="*/ 0 w 3152217"/>
                <a:gd name="connsiteY31" fmla="*/ 1266825 h 2217998"/>
                <a:gd name="connsiteX32" fmla="*/ 9525 w 3152217"/>
                <a:gd name="connsiteY32" fmla="*/ 28575 h 2217998"/>
                <a:gd name="connsiteX33" fmla="*/ 323850 w 3152217"/>
                <a:gd name="connsiteY33"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8068 w 3152217"/>
                <a:gd name="connsiteY26" fmla="*/ 1914670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8068 w 3152217"/>
                <a:gd name="connsiteY26" fmla="*/ 1911865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8068 w 3152217"/>
                <a:gd name="connsiteY26" fmla="*/ 1911865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2458 w 3152217"/>
                <a:gd name="connsiteY26" fmla="*/ 1897840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2458 w 3152217"/>
                <a:gd name="connsiteY26" fmla="*/ 1897840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2458 w 3152217"/>
                <a:gd name="connsiteY26" fmla="*/ 1897840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2458 w 3152217"/>
                <a:gd name="connsiteY26" fmla="*/ 1897840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3152217 w 3152217"/>
                <a:gd name="connsiteY5" fmla="*/ 1217685 h 2217998"/>
                <a:gd name="connsiteX6" fmla="*/ 3152217 w 3152217"/>
                <a:gd name="connsiteY6" fmla="*/ 1429902 h 2217998"/>
                <a:gd name="connsiteX7" fmla="*/ 2940000 w 3152217"/>
                <a:gd name="connsiteY7" fmla="*/ 1429902 h 2217998"/>
                <a:gd name="connsiteX8" fmla="*/ 2539107 w 3152217"/>
                <a:gd name="connsiteY8" fmla="*/ 1029008 h 2217998"/>
                <a:gd name="connsiteX9" fmla="*/ 2474399 w 3152217"/>
                <a:gd name="connsiteY9" fmla="*/ 1115717 h 2217998"/>
                <a:gd name="connsiteX10" fmla="*/ 2907621 w 3152217"/>
                <a:gd name="connsiteY10" fmla="*/ 1548940 h 2217998"/>
                <a:gd name="connsiteX11" fmla="*/ 2907621 w 3152217"/>
                <a:gd name="connsiteY11" fmla="*/ 1761157 h 2217998"/>
                <a:gd name="connsiteX12" fmla="*/ 2695404 w 3152217"/>
                <a:gd name="connsiteY12" fmla="*/ 1761157 h 2217998"/>
                <a:gd name="connsiteX13" fmla="*/ 2293017 w 3152217"/>
                <a:gd name="connsiteY13" fmla="*/ 1358769 h 2217998"/>
                <a:gd name="connsiteX14" fmla="*/ 2228234 w 3152217"/>
                <a:gd name="connsiteY14" fmla="*/ 1445578 h 2217998"/>
                <a:gd name="connsiteX15" fmla="*/ 2648161 w 3152217"/>
                <a:gd name="connsiteY15" fmla="*/ 1865505 h 2217998"/>
                <a:gd name="connsiteX16" fmla="*/ 2648161 w 3152217"/>
                <a:gd name="connsiteY16" fmla="*/ 2077722 h 2217998"/>
                <a:gd name="connsiteX17" fmla="*/ 2435944 w 3152217"/>
                <a:gd name="connsiteY17" fmla="*/ 2077722 h 2217998"/>
                <a:gd name="connsiteX18" fmla="*/ 2046853 w 3152217"/>
                <a:gd name="connsiteY18" fmla="*/ 1688629 h 2217998"/>
                <a:gd name="connsiteX19" fmla="*/ 1987859 w 3152217"/>
                <a:gd name="connsiteY19" fmla="*/ 1774879 h 2217998"/>
                <a:gd name="connsiteX20" fmla="*/ 2218760 w 3152217"/>
                <a:gd name="connsiteY20" fmla="*/ 2005781 h 2217998"/>
                <a:gd name="connsiteX21" fmla="*/ 2218760 w 3152217"/>
                <a:gd name="connsiteY21" fmla="*/ 2217998 h 2217998"/>
                <a:gd name="connsiteX22" fmla="*/ 2006543 w 3152217"/>
                <a:gd name="connsiteY22" fmla="*/ 2217998 h 2217998"/>
                <a:gd name="connsiteX23" fmla="*/ 1798691 w 3152217"/>
                <a:gd name="connsiteY23" fmla="*/ 2010144 h 2217998"/>
                <a:gd name="connsiteX24" fmla="*/ 1775643 w 3152217"/>
                <a:gd name="connsiteY24" fmla="*/ 1987096 h 2217998"/>
                <a:gd name="connsiteX25" fmla="*/ 1842458 w 3152217"/>
                <a:gd name="connsiteY25" fmla="*/ 1897840 h 2217998"/>
                <a:gd name="connsiteX26" fmla="*/ 1533525 w 3152217"/>
                <a:gd name="connsiteY26" fmla="*/ 1485900 h 2217998"/>
                <a:gd name="connsiteX27" fmla="*/ 1219200 w 3152217"/>
                <a:gd name="connsiteY27" fmla="*/ 1181100 h 2217998"/>
                <a:gd name="connsiteX28" fmla="*/ 571500 w 3152217"/>
                <a:gd name="connsiteY28" fmla="*/ 1295400 h 2217998"/>
                <a:gd name="connsiteX29" fmla="*/ 0 w 3152217"/>
                <a:gd name="connsiteY29" fmla="*/ 1266825 h 2217998"/>
                <a:gd name="connsiteX30" fmla="*/ 9525 w 3152217"/>
                <a:gd name="connsiteY30" fmla="*/ 28575 h 2217998"/>
                <a:gd name="connsiteX31" fmla="*/ 323850 w 3152217"/>
                <a:gd name="connsiteY31"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314575 w 3152217"/>
                <a:gd name="connsiteY3" fmla="*/ 285750 h 2217998"/>
                <a:gd name="connsiteX4" fmla="*/ 2724150 w 3152217"/>
                <a:gd name="connsiteY4" fmla="*/ 781050 h 2217998"/>
                <a:gd name="connsiteX5" fmla="*/ 3152217 w 3152217"/>
                <a:gd name="connsiteY5" fmla="*/ 1217685 h 2217998"/>
                <a:gd name="connsiteX6" fmla="*/ 3152217 w 3152217"/>
                <a:gd name="connsiteY6" fmla="*/ 1429902 h 2217998"/>
                <a:gd name="connsiteX7" fmla="*/ 2940000 w 3152217"/>
                <a:gd name="connsiteY7" fmla="*/ 1429902 h 2217998"/>
                <a:gd name="connsiteX8" fmla="*/ 2539107 w 3152217"/>
                <a:gd name="connsiteY8" fmla="*/ 1029008 h 2217998"/>
                <a:gd name="connsiteX9" fmla="*/ 2474399 w 3152217"/>
                <a:gd name="connsiteY9" fmla="*/ 1115717 h 2217998"/>
                <a:gd name="connsiteX10" fmla="*/ 2907621 w 3152217"/>
                <a:gd name="connsiteY10" fmla="*/ 1548940 h 2217998"/>
                <a:gd name="connsiteX11" fmla="*/ 2907621 w 3152217"/>
                <a:gd name="connsiteY11" fmla="*/ 1761157 h 2217998"/>
                <a:gd name="connsiteX12" fmla="*/ 2695404 w 3152217"/>
                <a:gd name="connsiteY12" fmla="*/ 1761157 h 2217998"/>
                <a:gd name="connsiteX13" fmla="*/ 2293017 w 3152217"/>
                <a:gd name="connsiteY13" fmla="*/ 1358769 h 2217998"/>
                <a:gd name="connsiteX14" fmla="*/ 2228234 w 3152217"/>
                <a:gd name="connsiteY14" fmla="*/ 1445578 h 2217998"/>
                <a:gd name="connsiteX15" fmla="*/ 2648161 w 3152217"/>
                <a:gd name="connsiteY15" fmla="*/ 1865505 h 2217998"/>
                <a:gd name="connsiteX16" fmla="*/ 2648161 w 3152217"/>
                <a:gd name="connsiteY16" fmla="*/ 2077722 h 2217998"/>
                <a:gd name="connsiteX17" fmla="*/ 2435944 w 3152217"/>
                <a:gd name="connsiteY17" fmla="*/ 2077722 h 2217998"/>
                <a:gd name="connsiteX18" fmla="*/ 2046853 w 3152217"/>
                <a:gd name="connsiteY18" fmla="*/ 1688629 h 2217998"/>
                <a:gd name="connsiteX19" fmla="*/ 1987859 w 3152217"/>
                <a:gd name="connsiteY19" fmla="*/ 1774879 h 2217998"/>
                <a:gd name="connsiteX20" fmla="*/ 2218760 w 3152217"/>
                <a:gd name="connsiteY20" fmla="*/ 2005781 h 2217998"/>
                <a:gd name="connsiteX21" fmla="*/ 2218760 w 3152217"/>
                <a:gd name="connsiteY21" fmla="*/ 2217998 h 2217998"/>
                <a:gd name="connsiteX22" fmla="*/ 2006543 w 3152217"/>
                <a:gd name="connsiteY22" fmla="*/ 2217998 h 2217998"/>
                <a:gd name="connsiteX23" fmla="*/ 1798691 w 3152217"/>
                <a:gd name="connsiteY23" fmla="*/ 2010144 h 2217998"/>
                <a:gd name="connsiteX24" fmla="*/ 1775643 w 3152217"/>
                <a:gd name="connsiteY24" fmla="*/ 1987096 h 2217998"/>
                <a:gd name="connsiteX25" fmla="*/ 1842458 w 3152217"/>
                <a:gd name="connsiteY25" fmla="*/ 1897840 h 2217998"/>
                <a:gd name="connsiteX26" fmla="*/ 1533525 w 3152217"/>
                <a:gd name="connsiteY26" fmla="*/ 1485900 h 2217998"/>
                <a:gd name="connsiteX27" fmla="*/ 1219200 w 3152217"/>
                <a:gd name="connsiteY27" fmla="*/ 1181100 h 2217998"/>
                <a:gd name="connsiteX28" fmla="*/ 571500 w 3152217"/>
                <a:gd name="connsiteY28" fmla="*/ 1295400 h 2217998"/>
                <a:gd name="connsiteX29" fmla="*/ 0 w 3152217"/>
                <a:gd name="connsiteY29" fmla="*/ 1266825 h 2217998"/>
                <a:gd name="connsiteX30" fmla="*/ 9525 w 3152217"/>
                <a:gd name="connsiteY30" fmla="*/ 28575 h 2217998"/>
                <a:gd name="connsiteX31" fmla="*/ 323850 w 3152217"/>
                <a:gd name="connsiteY31"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314575 w 3152217"/>
                <a:gd name="connsiteY3" fmla="*/ 285750 h 2217998"/>
                <a:gd name="connsiteX4" fmla="*/ 2724150 w 3152217"/>
                <a:gd name="connsiteY4" fmla="*/ 781050 h 2217998"/>
                <a:gd name="connsiteX5" fmla="*/ 3152217 w 3152217"/>
                <a:gd name="connsiteY5" fmla="*/ 1217685 h 2217998"/>
                <a:gd name="connsiteX6" fmla="*/ 3152217 w 3152217"/>
                <a:gd name="connsiteY6" fmla="*/ 1429902 h 2217998"/>
                <a:gd name="connsiteX7" fmla="*/ 2940000 w 3152217"/>
                <a:gd name="connsiteY7" fmla="*/ 1429902 h 2217998"/>
                <a:gd name="connsiteX8" fmla="*/ 2539107 w 3152217"/>
                <a:gd name="connsiteY8" fmla="*/ 1029008 h 2217998"/>
                <a:gd name="connsiteX9" fmla="*/ 2474399 w 3152217"/>
                <a:gd name="connsiteY9" fmla="*/ 1115717 h 2217998"/>
                <a:gd name="connsiteX10" fmla="*/ 2907621 w 3152217"/>
                <a:gd name="connsiteY10" fmla="*/ 1548940 h 2217998"/>
                <a:gd name="connsiteX11" fmla="*/ 2907621 w 3152217"/>
                <a:gd name="connsiteY11" fmla="*/ 1761157 h 2217998"/>
                <a:gd name="connsiteX12" fmla="*/ 2695404 w 3152217"/>
                <a:gd name="connsiteY12" fmla="*/ 1761157 h 2217998"/>
                <a:gd name="connsiteX13" fmla="*/ 2293017 w 3152217"/>
                <a:gd name="connsiteY13" fmla="*/ 1358769 h 2217998"/>
                <a:gd name="connsiteX14" fmla="*/ 2228234 w 3152217"/>
                <a:gd name="connsiteY14" fmla="*/ 1445578 h 2217998"/>
                <a:gd name="connsiteX15" fmla="*/ 2648161 w 3152217"/>
                <a:gd name="connsiteY15" fmla="*/ 1865505 h 2217998"/>
                <a:gd name="connsiteX16" fmla="*/ 2648161 w 3152217"/>
                <a:gd name="connsiteY16" fmla="*/ 2077722 h 2217998"/>
                <a:gd name="connsiteX17" fmla="*/ 2435944 w 3152217"/>
                <a:gd name="connsiteY17" fmla="*/ 2077722 h 2217998"/>
                <a:gd name="connsiteX18" fmla="*/ 2046853 w 3152217"/>
                <a:gd name="connsiteY18" fmla="*/ 1688629 h 2217998"/>
                <a:gd name="connsiteX19" fmla="*/ 1987859 w 3152217"/>
                <a:gd name="connsiteY19" fmla="*/ 1774879 h 2217998"/>
                <a:gd name="connsiteX20" fmla="*/ 2218760 w 3152217"/>
                <a:gd name="connsiteY20" fmla="*/ 2005781 h 2217998"/>
                <a:gd name="connsiteX21" fmla="*/ 2218760 w 3152217"/>
                <a:gd name="connsiteY21" fmla="*/ 2217998 h 2217998"/>
                <a:gd name="connsiteX22" fmla="*/ 2006543 w 3152217"/>
                <a:gd name="connsiteY22" fmla="*/ 2217998 h 2217998"/>
                <a:gd name="connsiteX23" fmla="*/ 1798691 w 3152217"/>
                <a:gd name="connsiteY23" fmla="*/ 2010144 h 2217998"/>
                <a:gd name="connsiteX24" fmla="*/ 1775643 w 3152217"/>
                <a:gd name="connsiteY24" fmla="*/ 1987096 h 2217998"/>
                <a:gd name="connsiteX25" fmla="*/ 1842458 w 3152217"/>
                <a:gd name="connsiteY25" fmla="*/ 1897840 h 2217998"/>
                <a:gd name="connsiteX26" fmla="*/ 1533525 w 3152217"/>
                <a:gd name="connsiteY26" fmla="*/ 1485900 h 2217998"/>
                <a:gd name="connsiteX27" fmla="*/ 1219200 w 3152217"/>
                <a:gd name="connsiteY27" fmla="*/ 1181100 h 2217998"/>
                <a:gd name="connsiteX28" fmla="*/ 571500 w 3152217"/>
                <a:gd name="connsiteY28" fmla="*/ 1295400 h 2217998"/>
                <a:gd name="connsiteX29" fmla="*/ 0 w 3152217"/>
                <a:gd name="connsiteY29" fmla="*/ 1266825 h 2217998"/>
                <a:gd name="connsiteX30" fmla="*/ 9525 w 3152217"/>
                <a:gd name="connsiteY30" fmla="*/ 28575 h 2217998"/>
                <a:gd name="connsiteX31" fmla="*/ 323850 w 3152217"/>
                <a:gd name="connsiteY31" fmla="*/ 0 h 2217998"/>
                <a:gd name="connsiteX0" fmla="*/ 361950 w 3152217"/>
                <a:gd name="connsiteY0" fmla="*/ 0 h 2256098"/>
                <a:gd name="connsiteX1" fmla="*/ 95250 w 3152217"/>
                <a:gd name="connsiteY1" fmla="*/ 247650 h 2256098"/>
                <a:gd name="connsiteX2" fmla="*/ 1352550 w 3152217"/>
                <a:gd name="connsiteY2" fmla="*/ 123825 h 2256098"/>
                <a:gd name="connsiteX3" fmla="*/ 2314575 w 3152217"/>
                <a:gd name="connsiteY3" fmla="*/ 323850 h 2256098"/>
                <a:gd name="connsiteX4" fmla="*/ 2724150 w 3152217"/>
                <a:gd name="connsiteY4" fmla="*/ 819150 h 2256098"/>
                <a:gd name="connsiteX5" fmla="*/ 3152217 w 3152217"/>
                <a:gd name="connsiteY5" fmla="*/ 1255785 h 2256098"/>
                <a:gd name="connsiteX6" fmla="*/ 3152217 w 3152217"/>
                <a:gd name="connsiteY6" fmla="*/ 1468002 h 2256098"/>
                <a:gd name="connsiteX7" fmla="*/ 2940000 w 3152217"/>
                <a:gd name="connsiteY7" fmla="*/ 1468002 h 2256098"/>
                <a:gd name="connsiteX8" fmla="*/ 2539107 w 3152217"/>
                <a:gd name="connsiteY8" fmla="*/ 1067108 h 2256098"/>
                <a:gd name="connsiteX9" fmla="*/ 2474399 w 3152217"/>
                <a:gd name="connsiteY9" fmla="*/ 1153817 h 2256098"/>
                <a:gd name="connsiteX10" fmla="*/ 2907621 w 3152217"/>
                <a:gd name="connsiteY10" fmla="*/ 1587040 h 2256098"/>
                <a:gd name="connsiteX11" fmla="*/ 2907621 w 3152217"/>
                <a:gd name="connsiteY11" fmla="*/ 1799257 h 2256098"/>
                <a:gd name="connsiteX12" fmla="*/ 2695404 w 3152217"/>
                <a:gd name="connsiteY12" fmla="*/ 1799257 h 2256098"/>
                <a:gd name="connsiteX13" fmla="*/ 2293017 w 3152217"/>
                <a:gd name="connsiteY13" fmla="*/ 1396869 h 2256098"/>
                <a:gd name="connsiteX14" fmla="*/ 2228234 w 3152217"/>
                <a:gd name="connsiteY14" fmla="*/ 1483678 h 2256098"/>
                <a:gd name="connsiteX15" fmla="*/ 2648161 w 3152217"/>
                <a:gd name="connsiteY15" fmla="*/ 1903605 h 2256098"/>
                <a:gd name="connsiteX16" fmla="*/ 2648161 w 3152217"/>
                <a:gd name="connsiteY16" fmla="*/ 2115822 h 2256098"/>
                <a:gd name="connsiteX17" fmla="*/ 2435944 w 3152217"/>
                <a:gd name="connsiteY17" fmla="*/ 2115822 h 2256098"/>
                <a:gd name="connsiteX18" fmla="*/ 2046853 w 3152217"/>
                <a:gd name="connsiteY18" fmla="*/ 1726729 h 2256098"/>
                <a:gd name="connsiteX19" fmla="*/ 1987859 w 3152217"/>
                <a:gd name="connsiteY19" fmla="*/ 1812979 h 2256098"/>
                <a:gd name="connsiteX20" fmla="*/ 2218760 w 3152217"/>
                <a:gd name="connsiteY20" fmla="*/ 2043881 h 2256098"/>
                <a:gd name="connsiteX21" fmla="*/ 2218760 w 3152217"/>
                <a:gd name="connsiteY21" fmla="*/ 2256098 h 2256098"/>
                <a:gd name="connsiteX22" fmla="*/ 2006543 w 3152217"/>
                <a:gd name="connsiteY22" fmla="*/ 2256098 h 2256098"/>
                <a:gd name="connsiteX23" fmla="*/ 1798691 w 3152217"/>
                <a:gd name="connsiteY23" fmla="*/ 2048244 h 2256098"/>
                <a:gd name="connsiteX24" fmla="*/ 1775643 w 3152217"/>
                <a:gd name="connsiteY24" fmla="*/ 2025196 h 2256098"/>
                <a:gd name="connsiteX25" fmla="*/ 1842458 w 3152217"/>
                <a:gd name="connsiteY25" fmla="*/ 1935940 h 2256098"/>
                <a:gd name="connsiteX26" fmla="*/ 1533525 w 3152217"/>
                <a:gd name="connsiteY26" fmla="*/ 1524000 h 2256098"/>
                <a:gd name="connsiteX27" fmla="*/ 1219200 w 3152217"/>
                <a:gd name="connsiteY27" fmla="*/ 1219200 h 2256098"/>
                <a:gd name="connsiteX28" fmla="*/ 571500 w 3152217"/>
                <a:gd name="connsiteY28" fmla="*/ 1333500 h 2256098"/>
                <a:gd name="connsiteX29" fmla="*/ 0 w 3152217"/>
                <a:gd name="connsiteY29" fmla="*/ 1304925 h 2256098"/>
                <a:gd name="connsiteX30" fmla="*/ 9525 w 3152217"/>
                <a:gd name="connsiteY30" fmla="*/ 66675 h 2256098"/>
                <a:gd name="connsiteX31" fmla="*/ 361950 w 3152217"/>
                <a:gd name="connsiteY31" fmla="*/ 0 h 2256098"/>
                <a:gd name="connsiteX0" fmla="*/ 361950 w 3152217"/>
                <a:gd name="connsiteY0" fmla="*/ 9525 h 2265623"/>
                <a:gd name="connsiteX1" fmla="*/ 95250 w 3152217"/>
                <a:gd name="connsiteY1" fmla="*/ 257175 h 2265623"/>
                <a:gd name="connsiteX2" fmla="*/ 1352550 w 3152217"/>
                <a:gd name="connsiteY2" fmla="*/ 133350 h 2265623"/>
                <a:gd name="connsiteX3" fmla="*/ 2314575 w 3152217"/>
                <a:gd name="connsiteY3" fmla="*/ 333375 h 2265623"/>
                <a:gd name="connsiteX4" fmla="*/ 2724150 w 3152217"/>
                <a:gd name="connsiteY4" fmla="*/ 828675 h 2265623"/>
                <a:gd name="connsiteX5" fmla="*/ 3152217 w 3152217"/>
                <a:gd name="connsiteY5" fmla="*/ 1265310 h 2265623"/>
                <a:gd name="connsiteX6" fmla="*/ 3152217 w 3152217"/>
                <a:gd name="connsiteY6" fmla="*/ 1477527 h 2265623"/>
                <a:gd name="connsiteX7" fmla="*/ 2940000 w 3152217"/>
                <a:gd name="connsiteY7" fmla="*/ 1477527 h 2265623"/>
                <a:gd name="connsiteX8" fmla="*/ 2539107 w 3152217"/>
                <a:gd name="connsiteY8" fmla="*/ 1076633 h 2265623"/>
                <a:gd name="connsiteX9" fmla="*/ 2474399 w 3152217"/>
                <a:gd name="connsiteY9" fmla="*/ 1163342 h 2265623"/>
                <a:gd name="connsiteX10" fmla="*/ 2907621 w 3152217"/>
                <a:gd name="connsiteY10" fmla="*/ 1596565 h 2265623"/>
                <a:gd name="connsiteX11" fmla="*/ 2907621 w 3152217"/>
                <a:gd name="connsiteY11" fmla="*/ 1808782 h 2265623"/>
                <a:gd name="connsiteX12" fmla="*/ 2695404 w 3152217"/>
                <a:gd name="connsiteY12" fmla="*/ 1808782 h 2265623"/>
                <a:gd name="connsiteX13" fmla="*/ 2293017 w 3152217"/>
                <a:gd name="connsiteY13" fmla="*/ 1406394 h 2265623"/>
                <a:gd name="connsiteX14" fmla="*/ 2228234 w 3152217"/>
                <a:gd name="connsiteY14" fmla="*/ 1493203 h 2265623"/>
                <a:gd name="connsiteX15" fmla="*/ 2648161 w 3152217"/>
                <a:gd name="connsiteY15" fmla="*/ 1913130 h 2265623"/>
                <a:gd name="connsiteX16" fmla="*/ 2648161 w 3152217"/>
                <a:gd name="connsiteY16" fmla="*/ 2125347 h 2265623"/>
                <a:gd name="connsiteX17" fmla="*/ 2435944 w 3152217"/>
                <a:gd name="connsiteY17" fmla="*/ 2125347 h 2265623"/>
                <a:gd name="connsiteX18" fmla="*/ 2046853 w 3152217"/>
                <a:gd name="connsiteY18" fmla="*/ 1736254 h 2265623"/>
                <a:gd name="connsiteX19" fmla="*/ 1987859 w 3152217"/>
                <a:gd name="connsiteY19" fmla="*/ 1822504 h 2265623"/>
                <a:gd name="connsiteX20" fmla="*/ 2218760 w 3152217"/>
                <a:gd name="connsiteY20" fmla="*/ 2053406 h 2265623"/>
                <a:gd name="connsiteX21" fmla="*/ 2218760 w 3152217"/>
                <a:gd name="connsiteY21" fmla="*/ 2265623 h 2265623"/>
                <a:gd name="connsiteX22" fmla="*/ 2006543 w 3152217"/>
                <a:gd name="connsiteY22" fmla="*/ 2265623 h 2265623"/>
                <a:gd name="connsiteX23" fmla="*/ 1798691 w 3152217"/>
                <a:gd name="connsiteY23" fmla="*/ 2057769 h 2265623"/>
                <a:gd name="connsiteX24" fmla="*/ 1775643 w 3152217"/>
                <a:gd name="connsiteY24" fmla="*/ 2034721 h 2265623"/>
                <a:gd name="connsiteX25" fmla="*/ 1842458 w 3152217"/>
                <a:gd name="connsiteY25" fmla="*/ 1945465 h 2265623"/>
                <a:gd name="connsiteX26" fmla="*/ 1533525 w 3152217"/>
                <a:gd name="connsiteY26" fmla="*/ 1533525 h 2265623"/>
                <a:gd name="connsiteX27" fmla="*/ 1219200 w 3152217"/>
                <a:gd name="connsiteY27" fmla="*/ 1228725 h 2265623"/>
                <a:gd name="connsiteX28" fmla="*/ 571500 w 3152217"/>
                <a:gd name="connsiteY28" fmla="*/ 1343025 h 2265623"/>
                <a:gd name="connsiteX29" fmla="*/ 0 w 3152217"/>
                <a:gd name="connsiteY29" fmla="*/ 1314450 h 2265623"/>
                <a:gd name="connsiteX30" fmla="*/ 0 w 3152217"/>
                <a:gd name="connsiteY30" fmla="*/ 0 h 2265623"/>
                <a:gd name="connsiteX31" fmla="*/ 361950 w 3152217"/>
                <a:gd name="connsiteY31" fmla="*/ 9525 h 2265623"/>
                <a:gd name="connsiteX0" fmla="*/ 409575 w 3152217"/>
                <a:gd name="connsiteY0" fmla="*/ 9525 h 2265623"/>
                <a:gd name="connsiteX1" fmla="*/ 95250 w 3152217"/>
                <a:gd name="connsiteY1" fmla="*/ 257175 h 2265623"/>
                <a:gd name="connsiteX2" fmla="*/ 1352550 w 3152217"/>
                <a:gd name="connsiteY2" fmla="*/ 133350 h 2265623"/>
                <a:gd name="connsiteX3" fmla="*/ 2314575 w 3152217"/>
                <a:gd name="connsiteY3" fmla="*/ 333375 h 2265623"/>
                <a:gd name="connsiteX4" fmla="*/ 2724150 w 3152217"/>
                <a:gd name="connsiteY4" fmla="*/ 828675 h 2265623"/>
                <a:gd name="connsiteX5" fmla="*/ 3152217 w 3152217"/>
                <a:gd name="connsiteY5" fmla="*/ 1265310 h 2265623"/>
                <a:gd name="connsiteX6" fmla="*/ 3152217 w 3152217"/>
                <a:gd name="connsiteY6" fmla="*/ 1477527 h 2265623"/>
                <a:gd name="connsiteX7" fmla="*/ 2940000 w 3152217"/>
                <a:gd name="connsiteY7" fmla="*/ 1477527 h 2265623"/>
                <a:gd name="connsiteX8" fmla="*/ 2539107 w 3152217"/>
                <a:gd name="connsiteY8" fmla="*/ 1076633 h 2265623"/>
                <a:gd name="connsiteX9" fmla="*/ 2474399 w 3152217"/>
                <a:gd name="connsiteY9" fmla="*/ 1163342 h 2265623"/>
                <a:gd name="connsiteX10" fmla="*/ 2907621 w 3152217"/>
                <a:gd name="connsiteY10" fmla="*/ 1596565 h 2265623"/>
                <a:gd name="connsiteX11" fmla="*/ 2907621 w 3152217"/>
                <a:gd name="connsiteY11" fmla="*/ 1808782 h 2265623"/>
                <a:gd name="connsiteX12" fmla="*/ 2695404 w 3152217"/>
                <a:gd name="connsiteY12" fmla="*/ 1808782 h 2265623"/>
                <a:gd name="connsiteX13" fmla="*/ 2293017 w 3152217"/>
                <a:gd name="connsiteY13" fmla="*/ 1406394 h 2265623"/>
                <a:gd name="connsiteX14" fmla="*/ 2228234 w 3152217"/>
                <a:gd name="connsiteY14" fmla="*/ 1493203 h 2265623"/>
                <a:gd name="connsiteX15" fmla="*/ 2648161 w 3152217"/>
                <a:gd name="connsiteY15" fmla="*/ 1913130 h 2265623"/>
                <a:gd name="connsiteX16" fmla="*/ 2648161 w 3152217"/>
                <a:gd name="connsiteY16" fmla="*/ 2125347 h 2265623"/>
                <a:gd name="connsiteX17" fmla="*/ 2435944 w 3152217"/>
                <a:gd name="connsiteY17" fmla="*/ 2125347 h 2265623"/>
                <a:gd name="connsiteX18" fmla="*/ 2046853 w 3152217"/>
                <a:gd name="connsiteY18" fmla="*/ 1736254 h 2265623"/>
                <a:gd name="connsiteX19" fmla="*/ 1987859 w 3152217"/>
                <a:gd name="connsiteY19" fmla="*/ 1822504 h 2265623"/>
                <a:gd name="connsiteX20" fmla="*/ 2218760 w 3152217"/>
                <a:gd name="connsiteY20" fmla="*/ 2053406 h 2265623"/>
                <a:gd name="connsiteX21" fmla="*/ 2218760 w 3152217"/>
                <a:gd name="connsiteY21" fmla="*/ 2265623 h 2265623"/>
                <a:gd name="connsiteX22" fmla="*/ 2006543 w 3152217"/>
                <a:gd name="connsiteY22" fmla="*/ 2265623 h 2265623"/>
                <a:gd name="connsiteX23" fmla="*/ 1798691 w 3152217"/>
                <a:gd name="connsiteY23" fmla="*/ 2057769 h 2265623"/>
                <a:gd name="connsiteX24" fmla="*/ 1775643 w 3152217"/>
                <a:gd name="connsiteY24" fmla="*/ 2034721 h 2265623"/>
                <a:gd name="connsiteX25" fmla="*/ 1842458 w 3152217"/>
                <a:gd name="connsiteY25" fmla="*/ 1945465 h 2265623"/>
                <a:gd name="connsiteX26" fmla="*/ 1533525 w 3152217"/>
                <a:gd name="connsiteY26" fmla="*/ 1533525 h 2265623"/>
                <a:gd name="connsiteX27" fmla="*/ 1219200 w 3152217"/>
                <a:gd name="connsiteY27" fmla="*/ 1228725 h 2265623"/>
                <a:gd name="connsiteX28" fmla="*/ 571500 w 3152217"/>
                <a:gd name="connsiteY28" fmla="*/ 1343025 h 2265623"/>
                <a:gd name="connsiteX29" fmla="*/ 0 w 3152217"/>
                <a:gd name="connsiteY29" fmla="*/ 1314450 h 2265623"/>
                <a:gd name="connsiteX30" fmla="*/ 0 w 3152217"/>
                <a:gd name="connsiteY30" fmla="*/ 0 h 2265623"/>
                <a:gd name="connsiteX31" fmla="*/ 409575 w 3152217"/>
                <a:gd name="connsiteY31" fmla="*/ 9525 h 2265623"/>
                <a:gd name="connsiteX0" fmla="*/ 390525 w 3152217"/>
                <a:gd name="connsiteY0" fmla="*/ 9525 h 2265623"/>
                <a:gd name="connsiteX1" fmla="*/ 95250 w 3152217"/>
                <a:gd name="connsiteY1" fmla="*/ 257175 h 2265623"/>
                <a:gd name="connsiteX2" fmla="*/ 1352550 w 3152217"/>
                <a:gd name="connsiteY2" fmla="*/ 133350 h 2265623"/>
                <a:gd name="connsiteX3" fmla="*/ 2314575 w 3152217"/>
                <a:gd name="connsiteY3" fmla="*/ 333375 h 2265623"/>
                <a:gd name="connsiteX4" fmla="*/ 2724150 w 3152217"/>
                <a:gd name="connsiteY4" fmla="*/ 828675 h 2265623"/>
                <a:gd name="connsiteX5" fmla="*/ 3152217 w 3152217"/>
                <a:gd name="connsiteY5" fmla="*/ 1265310 h 2265623"/>
                <a:gd name="connsiteX6" fmla="*/ 3152217 w 3152217"/>
                <a:gd name="connsiteY6" fmla="*/ 1477527 h 2265623"/>
                <a:gd name="connsiteX7" fmla="*/ 2940000 w 3152217"/>
                <a:gd name="connsiteY7" fmla="*/ 1477527 h 2265623"/>
                <a:gd name="connsiteX8" fmla="*/ 2539107 w 3152217"/>
                <a:gd name="connsiteY8" fmla="*/ 1076633 h 2265623"/>
                <a:gd name="connsiteX9" fmla="*/ 2474399 w 3152217"/>
                <a:gd name="connsiteY9" fmla="*/ 1163342 h 2265623"/>
                <a:gd name="connsiteX10" fmla="*/ 2907621 w 3152217"/>
                <a:gd name="connsiteY10" fmla="*/ 1596565 h 2265623"/>
                <a:gd name="connsiteX11" fmla="*/ 2907621 w 3152217"/>
                <a:gd name="connsiteY11" fmla="*/ 1808782 h 2265623"/>
                <a:gd name="connsiteX12" fmla="*/ 2695404 w 3152217"/>
                <a:gd name="connsiteY12" fmla="*/ 1808782 h 2265623"/>
                <a:gd name="connsiteX13" fmla="*/ 2293017 w 3152217"/>
                <a:gd name="connsiteY13" fmla="*/ 1406394 h 2265623"/>
                <a:gd name="connsiteX14" fmla="*/ 2228234 w 3152217"/>
                <a:gd name="connsiteY14" fmla="*/ 1493203 h 2265623"/>
                <a:gd name="connsiteX15" fmla="*/ 2648161 w 3152217"/>
                <a:gd name="connsiteY15" fmla="*/ 1913130 h 2265623"/>
                <a:gd name="connsiteX16" fmla="*/ 2648161 w 3152217"/>
                <a:gd name="connsiteY16" fmla="*/ 2125347 h 2265623"/>
                <a:gd name="connsiteX17" fmla="*/ 2435944 w 3152217"/>
                <a:gd name="connsiteY17" fmla="*/ 2125347 h 2265623"/>
                <a:gd name="connsiteX18" fmla="*/ 2046853 w 3152217"/>
                <a:gd name="connsiteY18" fmla="*/ 1736254 h 2265623"/>
                <a:gd name="connsiteX19" fmla="*/ 1987859 w 3152217"/>
                <a:gd name="connsiteY19" fmla="*/ 1822504 h 2265623"/>
                <a:gd name="connsiteX20" fmla="*/ 2218760 w 3152217"/>
                <a:gd name="connsiteY20" fmla="*/ 2053406 h 2265623"/>
                <a:gd name="connsiteX21" fmla="*/ 2218760 w 3152217"/>
                <a:gd name="connsiteY21" fmla="*/ 2265623 h 2265623"/>
                <a:gd name="connsiteX22" fmla="*/ 2006543 w 3152217"/>
                <a:gd name="connsiteY22" fmla="*/ 2265623 h 2265623"/>
                <a:gd name="connsiteX23" fmla="*/ 1798691 w 3152217"/>
                <a:gd name="connsiteY23" fmla="*/ 2057769 h 2265623"/>
                <a:gd name="connsiteX24" fmla="*/ 1775643 w 3152217"/>
                <a:gd name="connsiteY24" fmla="*/ 2034721 h 2265623"/>
                <a:gd name="connsiteX25" fmla="*/ 1842458 w 3152217"/>
                <a:gd name="connsiteY25" fmla="*/ 1945465 h 2265623"/>
                <a:gd name="connsiteX26" fmla="*/ 1533525 w 3152217"/>
                <a:gd name="connsiteY26" fmla="*/ 1533525 h 2265623"/>
                <a:gd name="connsiteX27" fmla="*/ 1219200 w 3152217"/>
                <a:gd name="connsiteY27" fmla="*/ 1228725 h 2265623"/>
                <a:gd name="connsiteX28" fmla="*/ 571500 w 3152217"/>
                <a:gd name="connsiteY28" fmla="*/ 1343025 h 2265623"/>
                <a:gd name="connsiteX29" fmla="*/ 0 w 3152217"/>
                <a:gd name="connsiteY29" fmla="*/ 1314450 h 2265623"/>
                <a:gd name="connsiteX30" fmla="*/ 0 w 3152217"/>
                <a:gd name="connsiteY30" fmla="*/ 0 h 2265623"/>
                <a:gd name="connsiteX31" fmla="*/ 390525 w 3152217"/>
                <a:gd name="connsiteY31" fmla="*/ 9525 h 2265623"/>
                <a:gd name="connsiteX0" fmla="*/ 390525 w 3152217"/>
                <a:gd name="connsiteY0" fmla="*/ 24506 h 2280604"/>
                <a:gd name="connsiteX1" fmla="*/ 95250 w 3152217"/>
                <a:gd name="connsiteY1" fmla="*/ 272156 h 2280604"/>
                <a:gd name="connsiteX2" fmla="*/ 1352550 w 3152217"/>
                <a:gd name="connsiteY2" fmla="*/ 148331 h 2280604"/>
                <a:gd name="connsiteX3" fmla="*/ 2314575 w 3152217"/>
                <a:gd name="connsiteY3" fmla="*/ 348356 h 2280604"/>
                <a:gd name="connsiteX4" fmla="*/ 2724150 w 3152217"/>
                <a:gd name="connsiteY4" fmla="*/ 843656 h 2280604"/>
                <a:gd name="connsiteX5" fmla="*/ 3152217 w 3152217"/>
                <a:gd name="connsiteY5" fmla="*/ 1280291 h 2280604"/>
                <a:gd name="connsiteX6" fmla="*/ 3152217 w 3152217"/>
                <a:gd name="connsiteY6" fmla="*/ 1492508 h 2280604"/>
                <a:gd name="connsiteX7" fmla="*/ 2940000 w 3152217"/>
                <a:gd name="connsiteY7" fmla="*/ 1492508 h 2280604"/>
                <a:gd name="connsiteX8" fmla="*/ 2539107 w 3152217"/>
                <a:gd name="connsiteY8" fmla="*/ 1091614 h 2280604"/>
                <a:gd name="connsiteX9" fmla="*/ 2474399 w 3152217"/>
                <a:gd name="connsiteY9" fmla="*/ 1178323 h 2280604"/>
                <a:gd name="connsiteX10" fmla="*/ 2907621 w 3152217"/>
                <a:gd name="connsiteY10" fmla="*/ 1611546 h 2280604"/>
                <a:gd name="connsiteX11" fmla="*/ 2907621 w 3152217"/>
                <a:gd name="connsiteY11" fmla="*/ 1823763 h 2280604"/>
                <a:gd name="connsiteX12" fmla="*/ 2695404 w 3152217"/>
                <a:gd name="connsiteY12" fmla="*/ 1823763 h 2280604"/>
                <a:gd name="connsiteX13" fmla="*/ 2293017 w 3152217"/>
                <a:gd name="connsiteY13" fmla="*/ 1421375 h 2280604"/>
                <a:gd name="connsiteX14" fmla="*/ 2228234 w 3152217"/>
                <a:gd name="connsiteY14" fmla="*/ 1508184 h 2280604"/>
                <a:gd name="connsiteX15" fmla="*/ 2648161 w 3152217"/>
                <a:gd name="connsiteY15" fmla="*/ 1928111 h 2280604"/>
                <a:gd name="connsiteX16" fmla="*/ 2648161 w 3152217"/>
                <a:gd name="connsiteY16" fmla="*/ 2140328 h 2280604"/>
                <a:gd name="connsiteX17" fmla="*/ 2435944 w 3152217"/>
                <a:gd name="connsiteY17" fmla="*/ 2140328 h 2280604"/>
                <a:gd name="connsiteX18" fmla="*/ 2046853 w 3152217"/>
                <a:gd name="connsiteY18" fmla="*/ 1751235 h 2280604"/>
                <a:gd name="connsiteX19" fmla="*/ 1987859 w 3152217"/>
                <a:gd name="connsiteY19" fmla="*/ 1837485 h 2280604"/>
                <a:gd name="connsiteX20" fmla="*/ 2218760 w 3152217"/>
                <a:gd name="connsiteY20" fmla="*/ 2068387 h 2280604"/>
                <a:gd name="connsiteX21" fmla="*/ 2218760 w 3152217"/>
                <a:gd name="connsiteY21" fmla="*/ 2280604 h 2280604"/>
                <a:gd name="connsiteX22" fmla="*/ 2006543 w 3152217"/>
                <a:gd name="connsiteY22" fmla="*/ 2280604 h 2280604"/>
                <a:gd name="connsiteX23" fmla="*/ 1798691 w 3152217"/>
                <a:gd name="connsiteY23" fmla="*/ 2072750 h 2280604"/>
                <a:gd name="connsiteX24" fmla="*/ 1775643 w 3152217"/>
                <a:gd name="connsiteY24" fmla="*/ 2049702 h 2280604"/>
                <a:gd name="connsiteX25" fmla="*/ 1842458 w 3152217"/>
                <a:gd name="connsiteY25" fmla="*/ 1960446 h 2280604"/>
                <a:gd name="connsiteX26" fmla="*/ 1533525 w 3152217"/>
                <a:gd name="connsiteY26" fmla="*/ 1548506 h 2280604"/>
                <a:gd name="connsiteX27" fmla="*/ 1219200 w 3152217"/>
                <a:gd name="connsiteY27" fmla="*/ 1243706 h 2280604"/>
                <a:gd name="connsiteX28" fmla="*/ 571500 w 3152217"/>
                <a:gd name="connsiteY28" fmla="*/ 1358006 h 2280604"/>
                <a:gd name="connsiteX29" fmla="*/ 0 w 3152217"/>
                <a:gd name="connsiteY29" fmla="*/ 1329431 h 2280604"/>
                <a:gd name="connsiteX30" fmla="*/ 0 w 3152217"/>
                <a:gd name="connsiteY30" fmla="*/ 14981 h 2280604"/>
                <a:gd name="connsiteX31" fmla="*/ 390525 w 3152217"/>
                <a:gd name="connsiteY31" fmla="*/ 24506 h 2280604"/>
                <a:gd name="connsiteX0" fmla="*/ 390525 w 3152217"/>
                <a:gd name="connsiteY0" fmla="*/ 33386 h 2289484"/>
                <a:gd name="connsiteX1" fmla="*/ 95250 w 3152217"/>
                <a:gd name="connsiteY1" fmla="*/ 281036 h 2289484"/>
                <a:gd name="connsiteX2" fmla="*/ 1352550 w 3152217"/>
                <a:gd name="connsiteY2" fmla="*/ 157211 h 2289484"/>
                <a:gd name="connsiteX3" fmla="*/ 2314575 w 3152217"/>
                <a:gd name="connsiteY3" fmla="*/ 357236 h 2289484"/>
                <a:gd name="connsiteX4" fmla="*/ 2724150 w 3152217"/>
                <a:gd name="connsiteY4" fmla="*/ 852536 h 2289484"/>
                <a:gd name="connsiteX5" fmla="*/ 3152217 w 3152217"/>
                <a:gd name="connsiteY5" fmla="*/ 1289171 h 2289484"/>
                <a:gd name="connsiteX6" fmla="*/ 3152217 w 3152217"/>
                <a:gd name="connsiteY6" fmla="*/ 1501388 h 2289484"/>
                <a:gd name="connsiteX7" fmla="*/ 2940000 w 3152217"/>
                <a:gd name="connsiteY7" fmla="*/ 1501388 h 2289484"/>
                <a:gd name="connsiteX8" fmla="*/ 2539107 w 3152217"/>
                <a:gd name="connsiteY8" fmla="*/ 1100494 h 2289484"/>
                <a:gd name="connsiteX9" fmla="*/ 2474399 w 3152217"/>
                <a:gd name="connsiteY9" fmla="*/ 1187203 h 2289484"/>
                <a:gd name="connsiteX10" fmla="*/ 2907621 w 3152217"/>
                <a:gd name="connsiteY10" fmla="*/ 1620426 h 2289484"/>
                <a:gd name="connsiteX11" fmla="*/ 2907621 w 3152217"/>
                <a:gd name="connsiteY11" fmla="*/ 1832643 h 2289484"/>
                <a:gd name="connsiteX12" fmla="*/ 2695404 w 3152217"/>
                <a:gd name="connsiteY12" fmla="*/ 1832643 h 2289484"/>
                <a:gd name="connsiteX13" fmla="*/ 2293017 w 3152217"/>
                <a:gd name="connsiteY13" fmla="*/ 1430255 h 2289484"/>
                <a:gd name="connsiteX14" fmla="*/ 2228234 w 3152217"/>
                <a:gd name="connsiteY14" fmla="*/ 1517064 h 2289484"/>
                <a:gd name="connsiteX15" fmla="*/ 2648161 w 3152217"/>
                <a:gd name="connsiteY15" fmla="*/ 1936991 h 2289484"/>
                <a:gd name="connsiteX16" fmla="*/ 2648161 w 3152217"/>
                <a:gd name="connsiteY16" fmla="*/ 2149208 h 2289484"/>
                <a:gd name="connsiteX17" fmla="*/ 2435944 w 3152217"/>
                <a:gd name="connsiteY17" fmla="*/ 2149208 h 2289484"/>
                <a:gd name="connsiteX18" fmla="*/ 2046853 w 3152217"/>
                <a:gd name="connsiteY18" fmla="*/ 1760115 h 2289484"/>
                <a:gd name="connsiteX19" fmla="*/ 1987859 w 3152217"/>
                <a:gd name="connsiteY19" fmla="*/ 1846365 h 2289484"/>
                <a:gd name="connsiteX20" fmla="*/ 2218760 w 3152217"/>
                <a:gd name="connsiteY20" fmla="*/ 2077267 h 2289484"/>
                <a:gd name="connsiteX21" fmla="*/ 2218760 w 3152217"/>
                <a:gd name="connsiteY21" fmla="*/ 2289484 h 2289484"/>
                <a:gd name="connsiteX22" fmla="*/ 2006543 w 3152217"/>
                <a:gd name="connsiteY22" fmla="*/ 2289484 h 2289484"/>
                <a:gd name="connsiteX23" fmla="*/ 1798691 w 3152217"/>
                <a:gd name="connsiteY23" fmla="*/ 2081630 h 2289484"/>
                <a:gd name="connsiteX24" fmla="*/ 1775643 w 3152217"/>
                <a:gd name="connsiteY24" fmla="*/ 2058582 h 2289484"/>
                <a:gd name="connsiteX25" fmla="*/ 1842458 w 3152217"/>
                <a:gd name="connsiteY25" fmla="*/ 1969326 h 2289484"/>
                <a:gd name="connsiteX26" fmla="*/ 1533525 w 3152217"/>
                <a:gd name="connsiteY26" fmla="*/ 1557386 h 2289484"/>
                <a:gd name="connsiteX27" fmla="*/ 1219200 w 3152217"/>
                <a:gd name="connsiteY27" fmla="*/ 1252586 h 2289484"/>
                <a:gd name="connsiteX28" fmla="*/ 571500 w 3152217"/>
                <a:gd name="connsiteY28" fmla="*/ 1366886 h 2289484"/>
                <a:gd name="connsiteX29" fmla="*/ 0 w 3152217"/>
                <a:gd name="connsiteY29" fmla="*/ 1338311 h 2289484"/>
                <a:gd name="connsiteX30" fmla="*/ 0 w 3152217"/>
                <a:gd name="connsiteY30" fmla="*/ 23861 h 2289484"/>
                <a:gd name="connsiteX31" fmla="*/ 390525 w 3152217"/>
                <a:gd name="connsiteY31" fmla="*/ 33386 h 2289484"/>
                <a:gd name="connsiteX0" fmla="*/ 390525 w 3152217"/>
                <a:gd name="connsiteY0" fmla="*/ 24507 h 2280605"/>
                <a:gd name="connsiteX1" fmla="*/ 95250 w 3152217"/>
                <a:gd name="connsiteY1" fmla="*/ 272157 h 2280605"/>
                <a:gd name="connsiteX2" fmla="*/ 1352550 w 3152217"/>
                <a:gd name="connsiteY2" fmla="*/ 148332 h 2280605"/>
                <a:gd name="connsiteX3" fmla="*/ 2314575 w 3152217"/>
                <a:gd name="connsiteY3" fmla="*/ 348357 h 2280605"/>
                <a:gd name="connsiteX4" fmla="*/ 2724150 w 3152217"/>
                <a:gd name="connsiteY4" fmla="*/ 843657 h 2280605"/>
                <a:gd name="connsiteX5" fmla="*/ 3152217 w 3152217"/>
                <a:gd name="connsiteY5" fmla="*/ 1280292 h 2280605"/>
                <a:gd name="connsiteX6" fmla="*/ 3152217 w 3152217"/>
                <a:gd name="connsiteY6" fmla="*/ 1492509 h 2280605"/>
                <a:gd name="connsiteX7" fmla="*/ 2940000 w 3152217"/>
                <a:gd name="connsiteY7" fmla="*/ 1492509 h 2280605"/>
                <a:gd name="connsiteX8" fmla="*/ 2539107 w 3152217"/>
                <a:gd name="connsiteY8" fmla="*/ 1091615 h 2280605"/>
                <a:gd name="connsiteX9" fmla="*/ 2474399 w 3152217"/>
                <a:gd name="connsiteY9" fmla="*/ 1178324 h 2280605"/>
                <a:gd name="connsiteX10" fmla="*/ 2907621 w 3152217"/>
                <a:gd name="connsiteY10" fmla="*/ 1611547 h 2280605"/>
                <a:gd name="connsiteX11" fmla="*/ 2907621 w 3152217"/>
                <a:gd name="connsiteY11" fmla="*/ 1823764 h 2280605"/>
                <a:gd name="connsiteX12" fmla="*/ 2695404 w 3152217"/>
                <a:gd name="connsiteY12" fmla="*/ 1823764 h 2280605"/>
                <a:gd name="connsiteX13" fmla="*/ 2293017 w 3152217"/>
                <a:gd name="connsiteY13" fmla="*/ 1421376 h 2280605"/>
                <a:gd name="connsiteX14" fmla="*/ 2228234 w 3152217"/>
                <a:gd name="connsiteY14" fmla="*/ 1508185 h 2280605"/>
                <a:gd name="connsiteX15" fmla="*/ 2648161 w 3152217"/>
                <a:gd name="connsiteY15" fmla="*/ 1928112 h 2280605"/>
                <a:gd name="connsiteX16" fmla="*/ 2648161 w 3152217"/>
                <a:gd name="connsiteY16" fmla="*/ 2140329 h 2280605"/>
                <a:gd name="connsiteX17" fmla="*/ 2435944 w 3152217"/>
                <a:gd name="connsiteY17" fmla="*/ 2140329 h 2280605"/>
                <a:gd name="connsiteX18" fmla="*/ 2046853 w 3152217"/>
                <a:gd name="connsiteY18" fmla="*/ 1751236 h 2280605"/>
                <a:gd name="connsiteX19" fmla="*/ 1987859 w 3152217"/>
                <a:gd name="connsiteY19" fmla="*/ 1837486 h 2280605"/>
                <a:gd name="connsiteX20" fmla="*/ 2218760 w 3152217"/>
                <a:gd name="connsiteY20" fmla="*/ 2068388 h 2280605"/>
                <a:gd name="connsiteX21" fmla="*/ 2218760 w 3152217"/>
                <a:gd name="connsiteY21" fmla="*/ 2280605 h 2280605"/>
                <a:gd name="connsiteX22" fmla="*/ 2006543 w 3152217"/>
                <a:gd name="connsiteY22" fmla="*/ 2280605 h 2280605"/>
                <a:gd name="connsiteX23" fmla="*/ 1798691 w 3152217"/>
                <a:gd name="connsiteY23" fmla="*/ 2072751 h 2280605"/>
                <a:gd name="connsiteX24" fmla="*/ 1775643 w 3152217"/>
                <a:gd name="connsiteY24" fmla="*/ 2049703 h 2280605"/>
                <a:gd name="connsiteX25" fmla="*/ 1842458 w 3152217"/>
                <a:gd name="connsiteY25" fmla="*/ 1960447 h 2280605"/>
                <a:gd name="connsiteX26" fmla="*/ 1533525 w 3152217"/>
                <a:gd name="connsiteY26" fmla="*/ 1548507 h 2280605"/>
                <a:gd name="connsiteX27" fmla="*/ 1219200 w 3152217"/>
                <a:gd name="connsiteY27" fmla="*/ 1243707 h 2280605"/>
                <a:gd name="connsiteX28" fmla="*/ 571500 w 3152217"/>
                <a:gd name="connsiteY28" fmla="*/ 1358007 h 2280605"/>
                <a:gd name="connsiteX29" fmla="*/ 0 w 3152217"/>
                <a:gd name="connsiteY29" fmla="*/ 1329432 h 2280605"/>
                <a:gd name="connsiteX30" fmla="*/ 0 w 3152217"/>
                <a:gd name="connsiteY30" fmla="*/ 14982 h 2280605"/>
                <a:gd name="connsiteX31" fmla="*/ 390525 w 3152217"/>
                <a:gd name="connsiteY31" fmla="*/ 24507 h 2280605"/>
                <a:gd name="connsiteX0" fmla="*/ 390525 w 3152217"/>
                <a:gd name="connsiteY0" fmla="*/ 9525 h 2265623"/>
                <a:gd name="connsiteX1" fmla="*/ 95250 w 3152217"/>
                <a:gd name="connsiteY1" fmla="*/ 257175 h 2265623"/>
                <a:gd name="connsiteX2" fmla="*/ 1352550 w 3152217"/>
                <a:gd name="connsiteY2" fmla="*/ 133350 h 2265623"/>
                <a:gd name="connsiteX3" fmla="*/ 2314575 w 3152217"/>
                <a:gd name="connsiteY3" fmla="*/ 333375 h 2265623"/>
                <a:gd name="connsiteX4" fmla="*/ 2724150 w 3152217"/>
                <a:gd name="connsiteY4" fmla="*/ 828675 h 2265623"/>
                <a:gd name="connsiteX5" fmla="*/ 3152217 w 3152217"/>
                <a:gd name="connsiteY5" fmla="*/ 1265310 h 2265623"/>
                <a:gd name="connsiteX6" fmla="*/ 3152217 w 3152217"/>
                <a:gd name="connsiteY6" fmla="*/ 1477527 h 2265623"/>
                <a:gd name="connsiteX7" fmla="*/ 2940000 w 3152217"/>
                <a:gd name="connsiteY7" fmla="*/ 1477527 h 2265623"/>
                <a:gd name="connsiteX8" fmla="*/ 2539107 w 3152217"/>
                <a:gd name="connsiteY8" fmla="*/ 1076633 h 2265623"/>
                <a:gd name="connsiteX9" fmla="*/ 2474399 w 3152217"/>
                <a:gd name="connsiteY9" fmla="*/ 1163342 h 2265623"/>
                <a:gd name="connsiteX10" fmla="*/ 2907621 w 3152217"/>
                <a:gd name="connsiteY10" fmla="*/ 1596565 h 2265623"/>
                <a:gd name="connsiteX11" fmla="*/ 2907621 w 3152217"/>
                <a:gd name="connsiteY11" fmla="*/ 1808782 h 2265623"/>
                <a:gd name="connsiteX12" fmla="*/ 2695404 w 3152217"/>
                <a:gd name="connsiteY12" fmla="*/ 1808782 h 2265623"/>
                <a:gd name="connsiteX13" fmla="*/ 2293017 w 3152217"/>
                <a:gd name="connsiteY13" fmla="*/ 1406394 h 2265623"/>
                <a:gd name="connsiteX14" fmla="*/ 2228234 w 3152217"/>
                <a:gd name="connsiteY14" fmla="*/ 1493203 h 2265623"/>
                <a:gd name="connsiteX15" fmla="*/ 2648161 w 3152217"/>
                <a:gd name="connsiteY15" fmla="*/ 1913130 h 2265623"/>
                <a:gd name="connsiteX16" fmla="*/ 2648161 w 3152217"/>
                <a:gd name="connsiteY16" fmla="*/ 2125347 h 2265623"/>
                <a:gd name="connsiteX17" fmla="*/ 2435944 w 3152217"/>
                <a:gd name="connsiteY17" fmla="*/ 2125347 h 2265623"/>
                <a:gd name="connsiteX18" fmla="*/ 2046853 w 3152217"/>
                <a:gd name="connsiteY18" fmla="*/ 1736254 h 2265623"/>
                <a:gd name="connsiteX19" fmla="*/ 1987859 w 3152217"/>
                <a:gd name="connsiteY19" fmla="*/ 1822504 h 2265623"/>
                <a:gd name="connsiteX20" fmla="*/ 2218760 w 3152217"/>
                <a:gd name="connsiteY20" fmla="*/ 2053406 h 2265623"/>
                <a:gd name="connsiteX21" fmla="*/ 2218760 w 3152217"/>
                <a:gd name="connsiteY21" fmla="*/ 2265623 h 2265623"/>
                <a:gd name="connsiteX22" fmla="*/ 2006543 w 3152217"/>
                <a:gd name="connsiteY22" fmla="*/ 2265623 h 2265623"/>
                <a:gd name="connsiteX23" fmla="*/ 1798691 w 3152217"/>
                <a:gd name="connsiteY23" fmla="*/ 2057769 h 2265623"/>
                <a:gd name="connsiteX24" fmla="*/ 1775643 w 3152217"/>
                <a:gd name="connsiteY24" fmla="*/ 2034721 h 2265623"/>
                <a:gd name="connsiteX25" fmla="*/ 1842458 w 3152217"/>
                <a:gd name="connsiteY25" fmla="*/ 1945465 h 2265623"/>
                <a:gd name="connsiteX26" fmla="*/ 1533525 w 3152217"/>
                <a:gd name="connsiteY26" fmla="*/ 1533525 h 2265623"/>
                <a:gd name="connsiteX27" fmla="*/ 1219200 w 3152217"/>
                <a:gd name="connsiteY27" fmla="*/ 1228725 h 2265623"/>
                <a:gd name="connsiteX28" fmla="*/ 571500 w 3152217"/>
                <a:gd name="connsiteY28" fmla="*/ 1343025 h 2265623"/>
                <a:gd name="connsiteX29" fmla="*/ 0 w 3152217"/>
                <a:gd name="connsiteY29" fmla="*/ 1314450 h 2265623"/>
                <a:gd name="connsiteX30" fmla="*/ 0 w 3152217"/>
                <a:gd name="connsiteY30" fmla="*/ 0 h 2265623"/>
                <a:gd name="connsiteX31" fmla="*/ 390525 w 3152217"/>
                <a:gd name="connsiteY31" fmla="*/ 9525 h 2265623"/>
                <a:gd name="connsiteX0" fmla="*/ 390525 w 3152217"/>
                <a:gd name="connsiteY0" fmla="*/ 9525 h 2265623"/>
                <a:gd name="connsiteX1" fmla="*/ 95250 w 3152217"/>
                <a:gd name="connsiteY1" fmla="*/ 257175 h 2265623"/>
                <a:gd name="connsiteX2" fmla="*/ 1352550 w 3152217"/>
                <a:gd name="connsiteY2" fmla="*/ 133350 h 2265623"/>
                <a:gd name="connsiteX3" fmla="*/ 2314575 w 3152217"/>
                <a:gd name="connsiteY3" fmla="*/ 333375 h 2265623"/>
                <a:gd name="connsiteX4" fmla="*/ 2724150 w 3152217"/>
                <a:gd name="connsiteY4" fmla="*/ 828675 h 2265623"/>
                <a:gd name="connsiteX5" fmla="*/ 3152217 w 3152217"/>
                <a:gd name="connsiteY5" fmla="*/ 1265310 h 2265623"/>
                <a:gd name="connsiteX6" fmla="*/ 3152217 w 3152217"/>
                <a:gd name="connsiteY6" fmla="*/ 1477527 h 2265623"/>
                <a:gd name="connsiteX7" fmla="*/ 2940000 w 3152217"/>
                <a:gd name="connsiteY7" fmla="*/ 1477527 h 2265623"/>
                <a:gd name="connsiteX8" fmla="*/ 2539107 w 3152217"/>
                <a:gd name="connsiteY8" fmla="*/ 1076633 h 2265623"/>
                <a:gd name="connsiteX9" fmla="*/ 2474399 w 3152217"/>
                <a:gd name="connsiteY9" fmla="*/ 1163342 h 2265623"/>
                <a:gd name="connsiteX10" fmla="*/ 2907621 w 3152217"/>
                <a:gd name="connsiteY10" fmla="*/ 1596565 h 2265623"/>
                <a:gd name="connsiteX11" fmla="*/ 2907621 w 3152217"/>
                <a:gd name="connsiteY11" fmla="*/ 1808782 h 2265623"/>
                <a:gd name="connsiteX12" fmla="*/ 2695404 w 3152217"/>
                <a:gd name="connsiteY12" fmla="*/ 1808782 h 2265623"/>
                <a:gd name="connsiteX13" fmla="*/ 2293017 w 3152217"/>
                <a:gd name="connsiteY13" fmla="*/ 1406394 h 2265623"/>
                <a:gd name="connsiteX14" fmla="*/ 2228234 w 3152217"/>
                <a:gd name="connsiteY14" fmla="*/ 1493203 h 2265623"/>
                <a:gd name="connsiteX15" fmla="*/ 2648161 w 3152217"/>
                <a:gd name="connsiteY15" fmla="*/ 1913130 h 2265623"/>
                <a:gd name="connsiteX16" fmla="*/ 2648161 w 3152217"/>
                <a:gd name="connsiteY16" fmla="*/ 2125347 h 2265623"/>
                <a:gd name="connsiteX17" fmla="*/ 2435944 w 3152217"/>
                <a:gd name="connsiteY17" fmla="*/ 2125347 h 2265623"/>
                <a:gd name="connsiteX18" fmla="*/ 2046853 w 3152217"/>
                <a:gd name="connsiteY18" fmla="*/ 1736254 h 2265623"/>
                <a:gd name="connsiteX19" fmla="*/ 1987859 w 3152217"/>
                <a:gd name="connsiteY19" fmla="*/ 1822504 h 2265623"/>
                <a:gd name="connsiteX20" fmla="*/ 2218760 w 3152217"/>
                <a:gd name="connsiteY20" fmla="*/ 2053406 h 2265623"/>
                <a:gd name="connsiteX21" fmla="*/ 2218760 w 3152217"/>
                <a:gd name="connsiteY21" fmla="*/ 2265623 h 2265623"/>
                <a:gd name="connsiteX22" fmla="*/ 2006543 w 3152217"/>
                <a:gd name="connsiteY22" fmla="*/ 2265623 h 2265623"/>
                <a:gd name="connsiteX23" fmla="*/ 1798691 w 3152217"/>
                <a:gd name="connsiteY23" fmla="*/ 2057769 h 2265623"/>
                <a:gd name="connsiteX24" fmla="*/ 1775643 w 3152217"/>
                <a:gd name="connsiteY24" fmla="*/ 2034721 h 2265623"/>
                <a:gd name="connsiteX25" fmla="*/ 1842458 w 3152217"/>
                <a:gd name="connsiteY25" fmla="*/ 1945465 h 2265623"/>
                <a:gd name="connsiteX26" fmla="*/ 1533525 w 3152217"/>
                <a:gd name="connsiteY26" fmla="*/ 1533525 h 2265623"/>
                <a:gd name="connsiteX27" fmla="*/ 1219200 w 3152217"/>
                <a:gd name="connsiteY27" fmla="*/ 1228725 h 2265623"/>
                <a:gd name="connsiteX28" fmla="*/ 571500 w 3152217"/>
                <a:gd name="connsiteY28" fmla="*/ 1343025 h 2265623"/>
                <a:gd name="connsiteX29" fmla="*/ 0 w 3152217"/>
                <a:gd name="connsiteY29" fmla="*/ 1314450 h 2265623"/>
                <a:gd name="connsiteX30" fmla="*/ 0 w 3152217"/>
                <a:gd name="connsiteY30" fmla="*/ 0 h 2265623"/>
                <a:gd name="connsiteX31" fmla="*/ 390525 w 3152217"/>
                <a:gd name="connsiteY31" fmla="*/ 9525 h 2265623"/>
                <a:gd name="connsiteX0" fmla="*/ 400050 w 3152217"/>
                <a:gd name="connsiteY0" fmla="*/ 0 h 2284673"/>
                <a:gd name="connsiteX1" fmla="*/ 95250 w 3152217"/>
                <a:gd name="connsiteY1" fmla="*/ 276225 h 2284673"/>
                <a:gd name="connsiteX2" fmla="*/ 1352550 w 3152217"/>
                <a:gd name="connsiteY2" fmla="*/ 152400 h 2284673"/>
                <a:gd name="connsiteX3" fmla="*/ 2314575 w 3152217"/>
                <a:gd name="connsiteY3" fmla="*/ 352425 h 2284673"/>
                <a:gd name="connsiteX4" fmla="*/ 2724150 w 3152217"/>
                <a:gd name="connsiteY4" fmla="*/ 847725 h 2284673"/>
                <a:gd name="connsiteX5" fmla="*/ 3152217 w 3152217"/>
                <a:gd name="connsiteY5" fmla="*/ 1284360 h 2284673"/>
                <a:gd name="connsiteX6" fmla="*/ 3152217 w 3152217"/>
                <a:gd name="connsiteY6" fmla="*/ 1496577 h 2284673"/>
                <a:gd name="connsiteX7" fmla="*/ 2940000 w 3152217"/>
                <a:gd name="connsiteY7" fmla="*/ 1496577 h 2284673"/>
                <a:gd name="connsiteX8" fmla="*/ 2539107 w 3152217"/>
                <a:gd name="connsiteY8" fmla="*/ 1095683 h 2284673"/>
                <a:gd name="connsiteX9" fmla="*/ 2474399 w 3152217"/>
                <a:gd name="connsiteY9" fmla="*/ 1182392 h 2284673"/>
                <a:gd name="connsiteX10" fmla="*/ 2907621 w 3152217"/>
                <a:gd name="connsiteY10" fmla="*/ 1615615 h 2284673"/>
                <a:gd name="connsiteX11" fmla="*/ 2907621 w 3152217"/>
                <a:gd name="connsiteY11" fmla="*/ 1827832 h 2284673"/>
                <a:gd name="connsiteX12" fmla="*/ 2695404 w 3152217"/>
                <a:gd name="connsiteY12" fmla="*/ 1827832 h 2284673"/>
                <a:gd name="connsiteX13" fmla="*/ 2293017 w 3152217"/>
                <a:gd name="connsiteY13" fmla="*/ 1425444 h 2284673"/>
                <a:gd name="connsiteX14" fmla="*/ 2228234 w 3152217"/>
                <a:gd name="connsiteY14" fmla="*/ 1512253 h 2284673"/>
                <a:gd name="connsiteX15" fmla="*/ 2648161 w 3152217"/>
                <a:gd name="connsiteY15" fmla="*/ 1932180 h 2284673"/>
                <a:gd name="connsiteX16" fmla="*/ 2648161 w 3152217"/>
                <a:gd name="connsiteY16" fmla="*/ 2144397 h 2284673"/>
                <a:gd name="connsiteX17" fmla="*/ 2435944 w 3152217"/>
                <a:gd name="connsiteY17" fmla="*/ 2144397 h 2284673"/>
                <a:gd name="connsiteX18" fmla="*/ 2046853 w 3152217"/>
                <a:gd name="connsiteY18" fmla="*/ 1755304 h 2284673"/>
                <a:gd name="connsiteX19" fmla="*/ 1987859 w 3152217"/>
                <a:gd name="connsiteY19" fmla="*/ 1841554 h 2284673"/>
                <a:gd name="connsiteX20" fmla="*/ 2218760 w 3152217"/>
                <a:gd name="connsiteY20" fmla="*/ 2072456 h 2284673"/>
                <a:gd name="connsiteX21" fmla="*/ 2218760 w 3152217"/>
                <a:gd name="connsiteY21" fmla="*/ 2284673 h 2284673"/>
                <a:gd name="connsiteX22" fmla="*/ 2006543 w 3152217"/>
                <a:gd name="connsiteY22" fmla="*/ 2284673 h 2284673"/>
                <a:gd name="connsiteX23" fmla="*/ 1798691 w 3152217"/>
                <a:gd name="connsiteY23" fmla="*/ 2076819 h 2284673"/>
                <a:gd name="connsiteX24" fmla="*/ 1775643 w 3152217"/>
                <a:gd name="connsiteY24" fmla="*/ 2053771 h 2284673"/>
                <a:gd name="connsiteX25" fmla="*/ 1842458 w 3152217"/>
                <a:gd name="connsiteY25" fmla="*/ 1964515 h 2284673"/>
                <a:gd name="connsiteX26" fmla="*/ 1533525 w 3152217"/>
                <a:gd name="connsiteY26" fmla="*/ 1552575 h 2284673"/>
                <a:gd name="connsiteX27" fmla="*/ 1219200 w 3152217"/>
                <a:gd name="connsiteY27" fmla="*/ 1247775 h 2284673"/>
                <a:gd name="connsiteX28" fmla="*/ 571500 w 3152217"/>
                <a:gd name="connsiteY28" fmla="*/ 1362075 h 2284673"/>
                <a:gd name="connsiteX29" fmla="*/ 0 w 3152217"/>
                <a:gd name="connsiteY29" fmla="*/ 1333500 h 2284673"/>
                <a:gd name="connsiteX30" fmla="*/ 0 w 3152217"/>
                <a:gd name="connsiteY30" fmla="*/ 19050 h 2284673"/>
                <a:gd name="connsiteX31" fmla="*/ 400050 w 3152217"/>
                <a:gd name="connsiteY31" fmla="*/ 0 h 228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152217" h="2284673">
                  <a:moveTo>
                    <a:pt x="400050" y="0"/>
                  </a:moveTo>
                  <a:lnTo>
                    <a:pt x="95250" y="276225"/>
                  </a:lnTo>
                  <a:cubicBezTo>
                    <a:pt x="349250" y="777875"/>
                    <a:pt x="831850" y="460375"/>
                    <a:pt x="1352550" y="152400"/>
                  </a:cubicBezTo>
                  <a:cubicBezTo>
                    <a:pt x="1641475" y="288925"/>
                    <a:pt x="1968500" y="301625"/>
                    <a:pt x="2314575" y="352425"/>
                  </a:cubicBezTo>
                  <a:cubicBezTo>
                    <a:pt x="2451100" y="603250"/>
                    <a:pt x="2587625" y="682625"/>
                    <a:pt x="2724150" y="847725"/>
                  </a:cubicBezTo>
                  <a:lnTo>
                    <a:pt x="3152217" y="1284360"/>
                  </a:lnTo>
                  <a:cubicBezTo>
                    <a:pt x="3210819" y="1342962"/>
                    <a:pt x="3210819" y="1437975"/>
                    <a:pt x="3152217" y="1496577"/>
                  </a:cubicBezTo>
                  <a:cubicBezTo>
                    <a:pt x="3093615" y="1555179"/>
                    <a:pt x="2998602" y="1555179"/>
                    <a:pt x="2940000" y="1496577"/>
                  </a:cubicBezTo>
                  <a:lnTo>
                    <a:pt x="2539107" y="1095683"/>
                  </a:lnTo>
                  <a:lnTo>
                    <a:pt x="2474399" y="1182392"/>
                  </a:lnTo>
                  <a:lnTo>
                    <a:pt x="2907621" y="1615615"/>
                  </a:lnTo>
                  <a:cubicBezTo>
                    <a:pt x="2966223" y="1674217"/>
                    <a:pt x="2966223" y="1769230"/>
                    <a:pt x="2907621" y="1827832"/>
                  </a:cubicBezTo>
                  <a:cubicBezTo>
                    <a:pt x="2849019" y="1886434"/>
                    <a:pt x="2754006" y="1886434"/>
                    <a:pt x="2695404" y="1827832"/>
                  </a:cubicBezTo>
                  <a:lnTo>
                    <a:pt x="2293017" y="1425444"/>
                  </a:lnTo>
                  <a:lnTo>
                    <a:pt x="2228234" y="1512253"/>
                  </a:lnTo>
                  <a:lnTo>
                    <a:pt x="2648161" y="1932180"/>
                  </a:lnTo>
                  <a:cubicBezTo>
                    <a:pt x="2706763" y="1990782"/>
                    <a:pt x="2706763" y="2085795"/>
                    <a:pt x="2648161" y="2144397"/>
                  </a:cubicBezTo>
                  <a:cubicBezTo>
                    <a:pt x="2589559" y="2202999"/>
                    <a:pt x="2494546" y="2202999"/>
                    <a:pt x="2435944" y="2144397"/>
                  </a:cubicBezTo>
                  <a:lnTo>
                    <a:pt x="2046853" y="1755304"/>
                  </a:lnTo>
                  <a:lnTo>
                    <a:pt x="1987859" y="1841554"/>
                  </a:lnTo>
                  <a:lnTo>
                    <a:pt x="2218760" y="2072456"/>
                  </a:lnTo>
                  <a:cubicBezTo>
                    <a:pt x="2277362" y="2131058"/>
                    <a:pt x="2277362" y="2226071"/>
                    <a:pt x="2218760" y="2284673"/>
                  </a:cubicBezTo>
                  <a:cubicBezTo>
                    <a:pt x="2160158" y="2343275"/>
                    <a:pt x="2065146" y="2343275"/>
                    <a:pt x="2006543" y="2284673"/>
                  </a:cubicBezTo>
                  <a:lnTo>
                    <a:pt x="1798691" y="2076819"/>
                  </a:lnTo>
                  <a:lnTo>
                    <a:pt x="1775643" y="2053771"/>
                  </a:lnTo>
                  <a:lnTo>
                    <a:pt x="1842458" y="1964515"/>
                  </a:lnTo>
                  <a:cubicBezTo>
                    <a:pt x="2026677" y="1607442"/>
                    <a:pt x="1697608" y="1472750"/>
                    <a:pt x="1533525" y="1552575"/>
                  </a:cubicBezTo>
                  <a:cubicBezTo>
                    <a:pt x="1555750" y="1323975"/>
                    <a:pt x="1380229" y="1237081"/>
                    <a:pt x="1219200" y="1247775"/>
                  </a:cubicBezTo>
                  <a:cubicBezTo>
                    <a:pt x="1190625" y="958850"/>
                    <a:pt x="838200" y="793750"/>
                    <a:pt x="571500" y="1362075"/>
                  </a:cubicBezTo>
                  <a:cubicBezTo>
                    <a:pt x="504825" y="1114425"/>
                    <a:pt x="276225" y="1066800"/>
                    <a:pt x="0" y="1333500"/>
                  </a:cubicBezTo>
                  <a:lnTo>
                    <a:pt x="0" y="19050"/>
                  </a:lnTo>
                  <a:lnTo>
                    <a:pt x="40005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grpSp>
      <p:sp>
        <p:nvSpPr>
          <p:cNvPr id="16" name="Rectangle 15">
            <a:extLst>
              <a:ext uri="{FF2B5EF4-FFF2-40B4-BE49-F238E27FC236}">
                <a16:creationId xmlns:a16="http://schemas.microsoft.com/office/drawing/2014/main" id="{F8E277DE-E7C7-4E85-808D-4D24DF307A23}"/>
              </a:ext>
            </a:extLst>
          </p:cNvPr>
          <p:cNvSpPr/>
          <p:nvPr/>
        </p:nvSpPr>
        <p:spPr>
          <a:xfrm>
            <a:off x="0" y="2685482"/>
            <a:ext cx="4224000" cy="165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 name="Rectangle 16">
            <a:extLst>
              <a:ext uri="{FF2B5EF4-FFF2-40B4-BE49-F238E27FC236}">
                <a16:creationId xmlns:a16="http://schemas.microsoft.com/office/drawing/2014/main" id="{C781E7EF-B292-4EBC-947B-B05F0A1E82DD}"/>
              </a:ext>
            </a:extLst>
          </p:cNvPr>
          <p:cNvSpPr/>
          <p:nvPr/>
        </p:nvSpPr>
        <p:spPr>
          <a:xfrm>
            <a:off x="7968003" y="2685482"/>
            <a:ext cx="4223999" cy="165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18" name="Group 17">
            <a:extLst>
              <a:ext uri="{FF2B5EF4-FFF2-40B4-BE49-F238E27FC236}">
                <a16:creationId xmlns:a16="http://schemas.microsoft.com/office/drawing/2014/main" id="{5860ED6E-5035-49C9-B28F-2AC4C7A48853}"/>
              </a:ext>
            </a:extLst>
          </p:cNvPr>
          <p:cNvGrpSpPr/>
          <p:nvPr/>
        </p:nvGrpSpPr>
        <p:grpSpPr>
          <a:xfrm>
            <a:off x="892530" y="2920558"/>
            <a:ext cx="3160237" cy="530163"/>
            <a:chOff x="-1935677" y="4307149"/>
            <a:chExt cx="11377636" cy="530163"/>
          </a:xfrm>
        </p:grpSpPr>
        <p:sp>
          <p:nvSpPr>
            <p:cNvPr id="19" name="TextBox 18">
              <a:extLst>
                <a:ext uri="{FF2B5EF4-FFF2-40B4-BE49-F238E27FC236}">
                  <a16:creationId xmlns:a16="http://schemas.microsoft.com/office/drawing/2014/main" id="{09382C0D-7285-40A4-9D9A-6736F37897A6}"/>
                </a:ext>
              </a:extLst>
            </p:cNvPr>
            <p:cNvSpPr txBox="1"/>
            <p:nvPr/>
          </p:nvSpPr>
          <p:spPr>
            <a:xfrm>
              <a:off x="1985511" y="4560313"/>
              <a:ext cx="7456444" cy="276999"/>
            </a:xfrm>
            <a:prstGeom prst="rect">
              <a:avLst/>
            </a:prstGeom>
            <a:noFill/>
          </p:spPr>
          <p:txBody>
            <a:bodyPr wrap="square" rtlCol="0">
              <a:spAutoFit/>
            </a:bodyPr>
            <a:lstStyle/>
            <a:p>
              <a:pPr algn="r"/>
              <a:r>
                <a:rPr lang="en-US" altLang="ko-KR" sz="1200" dirty="0">
                  <a:solidFill>
                    <a:schemeClr val="bg1"/>
                  </a:solidFill>
                  <a:latin typeface="Arial" pitchFamily="34" charset="0"/>
                  <a:cs typeface="Arial" pitchFamily="34" charset="0"/>
                </a:rPr>
                <a:t>.  </a:t>
              </a:r>
              <a:r>
                <a:rPr lang="ko-KR" altLang="en-US" sz="1200" dirty="0">
                  <a:solidFill>
                    <a:schemeClr val="bg1"/>
                  </a:solidFill>
                  <a:latin typeface="Arial" pitchFamily="34" charset="0"/>
                  <a:cs typeface="Arial" pitchFamily="34" charset="0"/>
                </a:rPr>
                <a:t>  </a:t>
              </a:r>
              <a:r>
                <a:rPr lang="en-US" altLang="ko-KR" sz="1200" dirty="0">
                  <a:solidFill>
                    <a:schemeClr val="bg1"/>
                  </a:solidFill>
                  <a:latin typeface="Arial" pitchFamily="34" charset="0"/>
                  <a:cs typeface="Arial" pitchFamily="34" charset="0"/>
                </a:rPr>
                <a:t> </a:t>
              </a:r>
              <a:endParaRPr lang="ko-KR" altLang="en-US" sz="1200" dirty="0">
                <a:solidFill>
                  <a:schemeClr val="bg1"/>
                </a:solidFill>
                <a:latin typeface="Arial" pitchFamily="34" charset="0"/>
                <a:cs typeface="Arial" pitchFamily="34" charset="0"/>
              </a:endParaRPr>
            </a:p>
          </p:txBody>
        </p:sp>
        <p:sp>
          <p:nvSpPr>
            <p:cNvPr id="20" name="TextBox 19">
              <a:extLst>
                <a:ext uri="{FF2B5EF4-FFF2-40B4-BE49-F238E27FC236}">
                  <a16:creationId xmlns:a16="http://schemas.microsoft.com/office/drawing/2014/main" id="{49933698-870F-44CC-A3E8-1838A4BFEDBF}"/>
                </a:ext>
              </a:extLst>
            </p:cNvPr>
            <p:cNvSpPr txBox="1"/>
            <p:nvPr/>
          </p:nvSpPr>
          <p:spPr>
            <a:xfrm>
              <a:off x="-1935677" y="4307149"/>
              <a:ext cx="11377636" cy="461665"/>
            </a:xfrm>
            <a:prstGeom prst="rect">
              <a:avLst/>
            </a:prstGeom>
            <a:noFill/>
          </p:spPr>
          <p:txBody>
            <a:bodyPr wrap="square" rtlCol="0">
              <a:spAutoFit/>
            </a:bodyPr>
            <a:lstStyle/>
            <a:p>
              <a:pPr algn="ctr"/>
              <a:r>
                <a:rPr lang="en-US" altLang="ko-KR" sz="2400" b="1" dirty="0">
                  <a:solidFill>
                    <a:schemeClr val="bg1"/>
                  </a:solidFill>
                  <a:latin typeface="Arial" pitchFamily="34" charset="0"/>
                  <a:cs typeface="Arial" pitchFamily="34" charset="0"/>
                </a:rPr>
                <a:t>Possible Churners</a:t>
              </a:r>
              <a:endParaRPr lang="ko-KR" altLang="en-US" sz="2400" b="1" dirty="0">
                <a:solidFill>
                  <a:schemeClr val="bg1"/>
                </a:solidFill>
                <a:latin typeface="Arial" pitchFamily="34" charset="0"/>
                <a:cs typeface="Arial" pitchFamily="34" charset="0"/>
              </a:endParaRPr>
            </a:p>
          </p:txBody>
        </p:sp>
      </p:grpSp>
      <p:grpSp>
        <p:nvGrpSpPr>
          <p:cNvPr id="21" name="Group 20">
            <a:extLst>
              <a:ext uri="{FF2B5EF4-FFF2-40B4-BE49-F238E27FC236}">
                <a16:creationId xmlns:a16="http://schemas.microsoft.com/office/drawing/2014/main" id="{64A0DF52-3F41-4276-8D3C-EF55CDE5D545}"/>
              </a:ext>
            </a:extLst>
          </p:cNvPr>
          <p:cNvGrpSpPr/>
          <p:nvPr/>
        </p:nvGrpSpPr>
        <p:grpSpPr>
          <a:xfrm>
            <a:off x="8184234" y="2920558"/>
            <a:ext cx="2590446" cy="830997"/>
            <a:chOff x="1985511" y="4307149"/>
            <a:chExt cx="7456448" cy="830997"/>
          </a:xfrm>
          <a:noFill/>
        </p:grpSpPr>
        <p:sp>
          <p:nvSpPr>
            <p:cNvPr id="22" name="TextBox 21">
              <a:extLst>
                <a:ext uri="{FF2B5EF4-FFF2-40B4-BE49-F238E27FC236}">
                  <a16:creationId xmlns:a16="http://schemas.microsoft.com/office/drawing/2014/main" id="{45656A07-EF51-4936-B6C8-479C0B39E41A}"/>
                </a:ext>
              </a:extLst>
            </p:cNvPr>
            <p:cNvSpPr txBox="1"/>
            <p:nvPr/>
          </p:nvSpPr>
          <p:spPr>
            <a:xfrm>
              <a:off x="1985511" y="4560313"/>
              <a:ext cx="7456444" cy="276999"/>
            </a:xfrm>
            <a:prstGeom prst="rect">
              <a:avLst/>
            </a:prstGeom>
            <a:grpFill/>
          </p:spPr>
          <p:txBody>
            <a:bodyPr wrap="square" rtlCol="0">
              <a:spAutoFit/>
            </a:bodyPr>
            <a:lstStyle/>
            <a:p>
              <a:endParaRPr lang="ko-KR" altLang="en-US" sz="1200" dirty="0">
                <a:solidFill>
                  <a:schemeClr val="bg1"/>
                </a:solidFill>
                <a:latin typeface="Arial" pitchFamily="34" charset="0"/>
                <a:cs typeface="Arial" pitchFamily="34" charset="0"/>
              </a:endParaRPr>
            </a:p>
          </p:txBody>
        </p:sp>
        <p:sp>
          <p:nvSpPr>
            <p:cNvPr id="23" name="TextBox 22">
              <a:extLst>
                <a:ext uri="{FF2B5EF4-FFF2-40B4-BE49-F238E27FC236}">
                  <a16:creationId xmlns:a16="http://schemas.microsoft.com/office/drawing/2014/main" id="{2A613AFE-0077-4287-B3D9-26CE8FDB3C2B}"/>
                </a:ext>
              </a:extLst>
            </p:cNvPr>
            <p:cNvSpPr txBox="1"/>
            <p:nvPr/>
          </p:nvSpPr>
          <p:spPr>
            <a:xfrm>
              <a:off x="1985515" y="4307149"/>
              <a:ext cx="7456444" cy="830997"/>
            </a:xfrm>
            <a:prstGeom prst="rect">
              <a:avLst/>
            </a:prstGeom>
            <a:grpFill/>
          </p:spPr>
          <p:txBody>
            <a:bodyPr wrap="square" rtlCol="0">
              <a:spAutoFit/>
            </a:bodyPr>
            <a:lstStyle/>
            <a:p>
              <a:r>
                <a:rPr lang="en-US" altLang="ko-KR" sz="2400" b="1" dirty="0">
                  <a:solidFill>
                    <a:schemeClr val="bg1"/>
                  </a:solidFill>
                  <a:latin typeface="Arial" pitchFamily="34" charset="0"/>
                  <a:cs typeface="Arial" pitchFamily="34" charset="0"/>
                </a:rPr>
                <a:t>Possible Retain</a:t>
              </a:r>
              <a:endParaRPr lang="ko-KR" altLang="en-US" sz="2400" b="1" dirty="0">
                <a:solidFill>
                  <a:schemeClr val="bg1"/>
                </a:solidFill>
                <a:latin typeface="Arial" pitchFamily="34" charset="0"/>
                <a:cs typeface="Arial" pitchFamily="34" charset="0"/>
              </a:endParaRPr>
            </a:p>
          </p:txBody>
        </p:sp>
      </p:grpSp>
      <p:sp>
        <p:nvSpPr>
          <p:cNvPr id="24" name="TextBox 23">
            <a:extLst>
              <a:ext uri="{FF2B5EF4-FFF2-40B4-BE49-F238E27FC236}">
                <a16:creationId xmlns:a16="http://schemas.microsoft.com/office/drawing/2014/main" id="{A49284A5-0AD4-4AA7-B9D9-3D6DBD97772F}"/>
              </a:ext>
            </a:extLst>
          </p:cNvPr>
          <p:cNvSpPr txBox="1"/>
          <p:nvPr/>
        </p:nvSpPr>
        <p:spPr>
          <a:xfrm>
            <a:off x="2739584" y="3613719"/>
            <a:ext cx="1313181" cy="584775"/>
          </a:xfrm>
          <a:prstGeom prst="rect">
            <a:avLst/>
          </a:prstGeom>
          <a:noFill/>
        </p:spPr>
        <p:txBody>
          <a:bodyPr wrap="square" rtlCol="0" anchor="ctr">
            <a:spAutoFit/>
          </a:bodyPr>
          <a:lstStyle/>
          <a:p>
            <a:pPr algn="ctr"/>
            <a:r>
              <a:rPr lang="en-US" altLang="ko-KR" sz="3200" b="1" dirty="0">
                <a:solidFill>
                  <a:schemeClr val="bg1"/>
                </a:solidFill>
                <a:latin typeface="Arial" pitchFamily="34" charset="0"/>
                <a:cs typeface="Arial" pitchFamily="34" charset="0"/>
              </a:rPr>
              <a:t>55.8</a:t>
            </a:r>
            <a:r>
              <a:rPr lang="en-US" altLang="ko-KR" sz="2400" b="1" dirty="0">
                <a:solidFill>
                  <a:schemeClr val="bg1"/>
                </a:solidFill>
                <a:latin typeface="Arial" pitchFamily="34" charset="0"/>
                <a:cs typeface="Arial" pitchFamily="34" charset="0"/>
              </a:rPr>
              <a:t>%</a:t>
            </a:r>
            <a:endParaRPr lang="ko-KR" altLang="en-US" sz="2400" b="1" dirty="0">
              <a:solidFill>
                <a:schemeClr val="bg1"/>
              </a:solidFill>
              <a:latin typeface="Arial" pitchFamily="34" charset="0"/>
              <a:cs typeface="Arial" pitchFamily="34" charset="0"/>
            </a:endParaRPr>
          </a:p>
        </p:txBody>
      </p:sp>
      <p:sp>
        <p:nvSpPr>
          <p:cNvPr id="25" name="TextBox 24">
            <a:extLst>
              <a:ext uri="{FF2B5EF4-FFF2-40B4-BE49-F238E27FC236}">
                <a16:creationId xmlns:a16="http://schemas.microsoft.com/office/drawing/2014/main" id="{D6B6AE90-4933-4E3A-A3F3-3C6C23418876}"/>
              </a:ext>
            </a:extLst>
          </p:cNvPr>
          <p:cNvSpPr txBox="1"/>
          <p:nvPr/>
        </p:nvSpPr>
        <p:spPr>
          <a:xfrm>
            <a:off x="8184233" y="3613719"/>
            <a:ext cx="1313181" cy="584775"/>
          </a:xfrm>
          <a:prstGeom prst="rect">
            <a:avLst/>
          </a:prstGeom>
          <a:noFill/>
        </p:spPr>
        <p:txBody>
          <a:bodyPr wrap="square" rtlCol="0" anchor="ctr">
            <a:spAutoFit/>
          </a:bodyPr>
          <a:lstStyle/>
          <a:p>
            <a:pPr algn="ctr"/>
            <a:r>
              <a:rPr lang="en-US" altLang="ko-KR" sz="3200" b="1" dirty="0">
                <a:solidFill>
                  <a:schemeClr val="bg1"/>
                </a:solidFill>
                <a:latin typeface="Arial" pitchFamily="34" charset="0"/>
                <a:cs typeface="Arial" pitchFamily="34" charset="0"/>
              </a:rPr>
              <a:t>44.2</a:t>
            </a:r>
            <a:r>
              <a:rPr lang="en-US" altLang="ko-KR" sz="2400" b="1" dirty="0">
                <a:solidFill>
                  <a:schemeClr val="bg1"/>
                </a:solidFill>
                <a:latin typeface="Arial" pitchFamily="34" charset="0"/>
                <a:cs typeface="Arial" pitchFamily="34" charset="0"/>
              </a:rPr>
              <a:t>%</a:t>
            </a:r>
            <a:endParaRPr lang="ko-KR" altLang="en-US" sz="24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653053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Freeform 6">
            <a:extLst>
              <a:ext uri="{FF2B5EF4-FFF2-40B4-BE49-F238E27FC236}">
                <a16:creationId xmlns:a16="http://schemas.microsoft.com/office/drawing/2014/main" id="{BB8C1D0E-0B06-46C9-A8BD-A8E13FF993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42" name="Rectangle 16">
            <a:extLst>
              <a:ext uri="{FF2B5EF4-FFF2-40B4-BE49-F238E27FC236}">
                <a16:creationId xmlns:a16="http://schemas.microsoft.com/office/drawing/2014/main" id="{7D1ADC4A-8537-4084-99C7-F8D378A64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descr="Businessperson on a computer">
            <a:extLst>
              <a:ext uri="{FF2B5EF4-FFF2-40B4-BE49-F238E27FC236}">
                <a16:creationId xmlns:a16="http://schemas.microsoft.com/office/drawing/2014/main" id="{D6A97B41-D0C4-4080-9010-90A8FBA1A18B}"/>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3" name="Freeform: Shape 18">
            <a:extLst>
              <a:ext uri="{FF2B5EF4-FFF2-40B4-BE49-F238E27FC236}">
                <a16:creationId xmlns:a16="http://schemas.microsoft.com/office/drawing/2014/main" id="{B72D289C-3FA2-4E6E-964E-B52C692AA3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4464" y="0"/>
            <a:ext cx="10777537" cy="6858000"/>
          </a:xfrm>
          <a:custGeom>
            <a:avLst/>
            <a:gdLst>
              <a:gd name="connsiteX0" fmla="*/ 0 w 10777537"/>
              <a:gd name="connsiteY0" fmla="*/ 0 h 6858000"/>
              <a:gd name="connsiteX1" fmla="*/ 10777537 w 10777537"/>
              <a:gd name="connsiteY1" fmla="*/ 0 h 6858000"/>
              <a:gd name="connsiteX2" fmla="*/ 10777537 w 10777537"/>
              <a:gd name="connsiteY2" fmla="*/ 6858000 h 6858000"/>
              <a:gd name="connsiteX3" fmla="*/ 0 w 10777537"/>
              <a:gd name="connsiteY3" fmla="*/ 6858000 h 6858000"/>
              <a:gd name="connsiteX4" fmla="*/ 23812 w 10777537"/>
              <a:gd name="connsiteY4" fmla="*/ 6769100 h 6858000"/>
              <a:gd name="connsiteX5" fmla="*/ 47625 w 10777537"/>
              <a:gd name="connsiteY5" fmla="*/ 6681788 h 6858000"/>
              <a:gd name="connsiteX6" fmla="*/ 74612 w 10777537"/>
              <a:gd name="connsiteY6" fmla="*/ 6596063 h 6858000"/>
              <a:gd name="connsiteX7" fmla="*/ 104775 w 10777537"/>
              <a:gd name="connsiteY7" fmla="*/ 6513513 h 6858000"/>
              <a:gd name="connsiteX8" fmla="*/ 141287 w 10777537"/>
              <a:gd name="connsiteY8" fmla="*/ 6435725 h 6858000"/>
              <a:gd name="connsiteX9" fmla="*/ 184150 w 10777537"/>
              <a:gd name="connsiteY9" fmla="*/ 6362700 h 6858000"/>
              <a:gd name="connsiteX10" fmla="*/ 230188 w 10777537"/>
              <a:gd name="connsiteY10" fmla="*/ 6300788 h 6858000"/>
              <a:gd name="connsiteX11" fmla="*/ 282575 w 10777537"/>
              <a:gd name="connsiteY11" fmla="*/ 6243638 h 6858000"/>
              <a:gd name="connsiteX12" fmla="*/ 339725 w 10777537"/>
              <a:gd name="connsiteY12" fmla="*/ 6188075 h 6858000"/>
              <a:gd name="connsiteX13" fmla="*/ 403225 w 10777537"/>
              <a:gd name="connsiteY13" fmla="*/ 6134100 h 6858000"/>
              <a:gd name="connsiteX14" fmla="*/ 466725 w 10777537"/>
              <a:gd name="connsiteY14" fmla="*/ 6084888 h 6858000"/>
              <a:gd name="connsiteX15" fmla="*/ 533400 w 10777537"/>
              <a:gd name="connsiteY15" fmla="*/ 6032500 h 6858000"/>
              <a:gd name="connsiteX16" fmla="*/ 601663 w 10777537"/>
              <a:gd name="connsiteY16" fmla="*/ 5983288 h 6858000"/>
              <a:gd name="connsiteX17" fmla="*/ 666750 w 10777537"/>
              <a:gd name="connsiteY17" fmla="*/ 5930900 h 6858000"/>
              <a:gd name="connsiteX18" fmla="*/ 731838 w 10777537"/>
              <a:gd name="connsiteY18" fmla="*/ 5878513 h 6858000"/>
              <a:gd name="connsiteX19" fmla="*/ 792163 w 10777537"/>
              <a:gd name="connsiteY19" fmla="*/ 5824538 h 6858000"/>
              <a:gd name="connsiteX20" fmla="*/ 847725 w 10777537"/>
              <a:gd name="connsiteY20" fmla="*/ 5767388 h 6858000"/>
              <a:gd name="connsiteX21" fmla="*/ 896938 w 10777537"/>
              <a:gd name="connsiteY21" fmla="*/ 5707063 h 6858000"/>
              <a:gd name="connsiteX22" fmla="*/ 941388 w 10777537"/>
              <a:gd name="connsiteY22" fmla="*/ 5643563 h 6858000"/>
              <a:gd name="connsiteX23" fmla="*/ 974725 w 10777537"/>
              <a:gd name="connsiteY23" fmla="*/ 5575300 h 6858000"/>
              <a:gd name="connsiteX24" fmla="*/ 1000125 w 10777537"/>
              <a:gd name="connsiteY24" fmla="*/ 5499100 h 6858000"/>
              <a:gd name="connsiteX25" fmla="*/ 1014413 w 10777537"/>
              <a:gd name="connsiteY25" fmla="*/ 5418138 h 6858000"/>
              <a:gd name="connsiteX26" fmla="*/ 1020763 w 10777537"/>
              <a:gd name="connsiteY26" fmla="*/ 5334000 h 6858000"/>
              <a:gd name="connsiteX27" fmla="*/ 1020763 w 10777537"/>
              <a:gd name="connsiteY27" fmla="*/ 5249863 h 6858000"/>
              <a:gd name="connsiteX28" fmla="*/ 1014413 w 10777537"/>
              <a:gd name="connsiteY28" fmla="*/ 5162550 h 6858000"/>
              <a:gd name="connsiteX29" fmla="*/ 1003300 w 10777537"/>
              <a:gd name="connsiteY29" fmla="*/ 5072063 h 6858000"/>
              <a:gd name="connsiteX30" fmla="*/ 990600 w 10777537"/>
              <a:gd name="connsiteY30" fmla="*/ 4983163 h 6858000"/>
              <a:gd name="connsiteX31" fmla="*/ 979488 w 10777537"/>
              <a:gd name="connsiteY31" fmla="*/ 4894263 h 6858000"/>
              <a:gd name="connsiteX32" fmla="*/ 968375 w 10777537"/>
              <a:gd name="connsiteY32" fmla="*/ 4805363 h 6858000"/>
              <a:gd name="connsiteX33" fmla="*/ 960438 w 10777537"/>
              <a:gd name="connsiteY33" fmla="*/ 4714875 h 6858000"/>
              <a:gd name="connsiteX34" fmla="*/ 957263 w 10777537"/>
              <a:gd name="connsiteY34" fmla="*/ 4627563 h 6858000"/>
              <a:gd name="connsiteX35" fmla="*/ 962025 w 10777537"/>
              <a:gd name="connsiteY35" fmla="*/ 4543425 h 6858000"/>
              <a:gd name="connsiteX36" fmla="*/ 973138 w 10777537"/>
              <a:gd name="connsiteY36" fmla="*/ 4459288 h 6858000"/>
              <a:gd name="connsiteX37" fmla="*/ 993775 w 10777537"/>
              <a:gd name="connsiteY37" fmla="*/ 4381500 h 6858000"/>
              <a:gd name="connsiteX38" fmla="*/ 1022350 w 10777537"/>
              <a:gd name="connsiteY38" fmla="*/ 4302125 h 6858000"/>
              <a:gd name="connsiteX39" fmla="*/ 1057275 w 10777537"/>
              <a:gd name="connsiteY39" fmla="*/ 4224338 h 6858000"/>
              <a:gd name="connsiteX40" fmla="*/ 1098550 w 10777537"/>
              <a:gd name="connsiteY40" fmla="*/ 4146550 h 6858000"/>
              <a:gd name="connsiteX41" fmla="*/ 1143000 w 10777537"/>
              <a:gd name="connsiteY41" fmla="*/ 4068763 h 6858000"/>
              <a:gd name="connsiteX42" fmla="*/ 1189038 w 10777537"/>
              <a:gd name="connsiteY42" fmla="*/ 3989388 h 6858000"/>
              <a:gd name="connsiteX43" fmla="*/ 1235075 w 10777537"/>
              <a:gd name="connsiteY43" fmla="*/ 3913188 h 6858000"/>
              <a:gd name="connsiteX44" fmla="*/ 1277938 w 10777537"/>
              <a:gd name="connsiteY44" fmla="*/ 3833813 h 6858000"/>
              <a:gd name="connsiteX45" fmla="*/ 1317625 w 10777537"/>
              <a:gd name="connsiteY45" fmla="*/ 3756025 h 6858000"/>
              <a:gd name="connsiteX46" fmla="*/ 1350963 w 10777537"/>
              <a:gd name="connsiteY46" fmla="*/ 3673475 h 6858000"/>
              <a:gd name="connsiteX47" fmla="*/ 1377950 w 10777537"/>
              <a:gd name="connsiteY47" fmla="*/ 3592513 h 6858000"/>
              <a:gd name="connsiteX48" fmla="*/ 1393825 w 10777537"/>
              <a:gd name="connsiteY48" fmla="*/ 3511550 h 6858000"/>
              <a:gd name="connsiteX49" fmla="*/ 1400175 w 10777537"/>
              <a:gd name="connsiteY49" fmla="*/ 3429000 h 6858000"/>
              <a:gd name="connsiteX50" fmla="*/ 1393825 w 10777537"/>
              <a:gd name="connsiteY50" fmla="*/ 3346450 h 6858000"/>
              <a:gd name="connsiteX51" fmla="*/ 1377950 w 10777537"/>
              <a:gd name="connsiteY51" fmla="*/ 3265488 h 6858000"/>
              <a:gd name="connsiteX52" fmla="*/ 1350963 w 10777537"/>
              <a:gd name="connsiteY52" fmla="*/ 3184525 h 6858000"/>
              <a:gd name="connsiteX53" fmla="*/ 1317625 w 10777537"/>
              <a:gd name="connsiteY53" fmla="*/ 3101975 h 6858000"/>
              <a:gd name="connsiteX54" fmla="*/ 1277938 w 10777537"/>
              <a:gd name="connsiteY54" fmla="*/ 3024188 h 6858000"/>
              <a:gd name="connsiteX55" fmla="*/ 1235075 w 10777537"/>
              <a:gd name="connsiteY55" fmla="*/ 2944813 h 6858000"/>
              <a:gd name="connsiteX56" fmla="*/ 1189038 w 10777537"/>
              <a:gd name="connsiteY56" fmla="*/ 2868613 h 6858000"/>
              <a:gd name="connsiteX57" fmla="*/ 1143000 w 10777537"/>
              <a:gd name="connsiteY57" fmla="*/ 2789238 h 6858000"/>
              <a:gd name="connsiteX58" fmla="*/ 1098550 w 10777537"/>
              <a:gd name="connsiteY58" fmla="*/ 2711450 h 6858000"/>
              <a:gd name="connsiteX59" fmla="*/ 1057275 w 10777537"/>
              <a:gd name="connsiteY59" fmla="*/ 2633663 h 6858000"/>
              <a:gd name="connsiteX60" fmla="*/ 1022350 w 10777537"/>
              <a:gd name="connsiteY60" fmla="*/ 2555875 h 6858000"/>
              <a:gd name="connsiteX61" fmla="*/ 993775 w 10777537"/>
              <a:gd name="connsiteY61" fmla="*/ 2476500 h 6858000"/>
              <a:gd name="connsiteX62" fmla="*/ 973138 w 10777537"/>
              <a:gd name="connsiteY62" fmla="*/ 2398713 h 6858000"/>
              <a:gd name="connsiteX63" fmla="*/ 962025 w 10777537"/>
              <a:gd name="connsiteY63" fmla="*/ 2314575 h 6858000"/>
              <a:gd name="connsiteX64" fmla="*/ 957263 w 10777537"/>
              <a:gd name="connsiteY64" fmla="*/ 2230438 h 6858000"/>
              <a:gd name="connsiteX65" fmla="*/ 960438 w 10777537"/>
              <a:gd name="connsiteY65" fmla="*/ 2143125 h 6858000"/>
              <a:gd name="connsiteX66" fmla="*/ 968375 w 10777537"/>
              <a:gd name="connsiteY66" fmla="*/ 2052638 h 6858000"/>
              <a:gd name="connsiteX67" fmla="*/ 979488 w 10777537"/>
              <a:gd name="connsiteY67" fmla="*/ 1963738 h 6858000"/>
              <a:gd name="connsiteX68" fmla="*/ 990600 w 10777537"/>
              <a:gd name="connsiteY68" fmla="*/ 1874838 h 6858000"/>
              <a:gd name="connsiteX69" fmla="*/ 1003300 w 10777537"/>
              <a:gd name="connsiteY69" fmla="*/ 1785938 h 6858000"/>
              <a:gd name="connsiteX70" fmla="*/ 1014413 w 10777537"/>
              <a:gd name="connsiteY70" fmla="*/ 1695450 h 6858000"/>
              <a:gd name="connsiteX71" fmla="*/ 1020763 w 10777537"/>
              <a:gd name="connsiteY71" fmla="*/ 1608138 h 6858000"/>
              <a:gd name="connsiteX72" fmla="*/ 1020763 w 10777537"/>
              <a:gd name="connsiteY72" fmla="*/ 1524000 h 6858000"/>
              <a:gd name="connsiteX73" fmla="*/ 1014413 w 10777537"/>
              <a:gd name="connsiteY73" fmla="*/ 1439863 h 6858000"/>
              <a:gd name="connsiteX74" fmla="*/ 1000125 w 10777537"/>
              <a:gd name="connsiteY74" fmla="*/ 1358900 h 6858000"/>
              <a:gd name="connsiteX75" fmla="*/ 974725 w 10777537"/>
              <a:gd name="connsiteY75" fmla="*/ 1282700 h 6858000"/>
              <a:gd name="connsiteX76" fmla="*/ 941388 w 10777537"/>
              <a:gd name="connsiteY76" fmla="*/ 1214438 h 6858000"/>
              <a:gd name="connsiteX77" fmla="*/ 896938 w 10777537"/>
              <a:gd name="connsiteY77" fmla="*/ 1150938 h 6858000"/>
              <a:gd name="connsiteX78" fmla="*/ 847725 w 10777537"/>
              <a:gd name="connsiteY78" fmla="*/ 1090613 h 6858000"/>
              <a:gd name="connsiteX79" fmla="*/ 792163 w 10777537"/>
              <a:gd name="connsiteY79" fmla="*/ 1033463 h 6858000"/>
              <a:gd name="connsiteX80" fmla="*/ 731838 w 10777537"/>
              <a:gd name="connsiteY80" fmla="*/ 979488 h 6858000"/>
              <a:gd name="connsiteX81" fmla="*/ 666750 w 10777537"/>
              <a:gd name="connsiteY81" fmla="*/ 927100 h 6858000"/>
              <a:gd name="connsiteX82" fmla="*/ 601663 w 10777537"/>
              <a:gd name="connsiteY82" fmla="*/ 874713 h 6858000"/>
              <a:gd name="connsiteX83" fmla="*/ 533400 w 10777537"/>
              <a:gd name="connsiteY83" fmla="*/ 825500 h 6858000"/>
              <a:gd name="connsiteX84" fmla="*/ 466725 w 10777537"/>
              <a:gd name="connsiteY84" fmla="*/ 773113 h 6858000"/>
              <a:gd name="connsiteX85" fmla="*/ 403225 w 10777537"/>
              <a:gd name="connsiteY85" fmla="*/ 723900 h 6858000"/>
              <a:gd name="connsiteX86" fmla="*/ 339725 w 10777537"/>
              <a:gd name="connsiteY86" fmla="*/ 669925 h 6858000"/>
              <a:gd name="connsiteX87" fmla="*/ 282575 w 10777537"/>
              <a:gd name="connsiteY87" fmla="*/ 614363 h 6858000"/>
              <a:gd name="connsiteX88" fmla="*/ 230188 w 10777537"/>
              <a:gd name="connsiteY88" fmla="*/ 557213 h 6858000"/>
              <a:gd name="connsiteX89" fmla="*/ 184150 w 10777537"/>
              <a:gd name="connsiteY89" fmla="*/ 495300 h 6858000"/>
              <a:gd name="connsiteX90" fmla="*/ 141287 w 10777537"/>
              <a:gd name="connsiteY90" fmla="*/ 422275 h 6858000"/>
              <a:gd name="connsiteX91" fmla="*/ 104775 w 10777537"/>
              <a:gd name="connsiteY91" fmla="*/ 344488 h 6858000"/>
              <a:gd name="connsiteX92" fmla="*/ 74612 w 10777537"/>
              <a:gd name="connsiteY92" fmla="*/ 261938 h 6858000"/>
              <a:gd name="connsiteX93" fmla="*/ 47625 w 10777537"/>
              <a:gd name="connsiteY93" fmla="*/ 176213 h 6858000"/>
              <a:gd name="connsiteX94" fmla="*/ 23812 w 10777537"/>
              <a:gd name="connsiteY94" fmla="*/ 88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777537" h="6858000">
                <a:moveTo>
                  <a:pt x="0" y="0"/>
                </a:moveTo>
                <a:lnTo>
                  <a:pt x="10777537" y="0"/>
                </a:lnTo>
                <a:lnTo>
                  <a:pt x="10777537" y="6858000"/>
                </a:lnTo>
                <a:lnTo>
                  <a:pt x="0" y="6858000"/>
                </a:lnTo>
                <a:lnTo>
                  <a:pt x="23812" y="6769100"/>
                </a:lnTo>
                <a:lnTo>
                  <a:pt x="47625" y="6681788"/>
                </a:lnTo>
                <a:lnTo>
                  <a:pt x="74612" y="6596063"/>
                </a:lnTo>
                <a:lnTo>
                  <a:pt x="104775" y="6513513"/>
                </a:lnTo>
                <a:lnTo>
                  <a:pt x="141287" y="6435725"/>
                </a:lnTo>
                <a:lnTo>
                  <a:pt x="184150" y="6362700"/>
                </a:lnTo>
                <a:lnTo>
                  <a:pt x="230188" y="6300788"/>
                </a:lnTo>
                <a:lnTo>
                  <a:pt x="282575" y="6243638"/>
                </a:lnTo>
                <a:lnTo>
                  <a:pt x="339725" y="6188075"/>
                </a:lnTo>
                <a:lnTo>
                  <a:pt x="403225" y="6134100"/>
                </a:lnTo>
                <a:lnTo>
                  <a:pt x="466725" y="6084888"/>
                </a:lnTo>
                <a:lnTo>
                  <a:pt x="533400" y="6032500"/>
                </a:lnTo>
                <a:lnTo>
                  <a:pt x="601663" y="5983288"/>
                </a:lnTo>
                <a:lnTo>
                  <a:pt x="666750" y="5930900"/>
                </a:lnTo>
                <a:lnTo>
                  <a:pt x="731838" y="5878513"/>
                </a:lnTo>
                <a:lnTo>
                  <a:pt x="792163" y="5824538"/>
                </a:lnTo>
                <a:lnTo>
                  <a:pt x="847725" y="5767388"/>
                </a:lnTo>
                <a:lnTo>
                  <a:pt x="896938" y="5707063"/>
                </a:lnTo>
                <a:lnTo>
                  <a:pt x="941388" y="5643563"/>
                </a:lnTo>
                <a:lnTo>
                  <a:pt x="974725" y="5575300"/>
                </a:lnTo>
                <a:lnTo>
                  <a:pt x="1000125" y="5499100"/>
                </a:lnTo>
                <a:lnTo>
                  <a:pt x="1014413" y="5418138"/>
                </a:lnTo>
                <a:lnTo>
                  <a:pt x="1020763" y="5334000"/>
                </a:lnTo>
                <a:lnTo>
                  <a:pt x="1020763" y="5249863"/>
                </a:lnTo>
                <a:lnTo>
                  <a:pt x="1014413" y="5162550"/>
                </a:lnTo>
                <a:lnTo>
                  <a:pt x="1003300" y="5072063"/>
                </a:lnTo>
                <a:lnTo>
                  <a:pt x="990600" y="4983163"/>
                </a:lnTo>
                <a:lnTo>
                  <a:pt x="979488" y="4894263"/>
                </a:lnTo>
                <a:lnTo>
                  <a:pt x="968375" y="4805363"/>
                </a:lnTo>
                <a:lnTo>
                  <a:pt x="960438" y="4714875"/>
                </a:lnTo>
                <a:lnTo>
                  <a:pt x="957263" y="4627563"/>
                </a:lnTo>
                <a:lnTo>
                  <a:pt x="962025" y="4543425"/>
                </a:lnTo>
                <a:lnTo>
                  <a:pt x="973138" y="4459288"/>
                </a:lnTo>
                <a:lnTo>
                  <a:pt x="993775" y="4381500"/>
                </a:lnTo>
                <a:lnTo>
                  <a:pt x="1022350" y="4302125"/>
                </a:lnTo>
                <a:lnTo>
                  <a:pt x="1057275" y="4224338"/>
                </a:lnTo>
                <a:lnTo>
                  <a:pt x="1098550" y="4146550"/>
                </a:lnTo>
                <a:lnTo>
                  <a:pt x="1143000" y="4068763"/>
                </a:lnTo>
                <a:lnTo>
                  <a:pt x="1189038" y="3989388"/>
                </a:lnTo>
                <a:lnTo>
                  <a:pt x="1235075" y="3913188"/>
                </a:lnTo>
                <a:lnTo>
                  <a:pt x="1277938" y="3833813"/>
                </a:lnTo>
                <a:lnTo>
                  <a:pt x="1317625" y="3756025"/>
                </a:lnTo>
                <a:lnTo>
                  <a:pt x="1350963" y="3673475"/>
                </a:lnTo>
                <a:lnTo>
                  <a:pt x="1377950" y="3592513"/>
                </a:lnTo>
                <a:lnTo>
                  <a:pt x="1393825" y="3511550"/>
                </a:lnTo>
                <a:lnTo>
                  <a:pt x="1400175" y="3429000"/>
                </a:lnTo>
                <a:lnTo>
                  <a:pt x="1393825" y="3346450"/>
                </a:lnTo>
                <a:lnTo>
                  <a:pt x="1377950" y="3265488"/>
                </a:lnTo>
                <a:lnTo>
                  <a:pt x="1350963" y="3184525"/>
                </a:lnTo>
                <a:lnTo>
                  <a:pt x="1317625" y="3101975"/>
                </a:lnTo>
                <a:lnTo>
                  <a:pt x="1277938" y="3024188"/>
                </a:lnTo>
                <a:lnTo>
                  <a:pt x="1235075" y="2944813"/>
                </a:lnTo>
                <a:lnTo>
                  <a:pt x="1189038" y="2868613"/>
                </a:lnTo>
                <a:lnTo>
                  <a:pt x="1143000" y="2789238"/>
                </a:lnTo>
                <a:lnTo>
                  <a:pt x="1098550" y="2711450"/>
                </a:lnTo>
                <a:lnTo>
                  <a:pt x="1057275" y="2633663"/>
                </a:lnTo>
                <a:lnTo>
                  <a:pt x="1022350" y="2555875"/>
                </a:lnTo>
                <a:lnTo>
                  <a:pt x="993775" y="2476500"/>
                </a:lnTo>
                <a:lnTo>
                  <a:pt x="973138" y="2398713"/>
                </a:lnTo>
                <a:lnTo>
                  <a:pt x="962025" y="2314575"/>
                </a:lnTo>
                <a:lnTo>
                  <a:pt x="957263" y="2230438"/>
                </a:lnTo>
                <a:lnTo>
                  <a:pt x="960438" y="2143125"/>
                </a:lnTo>
                <a:lnTo>
                  <a:pt x="968375" y="2052638"/>
                </a:lnTo>
                <a:lnTo>
                  <a:pt x="979488" y="1963738"/>
                </a:lnTo>
                <a:lnTo>
                  <a:pt x="990600" y="1874838"/>
                </a:lnTo>
                <a:lnTo>
                  <a:pt x="1003300" y="1785938"/>
                </a:lnTo>
                <a:lnTo>
                  <a:pt x="1014413" y="1695450"/>
                </a:lnTo>
                <a:lnTo>
                  <a:pt x="1020763" y="1608138"/>
                </a:lnTo>
                <a:lnTo>
                  <a:pt x="1020763" y="1524000"/>
                </a:lnTo>
                <a:lnTo>
                  <a:pt x="1014413" y="1439863"/>
                </a:lnTo>
                <a:lnTo>
                  <a:pt x="1000125" y="1358900"/>
                </a:lnTo>
                <a:lnTo>
                  <a:pt x="974725" y="1282700"/>
                </a:lnTo>
                <a:lnTo>
                  <a:pt x="941388" y="1214438"/>
                </a:lnTo>
                <a:lnTo>
                  <a:pt x="896938" y="1150938"/>
                </a:lnTo>
                <a:lnTo>
                  <a:pt x="847725" y="1090613"/>
                </a:lnTo>
                <a:lnTo>
                  <a:pt x="792163" y="1033463"/>
                </a:lnTo>
                <a:lnTo>
                  <a:pt x="731838" y="979488"/>
                </a:lnTo>
                <a:lnTo>
                  <a:pt x="666750" y="927100"/>
                </a:lnTo>
                <a:lnTo>
                  <a:pt x="601663" y="874713"/>
                </a:lnTo>
                <a:lnTo>
                  <a:pt x="533400" y="825500"/>
                </a:lnTo>
                <a:lnTo>
                  <a:pt x="466725" y="773113"/>
                </a:lnTo>
                <a:lnTo>
                  <a:pt x="403225" y="723900"/>
                </a:lnTo>
                <a:lnTo>
                  <a:pt x="339725" y="669925"/>
                </a:lnTo>
                <a:lnTo>
                  <a:pt x="282575" y="614363"/>
                </a:lnTo>
                <a:lnTo>
                  <a:pt x="230188" y="557213"/>
                </a:lnTo>
                <a:lnTo>
                  <a:pt x="184150" y="495300"/>
                </a:lnTo>
                <a:lnTo>
                  <a:pt x="141287" y="422275"/>
                </a:lnTo>
                <a:lnTo>
                  <a:pt x="104775" y="344488"/>
                </a:lnTo>
                <a:lnTo>
                  <a:pt x="74612" y="261938"/>
                </a:lnTo>
                <a:lnTo>
                  <a:pt x="47625" y="176213"/>
                </a:lnTo>
                <a:lnTo>
                  <a:pt x="23812" y="88900"/>
                </a:ln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D04F608C-A76A-4797-B859-67445C3849F1}"/>
              </a:ext>
            </a:extLst>
          </p:cNvPr>
          <p:cNvSpPr txBox="1"/>
          <p:nvPr/>
        </p:nvSpPr>
        <p:spPr>
          <a:xfrm>
            <a:off x="3351567" y="961539"/>
            <a:ext cx="8045373" cy="4394988"/>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8400" cap="all" spc="800">
                <a:solidFill>
                  <a:schemeClr val="tx2"/>
                </a:solidFill>
                <a:latin typeface="+mj-lt"/>
                <a:ea typeface="+mj-ea"/>
                <a:cs typeface="+mj-cs"/>
              </a:rPr>
              <a:t>Commercial Benefit</a:t>
            </a:r>
          </a:p>
        </p:txBody>
      </p:sp>
      <p:sp>
        <p:nvSpPr>
          <p:cNvPr id="44" name="Freeform 11">
            <a:extLst>
              <a:ext uri="{FF2B5EF4-FFF2-40B4-BE49-F238E27FC236}">
                <a16:creationId xmlns:a16="http://schemas.microsoft.com/office/drawing/2014/main" id="{EABA7E7F-0502-421C-8626-3B630F27C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tx1">
              <a:alpha val="80000"/>
            </a:schemeClr>
          </a:solidFill>
          <a:ln w="0">
            <a:noFill/>
            <a:prstDash val="solid"/>
            <a:round/>
            <a:headEnd/>
            <a:tailEnd/>
          </a:ln>
        </p:spPr>
      </p:sp>
    </p:spTree>
    <p:extLst>
      <p:ext uri="{BB962C8B-B14F-4D97-AF65-F5344CB8AC3E}">
        <p14:creationId xmlns:p14="http://schemas.microsoft.com/office/powerpoint/2010/main" val="274067753"/>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308BB6-C4BF-4B55-B5BC-21B22E392A27}"/>
              </a:ext>
            </a:extLst>
          </p:cNvPr>
          <p:cNvSpPr txBox="1"/>
          <p:nvPr/>
        </p:nvSpPr>
        <p:spPr>
          <a:xfrm>
            <a:off x="971550" y="257175"/>
            <a:ext cx="10701338" cy="707886"/>
          </a:xfrm>
          <a:prstGeom prst="rect">
            <a:avLst/>
          </a:prstGeom>
          <a:noFill/>
        </p:spPr>
        <p:txBody>
          <a:bodyPr wrap="square" rtlCol="0">
            <a:spAutoFit/>
          </a:bodyPr>
          <a:lstStyle/>
          <a:p>
            <a:r>
              <a:rPr lang="en-US" sz="4000" dirty="0"/>
              <a:t>If 70% of Recommended Items were Sold </a:t>
            </a:r>
            <a:endParaRPr lang="en-GB" sz="4000" dirty="0"/>
          </a:p>
        </p:txBody>
      </p:sp>
      <p:pic>
        <p:nvPicPr>
          <p:cNvPr id="5" name="Picture 4" descr="Food on a table&#10;&#10;Description automatically generated">
            <a:extLst>
              <a:ext uri="{FF2B5EF4-FFF2-40B4-BE49-F238E27FC236}">
                <a16:creationId xmlns:a16="http://schemas.microsoft.com/office/drawing/2014/main" id="{F9E00D27-0835-47FE-9DD8-C550DA3C9A5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23147" y="1285875"/>
            <a:ext cx="4047344" cy="5600700"/>
          </a:xfrm>
          <a:prstGeom prst="rect">
            <a:avLst/>
          </a:prstGeom>
        </p:spPr>
      </p:pic>
      <p:sp>
        <p:nvSpPr>
          <p:cNvPr id="8" name="TextBox 7">
            <a:extLst>
              <a:ext uri="{FF2B5EF4-FFF2-40B4-BE49-F238E27FC236}">
                <a16:creationId xmlns:a16="http://schemas.microsoft.com/office/drawing/2014/main" id="{6F126429-7431-4E8D-82BC-357F3E5D9CE6}"/>
              </a:ext>
            </a:extLst>
          </p:cNvPr>
          <p:cNvSpPr txBox="1"/>
          <p:nvPr/>
        </p:nvSpPr>
        <p:spPr>
          <a:xfrm>
            <a:off x="1085850" y="1071563"/>
            <a:ext cx="6737297" cy="3970318"/>
          </a:xfrm>
          <a:prstGeom prst="rect">
            <a:avLst/>
          </a:prstGeom>
          <a:noFill/>
        </p:spPr>
        <p:txBody>
          <a:bodyPr wrap="square" rtlCol="0">
            <a:spAutoFit/>
          </a:bodyPr>
          <a:lstStyle/>
          <a:p>
            <a:r>
              <a:rPr lang="en-GB" sz="2800" dirty="0">
                <a:latin typeface="Century Gothic" panose="020B0502020202020204" pitchFamily="34" charset="0"/>
              </a:rPr>
              <a:t>We had 18,484 customers with 1,120 products recommended to these various customers based on previous behaviours towards the products. </a:t>
            </a:r>
          </a:p>
          <a:p>
            <a:endParaRPr lang="en-GB" sz="2800" dirty="0">
              <a:latin typeface="Century Gothic" panose="020B0502020202020204" pitchFamily="34" charset="0"/>
            </a:endParaRPr>
          </a:p>
          <a:p>
            <a:r>
              <a:rPr lang="en-GB" sz="2800" dirty="0">
                <a:latin typeface="Century Gothic" panose="020B0502020202020204" pitchFamily="34" charset="0"/>
              </a:rPr>
              <a:t>If 70% (784 products) of this products recommended are ordered AHG will grow sales by over 100% thereby increasing revenue and profitability.</a:t>
            </a:r>
          </a:p>
        </p:txBody>
      </p:sp>
    </p:spTree>
    <p:extLst>
      <p:ext uri="{BB962C8B-B14F-4D97-AF65-F5344CB8AC3E}">
        <p14:creationId xmlns:p14="http://schemas.microsoft.com/office/powerpoint/2010/main" val="2521515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WorkBoard OKRs">
            <a:extLst>
              <a:ext uri="{FF2B5EF4-FFF2-40B4-BE49-F238E27FC236}">
                <a16:creationId xmlns:a16="http://schemas.microsoft.com/office/drawing/2014/main" id="{E076FDA5-5E39-4CE0-83A7-6C2C2CD65A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0" y="0"/>
            <a:ext cx="56435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362E33A-EFE7-491F-A81C-55D2A9BCF008}"/>
              </a:ext>
            </a:extLst>
          </p:cNvPr>
          <p:cNvSpPr txBox="1"/>
          <p:nvPr/>
        </p:nvSpPr>
        <p:spPr>
          <a:xfrm>
            <a:off x="900113" y="1228725"/>
            <a:ext cx="6443662" cy="5078313"/>
          </a:xfrm>
          <a:prstGeom prst="rect">
            <a:avLst/>
          </a:prstGeom>
          <a:noFill/>
        </p:spPr>
        <p:txBody>
          <a:bodyPr wrap="square" rtlCol="0">
            <a:spAutoFit/>
          </a:bodyPr>
          <a:lstStyle/>
          <a:p>
            <a:pPr marL="342900" indent="-342900">
              <a:buFont typeface="+mj-lt"/>
              <a:buAutoNum type="arabicPeriod"/>
            </a:pPr>
            <a:r>
              <a:rPr lang="en-US" sz="1800" dirty="0">
                <a:latin typeface="Century Gothic" panose="020B0502020202020204" pitchFamily="34" charset="0"/>
              </a:rPr>
              <a:t>To develop an automated report system that will be creating a stream reporting solution that will deliver analytics.</a:t>
            </a:r>
          </a:p>
          <a:p>
            <a:pPr marL="342900" indent="-342900">
              <a:buFont typeface="+mj-lt"/>
              <a:buAutoNum type="arabicPeriod"/>
            </a:pPr>
            <a:endParaRPr lang="en-US" sz="1800" dirty="0">
              <a:latin typeface="Century Gothic" panose="020B0502020202020204" pitchFamily="34" charset="0"/>
            </a:endParaRPr>
          </a:p>
          <a:p>
            <a:pPr marL="342900" indent="-342900">
              <a:buFont typeface="+mj-lt"/>
              <a:buAutoNum type="arabicPeriod"/>
            </a:pPr>
            <a:r>
              <a:rPr lang="en-US" sz="1800" dirty="0">
                <a:latin typeface="Century Gothic" panose="020B0502020202020204" pitchFamily="34" charset="0"/>
              </a:rPr>
              <a:t>The reporting dashboard can show daily, monthly quarterly and yearly sales performance by regions, products, subcategories categories and demographics.</a:t>
            </a:r>
          </a:p>
          <a:p>
            <a:pPr marL="342900" indent="-342900">
              <a:buFont typeface="+mj-lt"/>
              <a:buAutoNum type="arabicPeriod"/>
            </a:pPr>
            <a:endParaRPr lang="en-US" sz="1800" dirty="0">
              <a:latin typeface="Century Gothic" panose="020B0502020202020204" pitchFamily="34" charset="0"/>
            </a:endParaRPr>
          </a:p>
          <a:p>
            <a:pPr marL="342900" indent="-342900">
              <a:buFont typeface="+mj-lt"/>
              <a:buAutoNum type="arabicPeriod"/>
            </a:pPr>
            <a:r>
              <a:rPr lang="en-US" sz="1800" dirty="0">
                <a:latin typeface="Century Gothic" panose="020B0502020202020204" pitchFamily="34" charset="0"/>
              </a:rPr>
              <a:t>Build a recommendation engine solution, that will automatically recommend a product to a customer based on their purchase history </a:t>
            </a:r>
          </a:p>
          <a:p>
            <a:pPr marL="342900" indent="-342900">
              <a:buFont typeface="+mj-lt"/>
              <a:buAutoNum type="arabicPeriod"/>
            </a:pPr>
            <a:endParaRPr lang="en-US" sz="1800" dirty="0">
              <a:latin typeface="Century Gothic" panose="020B0502020202020204" pitchFamily="34" charset="0"/>
            </a:endParaRPr>
          </a:p>
          <a:p>
            <a:pPr marL="342900" indent="-342900">
              <a:buFont typeface="+mj-lt"/>
              <a:buAutoNum type="arabicPeriod"/>
            </a:pPr>
            <a:r>
              <a:rPr lang="en-US" sz="1800" dirty="0">
                <a:latin typeface="Century Gothic" panose="020B0502020202020204" pitchFamily="34" charset="0"/>
              </a:rPr>
              <a:t>To develop a predictive model to automatically notify AHG leaders 90 days before a customer is due to churn, using 8 months as a baseline to become a churner.</a:t>
            </a:r>
            <a:endParaRPr lang="en-GB" sz="1800" dirty="0">
              <a:latin typeface="Century Gothic" panose="020B0502020202020204" pitchFamily="34" charset="0"/>
            </a:endParaRPr>
          </a:p>
          <a:p>
            <a:endParaRPr lang="en-GB" dirty="0"/>
          </a:p>
        </p:txBody>
      </p:sp>
      <p:sp>
        <p:nvSpPr>
          <p:cNvPr id="4" name="TextBox 3">
            <a:extLst>
              <a:ext uri="{FF2B5EF4-FFF2-40B4-BE49-F238E27FC236}">
                <a16:creationId xmlns:a16="http://schemas.microsoft.com/office/drawing/2014/main" id="{D9998525-AFB2-445E-A6C0-D21B3C03172C}"/>
              </a:ext>
            </a:extLst>
          </p:cNvPr>
          <p:cNvSpPr txBox="1"/>
          <p:nvPr/>
        </p:nvSpPr>
        <p:spPr>
          <a:xfrm>
            <a:off x="900113" y="121920"/>
            <a:ext cx="6443662" cy="984885"/>
          </a:xfrm>
          <a:prstGeom prst="rect">
            <a:avLst/>
          </a:prstGeom>
          <a:noFill/>
        </p:spPr>
        <p:txBody>
          <a:bodyPr wrap="square" rtlCol="0">
            <a:spAutoFit/>
          </a:bodyPr>
          <a:lstStyle/>
          <a:p>
            <a:r>
              <a:rPr lang="en-US" sz="4000" b="1" dirty="0">
                <a:latin typeface="Century Gothic" panose="020B0502020202020204" pitchFamily="34" charset="0"/>
              </a:rPr>
              <a:t>OBJECTIVES:</a:t>
            </a:r>
          </a:p>
          <a:p>
            <a:endParaRPr lang="en-GB" dirty="0"/>
          </a:p>
        </p:txBody>
      </p:sp>
    </p:spTree>
    <p:extLst>
      <p:ext uri="{BB962C8B-B14F-4D97-AF65-F5344CB8AC3E}">
        <p14:creationId xmlns:p14="http://schemas.microsoft.com/office/powerpoint/2010/main" val="35395272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3149F56C-2FED-4FA9-A871-4765604E7B02}"/>
              </a:ext>
            </a:extLst>
          </p:cNvPr>
          <p:cNvGraphicFramePr>
            <a:graphicFrameLocks noGrp="1"/>
          </p:cNvGraphicFramePr>
          <p:nvPr>
            <p:extLst>
              <p:ext uri="{D42A27DB-BD31-4B8C-83A1-F6EECF244321}">
                <p14:modId xmlns:p14="http://schemas.microsoft.com/office/powerpoint/2010/main" val="2261498445"/>
              </p:ext>
            </p:extLst>
          </p:nvPr>
        </p:nvGraphicFramePr>
        <p:xfrm>
          <a:off x="928915" y="688218"/>
          <a:ext cx="10595428" cy="1483360"/>
        </p:xfrm>
        <a:graphic>
          <a:graphicData uri="http://schemas.openxmlformats.org/drawingml/2006/table">
            <a:tbl>
              <a:tblPr firstRow="1" bandRow="1">
                <a:tableStyleId>{5C22544A-7EE6-4342-B048-85BDC9FD1C3A}</a:tableStyleId>
              </a:tblPr>
              <a:tblGrid>
                <a:gridCol w="2648857">
                  <a:extLst>
                    <a:ext uri="{9D8B030D-6E8A-4147-A177-3AD203B41FA5}">
                      <a16:colId xmlns:a16="http://schemas.microsoft.com/office/drawing/2014/main" val="2285100304"/>
                    </a:ext>
                  </a:extLst>
                </a:gridCol>
                <a:gridCol w="2648857">
                  <a:extLst>
                    <a:ext uri="{9D8B030D-6E8A-4147-A177-3AD203B41FA5}">
                      <a16:colId xmlns:a16="http://schemas.microsoft.com/office/drawing/2014/main" val="2398521796"/>
                    </a:ext>
                  </a:extLst>
                </a:gridCol>
                <a:gridCol w="3078942">
                  <a:extLst>
                    <a:ext uri="{9D8B030D-6E8A-4147-A177-3AD203B41FA5}">
                      <a16:colId xmlns:a16="http://schemas.microsoft.com/office/drawing/2014/main" val="3481441247"/>
                    </a:ext>
                  </a:extLst>
                </a:gridCol>
                <a:gridCol w="2218772">
                  <a:extLst>
                    <a:ext uri="{9D8B030D-6E8A-4147-A177-3AD203B41FA5}">
                      <a16:colId xmlns:a16="http://schemas.microsoft.com/office/drawing/2014/main" val="2698593241"/>
                    </a:ext>
                  </a:extLst>
                </a:gridCol>
              </a:tblGrid>
              <a:tr h="370840">
                <a:tc>
                  <a:txBody>
                    <a:bodyPr/>
                    <a:lstStyle/>
                    <a:p>
                      <a:r>
                        <a:rPr lang="en-US" dirty="0"/>
                        <a:t>Customer ID</a:t>
                      </a:r>
                      <a:endParaRPr lang="en-GB" dirty="0"/>
                    </a:p>
                  </a:txBody>
                  <a:tcPr/>
                </a:tc>
                <a:tc>
                  <a:txBody>
                    <a:bodyPr/>
                    <a:lstStyle/>
                    <a:p>
                      <a:r>
                        <a:rPr lang="en-US" dirty="0"/>
                        <a:t>Full Name</a:t>
                      </a:r>
                      <a:endParaRPr lang="en-GB" dirty="0"/>
                    </a:p>
                  </a:txBody>
                  <a:tcPr/>
                </a:tc>
                <a:tc>
                  <a:txBody>
                    <a:bodyPr/>
                    <a:lstStyle/>
                    <a:p>
                      <a:r>
                        <a:rPr lang="en-US" dirty="0"/>
                        <a:t>Average Recon Product</a:t>
                      </a:r>
                      <a:endParaRPr lang="en-GB" dirty="0"/>
                    </a:p>
                  </a:txBody>
                  <a:tcPr/>
                </a:tc>
                <a:tc>
                  <a:txBody>
                    <a:bodyPr/>
                    <a:lstStyle/>
                    <a:p>
                      <a:r>
                        <a:rPr lang="en-US" dirty="0"/>
                        <a:t>$ Revenue</a:t>
                      </a:r>
                      <a:endParaRPr lang="en-GB" dirty="0"/>
                    </a:p>
                  </a:txBody>
                  <a:tcPr/>
                </a:tc>
                <a:extLst>
                  <a:ext uri="{0D108BD9-81ED-4DB2-BD59-A6C34878D82A}">
                    <a16:rowId xmlns:a16="http://schemas.microsoft.com/office/drawing/2014/main" val="2219037483"/>
                  </a:ext>
                </a:extLst>
              </a:tr>
              <a:tr h="370840">
                <a:tc>
                  <a:txBody>
                    <a:bodyPr/>
                    <a:lstStyle/>
                    <a:p>
                      <a:r>
                        <a:rPr lang="en-US" dirty="0"/>
                        <a:t>11000</a:t>
                      </a:r>
                      <a:endParaRPr lang="en-GB" dirty="0"/>
                    </a:p>
                  </a:txBody>
                  <a:tcPr/>
                </a:tc>
                <a:tc>
                  <a:txBody>
                    <a:bodyPr/>
                    <a:lstStyle/>
                    <a:p>
                      <a:r>
                        <a:rPr lang="en-US" dirty="0"/>
                        <a:t>John V. Hang</a:t>
                      </a:r>
                      <a:endParaRPr lang="en-GB" dirty="0"/>
                    </a:p>
                  </a:txBody>
                  <a:tcPr/>
                </a:tc>
                <a:tc>
                  <a:txBody>
                    <a:bodyPr/>
                    <a:lstStyle/>
                    <a:p>
                      <a:r>
                        <a:rPr lang="en-US" dirty="0"/>
                        <a:t>11</a:t>
                      </a:r>
                      <a:endParaRPr lang="en-GB" dirty="0"/>
                    </a:p>
                  </a:txBody>
                  <a:tcPr/>
                </a:tc>
                <a:tc>
                  <a:txBody>
                    <a:bodyPr/>
                    <a:lstStyle/>
                    <a:p>
                      <a:r>
                        <a:rPr lang="en-US" dirty="0"/>
                        <a:t>330,787</a:t>
                      </a:r>
                      <a:endParaRPr lang="en-GB" dirty="0"/>
                    </a:p>
                  </a:txBody>
                  <a:tcPr/>
                </a:tc>
                <a:extLst>
                  <a:ext uri="{0D108BD9-81ED-4DB2-BD59-A6C34878D82A}">
                    <a16:rowId xmlns:a16="http://schemas.microsoft.com/office/drawing/2014/main" val="1960895664"/>
                  </a:ext>
                </a:extLst>
              </a:tr>
              <a:tr h="370840">
                <a:tc>
                  <a:txBody>
                    <a:bodyPr/>
                    <a:lstStyle/>
                    <a:p>
                      <a:r>
                        <a:rPr lang="en-US" dirty="0"/>
                        <a:t>11001</a:t>
                      </a:r>
                      <a:endParaRPr lang="en-GB" dirty="0"/>
                    </a:p>
                  </a:txBody>
                  <a:tcPr/>
                </a:tc>
                <a:tc>
                  <a:txBody>
                    <a:bodyPr/>
                    <a:lstStyle/>
                    <a:p>
                      <a:r>
                        <a:rPr lang="en-US" dirty="0"/>
                        <a:t>Eugene L. Huang</a:t>
                      </a:r>
                      <a:endParaRPr lang="en-GB" dirty="0"/>
                    </a:p>
                  </a:txBody>
                  <a:tcPr/>
                </a:tc>
                <a:tc>
                  <a:txBody>
                    <a:bodyPr/>
                    <a:lstStyle/>
                    <a:p>
                      <a:r>
                        <a:rPr lang="en-US" dirty="0"/>
                        <a:t>14</a:t>
                      </a:r>
                      <a:endParaRPr lang="en-GB" dirty="0"/>
                    </a:p>
                  </a:txBody>
                  <a:tcPr/>
                </a:tc>
                <a:tc>
                  <a:txBody>
                    <a:bodyPr/>
                    <a:lstStyle/>
                    <a:p>
                      <a:r>
                        <a:rPr lang="en-US" dirty="0"/>
                        <a:t>550,007</a:t>
                      </a:r>
                      <a:endParaRPr lang="en-GB" dirty="0"/>
                    </a:p>
                  </a:txBody>
                  <a:tcPr/>
                </a:tc>
                <a:extLst>
                  <a:ext uri="{0D108BD9-81ED-4DB2-BD59-A6C34878D82A}">
                    <a16:rowId xmlns:a16="http://schemas.microsoft.com/office/drawing/2014/main" val="502645511"/>
                  </a:ext>
                </a:extLst>
              </a:tr>
              <a:tr h="370840">
                <a:tc>
                  <a:txBody>
                    <a:bodyPr/>
                    <a:lstStyle/>
                    <a:p>
                      <a:r>
                        <a:rPr lang="en-US" dirty="0"/>
                        <a:t>11002</a:t>
                      </a:r>
                      <a:endParaRPr lang="en-GB" dirty="0"/>
                    </a:p>
                  </a:txBody>
                  <a:tcPr/>
                </a:tc>
                <a:tc>
                  <a:txBody>
                    <a:bodyPr/>
                    <a:lstStyle/>
                    <a:p>
                      <a:r>
                        <a:rPr lang="en-US" dirty="0"/>
                        <a:t>Ruben Torres</a:t>
                      </a:r>
                      <a:endParaRPr lang="en-GB" dirty="0"/>
                    </a:p>
                  </a:txBody>
                  <a:tcPr/>
                </a:tc>
                <a:tc>
                  <a:txBody>
                    <a:bodyPr/>
                    <a:lstStyle/>
                    <a:p>
                      <a:r>
                        <a:rPr lang="en-US" dirty="0"/>
                        <a:t>9</a:t>
                      </a:r>
                      <a:endParaRPr lang="en-GB" dirty="0"/>
                    </a:p>
                  </a:txBody>
                  <a:tcPr/>
                </a:tc>
                <a:tc>
                  <a:txBody>
                    <a:bodyPr/>
                    <a:lstStyle/>
                    <a:p>
                      <a:r>
                        <a:rPr lang="en-US" dirty="0"/>
                        <a:t>407,898</a:t>
                      </a:r>
                      <a:endParaRPr lang="en-GB" dirty="0"/>
                    </a:p>
                  </a:txBody>
                  <a:tcPr/>
                </a:tc>
                <a:extLst>
                  <a:ext uri="{0D108BD9-81ED-4DB2-BD59-A6C34878D82A}">
                    <a16:rowId xmlns:a16="http://schemas.microsoft.com/office/drawing/2014/main" val="2615771685"/>
                  </a:ext>
                </a:extLst>
              </a:tr>
            </a:tbl>
          </a:graphicData>
        </a:graphic>
      </p:graphicFrame>
      <p:graphicFrame>
        <p:nvGraphicFramePr>
          <p:cNvPr id="6" name="Diagram 5">
            <a:extLst>
              <a:ext uri="{FF2B5EF4-FFF2-40B4-BE49-F238E27FC236}">
                <a16:creationId xmlns:a16="http://schemas.microsoft.com/office/drawing/2014/main" id="{F5D1235B-F89D-4228-BA50-A8FA80A8DBD1}"/>
              </a:ext>
            </a:extLst>
          </p:cNvPr>
          <p:cNvGraphicFramePr/>
          <p:nvPr>
            <p:extLst>
              <p:ext uri="{D42A27DB-BD31-4B8C-83A1-F6EECF244321}">
                <p14:modId xmlns:p14="http://schemas.microsoft.com/office/powerpoint/2010/main" val="1373290208"/>
              </p:ext>
            </p:extLst>
          </p:nvPr>
        </p:nvGraphicFramePr>
        <p:xfrm>
          <a:off x="928915" y="2300288"/>
          <a:ext cx="10943771" cy="45552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hought Bubble: Cloud 6">
            <a:extLst>
              <a:ext uri="{FF2B5EF4-FFF2-40B4-BE49-F238E27FC236}">
                <a16:creationId xmlns:a16="http://schemas.microsoft.com/office/drawing/2014/main" id="{982A66B2-D0E1-4197-B30A-FA565AC56166}"/>
              </a:ext>
            </a:extLst>
          </p:cNvPr>
          <p:cNvSpPr/>
          <p:nvPr/>
        </p:nvSpPr>
        <p:spPr>
          <a:xfrm rot="1395091">
            <a:off x="7576045" y="2406293"/>
            <a:ext cx="3590891" cy="2549502"/>
          </a:xfrm>
          <a:prstGeom prst="cloudCallou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4DF7E5E3-8BEB-4207-BEA2-05B1F2F061AA}"/>
              </a:ext>
            </a:extLst>
          </p:cNvPr>
          <p:cNvSpPr txBox="1"/>
          <p:nvPr/>
        </p:nvSpPr>
        <p:spPr>
          <a:xfrm>
            <a:off x="8454573" y="3219379"/>
            <a:ext cx="2162628" cy="923330"/>
          </a:xfrm>
          <a:prstGeom prst="rect">
            <a:avLst/>
          </a:prstGeom>
          <a:noFill/>
        </p:spPr>
        <p:txBody>
          <a:bodyPr wrap="square" rtlCol="0">
            <a:spAutoFit/>
          </a:bodyPr>
          <a:lstStyle/>
          <a:p>
            <a:r>
              <a:rPr lang="en-US" dirty="0">
                <a:solidFill>
                  <a:schemeClr val="bg1"/>
                </a:solidFill>
              </a:rPr>
              <a:t>With an Average of 34 product the revenue increased </a:t>
            </a:r>
            <a:endParaRPr lang="en-GB" dirty="0">
              <a:solidFill>
                <a:schemeClr val="bg1"/>
              </a:solidFill>
            </a:endParaRPr>
          </a:p>
        </p:txBody>
      </p:sp>
      <p:sp>
        <p:nvSpPr>
          <p:cNvPr id="9" name="TextBox 8">
            <a:extLst>
              <a:ext uri="{FF2B5EF4-FFF2-40B4-BE49-F238E27FC236}">
                <a16:creationId xmlns:a16="http://schemas.microsoft.com/office/drawing/2014/main" id="{DDA776B8-BFE2-4251-A00A-A1088822219F}"/>
              </a:ext>
            </a:extLst>
          </p:cNvPr>
          <p:cNvSpPr txBox="1"/>
          <p:nvPr/>
        </p:nvSpPr>
        <p:spPr>
          <a:xfrm>
            <a:off x="928915" y="28762"/>
            <a:ext cx="10595428" cy="707886"/>
          </a:xfrm>
          <a:prstGeom prst="rect">
            <a:avLst/>
          </a:prstGeom>
          <a:noFill/>
        </p:spPr>
        <p:txBody>
          <a:bodyPr wrap="square" rtlCol="0">
            <a:spAutoFit/>
          </a:bodyPr>
          <a:lstStyle/>
          <a:p>
            <a:r>
              <a:rPr lang="en-US" sz="4000" dirty="0"/>
              <a:t>Top 3 Customers with Average Recommendation</a:t>
            </a:r>
            <a:endParaRPr lang="en-GB" sz="4000" dirty="0"/>
          </a:p>
        </p:txBody>
      </p:sp>
    </p:spTree>
    <p:extLst>
      <p:ext uri="{BB962C8B-B14F-4D97-AF65-F5344CB8AC3E}">
        <p14:creationId xmlns:p14="http://schemas.microsoft.com/office/powerpoint/2010/main" val="5080223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Freeform 6">
            <a:extLst>
              <a:ext uri="{FF2B5EF4-FFF2-40B4-BE49-F238E27FC236}">
                <a16:creationId xmlns:a16="http://schemas.microsoft.com/office/drawing/2014/main" id="{D09F5552-39CF-49BE-9BA3-F2C2E97DD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39" name="Rectangle 12">
            <a:extLst>
              <a:ext uri="{FF2B5EF4-FFF2-40B4-BE49-F238E27FC236}">
                <a16:creationId xmlns:a16="http://schemas.microsoft.com/office/drawing/2014/main" id="{6CCDD5D4-DC0E-4B2C-8B6B-FCAA00ECE0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40" name="Rectangle 14">
            <a:extLst>
              <a:ext uri="{FF2B5EF4-FFF2-40B4-BE49-F238E27FC236}">
                <a16:creationId xmlns:a16="http://schemas.microsoft.com/office/drawing/2014/main" id="{1B0A7D14-7B67-4022-A8BE-1CCD4A0F1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TextBox 2">
            <a:extLst>
              <a:ext uri="{FF2B5EF4-FFF2-40B4-BE49-F238E27FC236}">
                <a16:creationId xmlns:a16="http://schemas.microsoft.com/office/drawing/2014/main" id="{689E0A66-2817-452F-81D2-3B4E12D82B2D}"/>
              </a:ext>
            </a:extLst>
          </p:cNvPr>
          <p:cNvSpPr txBox="1"/>
          <p:nvPr/>
        </p:nvSpPr>
        <p:spPr>
          <a:xfrm>
            <a:off x="900112" y="57150"/>
            <a:ext cx="10529888" cy="842963"/>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5100" cap="all" spc="200" dirty="0">
                <a:solidFill>
                  <a:schemeClr val="tx2"/>
                </a:solidFill>
                <a:latin typeface="+mj-lt"/>
                <a:ea typeface="+mj-ea"/>
                <a:cs typeface="+mj-cs"/>
              </a:rPr>
              <a:t>Churn is Great Revenue Denier </a:t>
            </a:r>
          </a:p>
        </p:txBody>
      </p:sp>
      <p:sp>
        <p:nvSpPr>
          <p:cNvPr id="41" name="Freeform 6">
            <a:extLst>
              <a:ext uri="{FF2B5EF4-FFF2-40B4-BE49-F238E27FC236}">
                <a16:creationId xmlns:a16="http://schemas.microsoft.com/office/drawing/2014/main" id="{AB09A9E8-BF27-4613-A775-071F08208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solidFill>
          <a:ln w="0">
            <a:noFill/>
            <a:prstDash val="solid"/>
            <a:round/>
            <a:headEnd/>
            <a:tailEnd/>
          </a:ln>
        </p:spPr>
      </p:sp>
      <p:sp>
        <p:nvSpPr>
          <p:cNvPr id="42" name="Rectangle 18">
            <a:extLst>
              <a:ext uri="{FF2B5EF4-FFF2-40B4-BE49-F238E27FC236}">
                <a16:creationId xmlns:a16="http://schemas.microsoft.com/office/drawing/2014/main" id="{C3AFE299-6F79-44AF-9A77-2DC2DC1F8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3" name="TextBox 3">
            <a:extLst>
              <a:ext uri="{FF2B5EF4-FFF2-40B4-BE49-F238E27FC236}">
                <a16:creationId xmlns:a16="http://schemas.microsoft.com/office/drawing/2014/main" id="{122527F3-0C74-46C0-A576-D156E87AEB03}"/>
              </a:ext>
            </a:extLst>
          </p:cNvPr>
          <p:cNvGraphicFramePr/>
          <p:nvPr>
            <p:extLst>
              <p:ext uri="{D42A27DB-BD31-4B8C-83A1-F6EECF244321}">
                <p14:modId xmlns:p14="http://schemas.microsoft.com/office/powerpoint/2010/main" val="1798647580"/>
              </p:ext>
            </p:extLst>
          </p:nvPr>
        </p:nvGraphicFramePr>
        <p:xfrm>
          <a:off x="900112" y="957263"/>
          <a:ext cx="11008424" cy="5786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27421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6">
            <a:extLst>
              <a:ext uri="{FF2B5EF4-FFF2-40B4-BE49-F238E27FC236}">
                <a16:creationId xmlns:a16="http://schemas.microsoft.com/office/drawing/2014/main" id="{BB8C1D0E-0B06-46C9-A8BD-A8E13FF993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5" name="Rectangle 14">
            <a:extLst>
              <a:ext uri="{FF2B5EF4-FFF2-40B4-BE49-F238E27FC236}">
                <a16:creationId xmlns:a16="http://schemas.microsoft.com/office/drawing/2014/main" id="{7D1ADC4A-8537-4084-99C7-F8D378A64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descr="Dart arrow in the center of dartboard">
            <a:extLst>
              <a:ext uri="{FF2B5EF4-FFF2-40B4-BE49-F238E27FC236}">
                <a16:creationId xmlns:a16="http://schemas.microsoft.com/office/drawing/2014/main" id="{B48C6FF9-27EB-427C-B1C1-45954A592E09}"/>
              </a:ext>
            </a:extLst>
          </p:cNvPr>
          <p:cNvPicPr>
            <a:picLocks noChangeAspect="1"/>
          </p:cNvPicPr>
          <p:nvPr/>
        </p:nvPicPr>
        <p:blipFill rotWithShape="1">
          <a:blip r:embed="rId2">
            <a:extLst>
              <a:ext uri="{28A0092B-C50C-407E-A947-70E740481C1C}">
                <a14:useLocalDpi xmlns:a14="http://schemas.microsoft.com/office/drawing/2010/main" val="0"/>
              </a:ext>
            </a:extLst>
          </a:blip>
          <a:srcRect t="10979" b="4751"/>
          <a:stretch/>
        </p:blipFill>
        <p:spPr>
          <a:xfrm>
            <a:off x="20" y="10"/>
            <a:ext cx="12191980" cy="6857990"/>
          </a:xfrm>
          <a:prstGeom prst="rect">
            <a:avLst/>
          </a:prstGeom>
        </p:spPr>
      </p:pic>
      <p:sp>
        <p:nvSpPr>
          <p:cNvPr id="17" name="Freeform: Shape 16">
            <a:extLst>
              <a:ext uri="{FF2B5EF4-FFF2-40B4-BE49-F238E27FC236}">
                <a16:creationId xmlns:a16="http://schemas.microsoft.com/office/drawing/2014/main" id="{B72D289C-3FA2-4E6E-964E-B52C692AA3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4464" y="0"/>
            <a:ext cx="10777537" cy="6858000"/>
          </a:xfrm>
          <a:custGeom>
            <a:avLst/>
            <a:gdLst>
              <a:gd name="connsiteX0" fmla="*/ 0 w 10777537"/>
              <a:gd name="connsiteY0" fmla="*/ 0 h 6858000"/>
              <a:gd name="connsiteX1" fmla="*/ 10777537 w 10777537"/>
              <a:gd name="connsiteY1" fmla="*/ 0 h 6858000"/>
              <a:gd name="connsiteX2" fmla="*/ 10777537 w 10777537"/>
              <a:gd name="connsiteY2" fmla="*/ 6858000 h 6858000"/>
              <a:gd name="connsiteX3" fmla="*/ 0 w 10777537"/>
              <a:gd name="connsiteY3" fmla="*/ 6858000 h 6858000"/>
              <a:gd name="connsiteX4" fmla="*/ 23812 w 10777537"/>
              <a:gd name="connsiteY4" fmla="*/ 6769100 h 6858000"/>
              <a:gd name="connsiteX5" fmla="*/ 47625 w 10777537"/>
              <a:gd name="connsiteY5" fmla="*/ 6681788 h 6858000"/>
              <a:gd name="connsiteX6" fmla="*/ 74612 w 10777537"/>
              <a:gd name="connsiteY6" fmla="*/ 6596063 h 6858000"/>
              <a:gd name="connsiteX7" fmla="*/ 104775 w 10777537"/>
              <a:gd name="connsiteY7" fmla="*/ 6513513 h 6858000"/>
              <a:gd name="connsiteX8" fmla="*/ 141287 w 10777537"/>
              <a:gd name="connsiteY8" fmla="*/ 6435725 h 6858000"/>
              <a:gd name="connsiteX9" fmla="*/ 184150 w 10777537"/>
              <a:gd name="connsiteY9" fmla="*/ 6362700 h 6858000"/>
              <a:gd name="connsiteX10" fmla="*/ 230188 w 10777537"/>
              <a:gd name="connsiteY10" fmla="*/ 6300788 h 6858000"/>
              <a:gd name="connsiteX11" fmla="*/ 282575 w 10777537"/>
              <a:gd name="connsiteY11" fmla="*/ 6243638 h 6858000"/>
              <a:gd name="connsiteX12" fmla="*/ 339725 w 10777537"/>
              <a:gd name="connsiteY12" fmla="*/ 6188075 h 6858000"/>
              <a:gd name="connsiteX13" fmla="*/ 403225 w 10777537"/>
              <a:gd name="connsiteY13" fmla="*/ 6134100 h 6858000"/>
              <a:gd name="connsiteX14" fmla="*/ 466725 w 10777537"/>
              <a:gd name="connsiteY14" fmla="*/ 6084888 h 6858000"/>
              <a:gd name="connsiteX15" fmla="*/ 533400 w 10777537"/>
              <a:gd name="connsiteY15" fmla="*/ 6032500 h 6858000"/>
              <a:gd name="connsiteX16" fmla="*/ 601663 w 10777537"/>
              <a:gd name="connsiteY16" fmla="*/ 5983288 h 6858000"/>
              <a:gd name="connsiteX17" fmla="*/ 666750 w 10777537"/>
              <a:gd name="connsiteY17" fmla="*/ 5930900 h 6858000"/>
              <a:gd name="connsiteX18" fmla="*/ 731838 w 10777537"/>
              <a:gd name="connsiteY18" fmla="*/ 5878513 h 6858000"/>
              <a:gd name="connsiteX19" fmla="*/ 792163 w 10777537"/>
              <a:gd name="connsiteY19" fmla="*/ 5824538 h 6858000"/>
              <a:gd name="connsiteX20" fmla="*/ 847725 w 10777537"/>
              <a:gd name="connsiteY20" fmla="*/ 5767388 h 6858000"/>
              <a:gd name="connsiteX21" fmla="*/ 896938 w 10777537"/>
              <a:gd name="connsiteY21" fmla="*/ 5707063 h 6858000"/>
              <a:gd name="connsiteX22" fmla="*/ 941388 w 10777537"/>
              <a:gd name="connsiteY22" fmla="*/ 5643563 h 6858000"/>
              <a:gd name="connsiteX23" fmla="*/ 974725 w 10777537"/>
              <a:gd name="connsiteY23" fmla="*/ 5575300 h 6858000"/>
              <a:gd name="connsiteX24" fmla="*/ 1000125 w 10777537"/>
              <a:gd name="connsiteY24" fmla="*/ 5499100 h 6858000"/>
              <a:gd name="connsiteX25" fmla="*/ 1014413 w 10777537"/>
              <a:gd name="connsiteY25" fmla="*/ 5418138 h 6858000"/>
              <a:gd name="connsiteX26" fmla="*/ 1020763 w 10777537"/>
              <a:gd name="connsiteY26" fmla="*/ 5334000 h 6858000"/>
              <a:gd name="connsiteX27" fmla="*/ 1020763 w 10777537"/>
              <a:gd name="connsiteY27" fmla="*/ 5249863 h 6858000"/>
              <a:gd name="connsiteX28" fmla="*/ 1014413 w 10777537"/>
              <a:gd name="connsiteY28" fmla="*/ 5162550 h 6858000"/>
              <a:gd name="connsiteX29" fmla="*/ 1003300 w 10777537"/>
              <a:gd name="connsiteY29" fmla="*/ 5072063 h 6858000"/>
              <a:gd name="connsiteX30" fmla="*/ 990600 w 10777537"/>
              <a:gd name="connsiteY30" fmla="*/ 4983163 h 6858000"/>
              <a:gd name="connsiteX31" fmla="*/ 979488 w 10777537"/>
              <a:gd name="connsiteY31" fmla="*/ 4894263 h 6858000"/>
              <a:gd name="connsiteX32" fmla="*/ 968375 w 10777537"/>
              <a:gd name="connsiteY32" fmla="*/ 4805363 h 6858000"/>
              <a:gd name="connsiteX33" fmla="*/ 960438 w 10777537"/>
              <a:gd name="connsiteY33" fmla="*/ 4714875 h 6858000"/>
              <a:gd name="connsiteX34" fmla="*/ 957263 w 10777537"/>
              <a:gd name="connsiteY34" fmla="*/ 4627563 h 6858000"/>
              <a:gd name="connsiteX35" fmla="*/ 962025 w 10777537"/>
              <a:gd name="connsiteY35" fmla="*/ 4543425 h 6858000"/>
              <a:gd name="connsiteX36" fmla="*/ 973138 w 10777537"/>
              <a:gd name="connsiteY36" fmla="*/ 4459288 h 6858000"/>
              <a:gd name="connsiteX37" fmla="*/ 993775 w 10777537"/>
              <a:gd name="connsiteY37" fmla="*/ 4381500 h 6858000"/>
              <a:gd name="connsiteX38" fmla="*/ 1022350 w 10777537"/>
              <a:gd name="connsiteY38" fmla="*/ 4302125 h 6858000"/>
              <a:gd name="connsiteX39" fmla="*/ 1057275 w 10777537"/>
              <a:gd name="connsiteY39" fmla="*/ 4224338 h 6858000"/>
              <a:gd name="connsiteX40" fmla="*/ 1098550 w 10777537"/>
              <a:gd name="connsiteY40" fmla="*/ 4146550 h 6858000"/>
              <a:gd name="connsiteX41" fmla="*/ 1143000 w 10777537"/>
              <a:gd name="connsiteY41" fmla="*/ 4068763 h 6858000"/>
              <a:gd name="connsiteX42" fmla="*/ 1189038 w 10777537"/>
              <a:gd name="connsiteY42" fmla="*/ 3989388 h 6858000"/>
              <a:gd name="connsiteX43" fmla="*/ 1235075 w 10777537"/>
              <a:gd name="connsiteY43" fmla="*/ 3913188 h 6858000"/>
              <a:gd name="connsiteX44" fmla="*/ 1277938 w 10777537"/>
              <a:gd name="connsiteY44" fmla="*/ 3833813 h 6858000"/>
              <a:gd name="connsiteX45" fmla="*/ 1317625 w 10777537"/>
              <a:gd name="connsiteY45" fmla="*/ 3756025 h 6858000"/>
              <a:gd name="connsiteX46" fmla="*/ 1350963 w 10777537"/>
              <a:gd name="connsiteY46" fmla="*/ 3673475 h 6858000"/>
              <a:gd name="connsiteX47" fmla="*/ 1377950 w 10777537"/>
              <a:gd name="connsiteY47" fmla="*/ 3592513 h 6858000"/>
              <a:gd name="connsiteX48" fmla="*/ 1393825 w 10777537"/>
              <a:gd name="connsiteY48" fmla="*/ 3511550 h 6858000"/>
              <a:gd name="connsiteX49" fmla="*/ 1400175 w 10777537"/>
              <a:gd name="connsiteY49" fmla="*/ 3429000 h 6858000"/>
              <a:gd name="connsiteX50" fmla="*/ 1393825 w 10777537"/>
              <a:gd name="connsiteY50" fmla="*/ 3346450 h 6858000"/>
              <a:gd name="connsiteX51" fmla="*/ 1377950 w 10777537"/>
              <a:gd name="connsiteY51" fmla="*/ 3265488 h 6858000"/>
              <a:gd name="connsiteX52" fmla="*/ 1350963 w 10777537"/>
              <a:gd name="connsiteY52" fmla="*/ 3184525 h 6858000"/>
              <a:gd name="connsiteX53" fmla="*/ 1317625 w 10777537"/>
              <a:gd name="connsiteY53" fmla="*/ 3101975 h 6858000"/>
              <a:gd name="connsiteX54" fmla="*/ 1277938 w 10777537"/>
              <a:gd name="connsiteY54" fmla="*/ 3024188 h 6858000"/>
              <a:gd name="connsiteX55" fmla="*/ 1235075 w 10777537"/>
              <a:gd name="connsiteY55" fmla="*/ 2944813 h 6858000"/>
              <a:gd name="connsiteX56" fmla="*/ 1189038 w 10777537"/>
              <a:gd name="connsiteY56" fmla="*/ 2868613 h 6858000"/>
              <a:gd name="connsiteX57" fmla="*/ 1143000 w 10777537"/>
              <a:gd name="connsiteY57" fmla="*/ 2789238 h 6858000"/>
              <a:gd name="connsiteX58" fmla="*/ 1098550 w 10777537"/>
              <a:gd name="connsiteY58" fmla="*/ 2711450 h 6858000"/>
              <a:gd name="connsiteX59" fmla="*/ 1057275 w 10777537"/>
              <a:gd name="connsiteY59" fmla="*/ 2633663 h 6858000"/>
              <a:gd name="connsiteX60" fmla="*/ 1022350 w 10777537"/>
              <a:gd name="connsiteY60" fmla="*/ 2555875 h 6858000"/>
              <a:gd name="connsiteX61" fmla="*/ 993775 w 10777537"/>
              <a:gd name="connsiteY61" fmla="*/ 2476500 h 6858000"/>
              <a:gd name="connsiteX62" fmla="*/ 973138 w 10777537"/>
              <a:gd name="connsiteY62" fmla="*/ 2398713 h 6858000"/>
              <a:gd name="connsiteX63" fmla="*/ 962025 w 10777537"/>
              <a:gd name="connsiteY63" fmla="*/ 2314575 h 6858000"/>
              <a:gd name="connsiteX64" fmla="*/ 957263 w 10777537"/>
              <a:gd name="connsiteY64" fmla="*/ 2230438 h 6858000"/>
              <a:gd name="connsiteX65" fmla="*/ 960438 w 10777537"/>
              <a:gd name="connsiteY65" fmla="*/ 2143125 h 6858000"/>
              <a:gd name="connsiteX66" fmla="*/ 968375 w 10777537"/>
              <a:gd name="connsiteY66" fmla="*/ 2052638 h 6858000"/>
              <a:gd name="connsiteX67" fmla="*/ 979488 w 10777537"/>
              <a:gd name="connsiteY67" fmla="*/ 1963738 h 6858000"/>
              <a:gd name="connsiteX68" fmla="*/ 990600 w 10777537"/>
              <a:gd name="connsiteY68" fmla="*/ 1874838 h 6858000"/>
              <a:gd name="connsiteX69" fmla="*/ 1003300 w 10777537"/>
              <a:gd name="connsiteY69" fmla="*/ 1785938 h 6858000"/>
              <a:gd name="connsiteX70" fmla="*/ 1014413 w 10777537"/>
              <a:gd name="connsiteY70" fmla="*/ 1695450 h 6858000"/>
              <a:gd name="connsiteX71" fmla="*/ 1020763 w 10777537"/>
              <a:gd name="connsiteY71" fmla="*/ 1608138 h 6858000"/>
              <a:gd name="connsiteX72" fmla="*/ 1020763 w 10777537"/>
              <a:gd name="connsiteY72" fmla="*/ 1524000 h 6858000"/>
              <a:gd name="connsiteX73" fmla="*/ 1014413 w 10777537"/>
              <a:gd name="connsiteY73" fmla="*/ 1439863 h 6858000"/>
              <a:gd name="connsiteX74" fmla="*/ 1000125 w 10777537"/>
              <a:gd name="connsiteY74" fmla="*/ 1358900 h 6858000"/>
              <a:gd name="connsiteX75" fmla="*/ 974725 w 10777537"/>
              <a:gd name="connsiteY75" fmla="*/ 1282700 h 6858000"/>
              <a:gd name="connsiteX76" fmla="*/ 941388 w 10777537"/>
              <a:gd name="connsiteY76" fmla="*/ 1214438 h 6858000"/>
              <a:gd name="connsiteX77" fmla="*/ 896938 w 10777537"/>
              <a:gd name="connsiteY77" fmla="*/ 1150938 h 6858000"/>
              <a:gd name="connsiteX78" fmla="*/ 847725 w 10777537"/>
              <a:gd name="connsiteY78" fmla="*/ 1090613 h 6858000"/>
              <a:gd name="connsiteX79" fmla="*/ 792163 w 10777537"/>
              <a:gd name="connsiteY79" fmla="*/ 1033463 h 6858000"/>
              <a:gd name="connsiteX80" fmla="*/ 731838 w 10777537"/>
              <a:gd name="connsiteY80" fmla="*/ 979488 h 6858000"/>
              <a:gd name="connsiteX81" fmla="*/ 666750 w 10777537"/>
              <a:gd name="connsiteY81" fmla="*/ 927100 h 6858000"/>
              <a:gd name="connsiteX82" fmla="*/ 601663 w 10777537"/>
              <a:gd name="connsiteY82" fmla="*/ 874713 h 6858000"/>
              <a:gd name="connsiteX83" fmla="*/ 533400 w 10777537"/>
              <a:gd name="connsiteY83" fmla="*/ 825500 h 6858000"/>
              <a:gd name="connsiteX84" fmla="*/ 466725 w 10777537"/>
              <a:gd name="connsiteY84" fmla="*/ 773113 h 6858000"/>
              <a:gd name="connsiteX85" fmla="*/ 403225 w 10777537"/>
              <a:gd name="connsiteY85" fmla="*/ 723900 h 6858000"/>
              <a:gd name="connsiteX86" fmla="*/ 339725 w 10777537"/>
              <a:gd name="connsiteY86" fmla="*/ 669925 h 6858000"/>
              <a:gd name="connsiteX87" fmla="*/ 282575 w 10777537"/>
              <a:gd name="connsiteY87" fmla="*/ 614363 h 6858000"/>
              <a:gd name="connsiteX88" fmla="*/ 230188 w 10777537"/>
              <a:gd name="connsiteY88" fmla="*/ 557213 h 6858000"/>
              <a:gd name="connsiteX89" fmla="*/ 184150 w 10777537"/>
              <a:gd name="connsiteY89" fmla="*/ 495300 h 6858000"/>
              <a:gd name="connsiteX90" fmla="*/ 141287 w 10777537"/>
              <a:gd name="connsiteY90" fmla="*/ 422275 h 6858000"/>
              <a:gd name="connsiteX91" fmla="*/ 104775 w 10777537"/>
              <a:gd name="connsiteY91" fmla="*/ 344488 h 6858000"/>
              <a:gd name="connsiteX92" fmla="*/ 74612 w 10777537"/>
              <a:gd name="connsiteY92" fmla="*/ 261938 h 6858000"/>
              <a:gd name="connsiteX93" fmla="*/ 47625 w 10777537"/>
              <a:gd name="connsiteY93" fmla="*/ 176213 h 6858000"/>
              <a:gd name="connsiteX94" fmla="*/ 23812 w 10777537"/>
              <a:gd name="connsiteY94" fmla="*/ 889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777537" h="6858000">
                <a:moveTo>
                  <a:pt x="0" y="0"/>
                </a:moveTo>
                <a:lnTo>
                  <a:pt x="10777537" y="0"/>
                </a:lnTo>
                <a:lnTo>
                  <a:pt x="10777537" y="6858000"/>
                </a:lnTo>
                <a:lnTo>
                  <a:pt x="0" y="6858000"/>
                </a:lnTo>
                <a:lnTo>
                  <a:pt x="23812" y="6769100"/>
                </a:lnTo>
                <a:lnTo>
                  <a:pt x="47625" y="6681788"/>
                </a:lnTo>
                <a:lnTo>
                  <a:pt x="74612" y="6596063"/>
                </a:lnTo>
                <a:lnTo>
                  <a:pt x="104775" y="6513513"/>
                </a:lnTo>
                <a:lnTo>
                  <a:pt x="141287" y="6435725"/>
                </a:lnTo>
                <a:lnTo>
                  <a:pt x="184150" y="6362700"/>
                </a:lnTo>
                <a:lnTo>
                  <a:pt x="230188" y="6300788"/>
                </a:lnTo>
                <a:lnTo>
                  <a:pt x="282575" y="6243638"/>
                </a:lnTo>
                <a:lnTo>
                  <a:pt x="339725" y="6188075"/>
                </a:lnTo>
                <a:lnTo>
                  <a:pt x="403225" y="6134100"/>
                </a:lnTo>
                <a:lnTo>
                  <a:pt x="466725" y="6084888"/>
                </a:lnTo>
                <a:lnTo>
                  <a:pt x="533400" y="6032500"/>
                </a:lnTo>
                <a:lnTo>
                  <a:pt x="601663" y="5983288"/>
                </a:lnTo>
                <a:lnTo>
                  <a:pt x="666750" y="5930900"/>
                </a:lnTo>
                <a:lnTo>
                  <a:pt x="731838" y="5878513"/>
                </a:lnTo>
                <a:lnTo>
                  <a:pt x="792163" y="5824538"/>
                </a:lnTo>
                <a:lnTo>
                  <a:pt x="847725" y="5767388"/>
                </a:lnTo>
                <a:lnTo>
                  <a:pt x="896938" y="5707063"/>
                </a:lnTo>
                <a:lnTo>
                  <a:pt x="941388" y="5643563"/>
                </a:lnTo>
                <a:lnTo>
                  <a:pt x="974725" y="5575300"/>
                </a:lnTo>
                <a:lnTo>
                  <a:pt x="1000125" y="5499100"/>
                </a:lnTo>
                <a:lnTo>
                  <a:pt x="1014413" y="5418138"/>
                </a:lnTo>
                <a:lnTo>
                  <a:pt x="1020763" y="5334000"/>
                </a:lnTo>
                <a:lnTo>
                  <a:pt x="1020763" y="5249863"/>
                </a:lnTo>
                <a:lnTo>
                  <a:pt x="1014413" y="5162550"/>
                </a:lnTo>
                <a:lnTo>
                  <a:pt x="1003300" y="5072063"/>
                </a:lnTo>
                <a:lnTo>
                  <a:pt x="990600" y="4983163"/>
                </a:lnTo>
                <a:lnTo>
                  <a:pt x="979488" y="4894263"/>
                </a:lnTo>
                <a:lnTo>
                  <a:pt x="968375" y="4805363"/>
                </a:lnTo>
                <a:lnTo>
                  <a:pt x="960438" y="4714875"/>
                </a:lnTo>
                <a:lnTo>
                  <a:pt x="957263" y="4627563"/>
                </a:lnTo>
                <a:lnTo>
                  <a:pt x="962025" y="4543425"/>
                </a:lnTo>
                <a:lnTo>
                  <a:pt x="973138" y="4459288"/>
                </a:lnTo>
                <a:lnTo>
                  <a:pt x="993775" y="4381500"/>
                </a:lnTo>
                <a:lnTo>
                  <a:pt x="1022350" y="4302125"/>
                </a:lnTo>
                <a:lnTo>
                  <a:pt x="1057275" y="4224338"/>
                </a:lnTo>
                <a:lnTo>
                  <a:pt x="1098550" y="4146550"/>
                </a:lnTo>
                <a:lnTo>
                  <a:pt x="1143000" y="4068763"/>
                </a:lnTo>
                <a:lnTo>
                  <a:pt x="1189038" y="3989388"/>
                </a:lnTo>
                <a:lnTo>
                  <a:pt x="1235075" y="3913188"/>
                </a:lnTo>
                <a:lnTo>
                  <a:pt x="1277938" y="3833813"/>
                </a:lnTo>
                <a:lnTo>
                  <a:pt x="1317625" y="3756025"/>
                </a:lnTo>
                <a:lnTo>
                  <a:pt x="1350963" y="3673475"/>
                </a:lnTo>
                <a:lnTo>
                  <a:pt x="1377950" y="3592513"/>
                </a:lnTo>
                <a:lnTo>
                  <a:pt x="1393825" y="3511550"/>
                </a:lnTo>
                <a:lnTo>
                  <a:pt x="1400175" y="3429000"/>
                </a:lnTo>
                <a:lnTo>
                  <a:pt x="1393825" y="3346450"/>
                </a:lnTo>
                <a:lnTo>
                  <a:pt x="1377950" y="3265488"/>
                </a:lnTo>
                <a:lnTo>
                  <a:pt x="1350963" y="3184525"/>
                </a:lnTo>
                <a:lnTo>
                  <a:pt x="1317625" y="3101975"/>
                </a:lnTo>
                <a:lnTo>
                  <a:pt x="1277938" y="3024188"/>
                </a:lnTo>
                <a:lnTo>
                  <a:pt x="1235075" y="2944813"/>
                </a:lnTo>
                <a:lnTo>
                  <a:pt x="1189038" y="2868613"/>
                </a:lnTo>
                <a:lnTo>
                  <a:pt x="1143000" y="2789238"/>
                </a:lnTo>
                <a:lnTo>
                  <a:pt x="1098550" y="2711450"/>
                </a:lnTo>
                <a:lnTo>
                  <a:pt x="1057275" y="2633663"/>
                </a:lnTo>
                <a:lnTo>
                  <a:pt x="1022350" y="2555875"/>
                </a:lnTo>
                <a:lnTo>
                  <a:pt x="993775" y="2476500"/>
                </a:lnTo>
                <a:lnTo>
                  <a:pt x="973138" y="2398713"/>
                </a:lnTo>
                <a:lnTo>
                  <a:pt x="962025" y="2314575"/>
                </a:lnTo>
                <a:lnTo>
                  <a:pt x="957263" y="2230438"/>
                </a:lnTo>
                <a:lnTo>
                  <a:pt x="960438" y="2143125"/>
                </a:lnTo>
                <a:lnTo>
                  <a:pt x="968375" y="2052638"/>
                </a:lnTo>
                <a:lnTo>
                  <a:pt x="979488" y="1963738"/>
                </a:lnTo>
                <a:lnTo>
                  <a:pt x="990600" y="1874838"/>
                </a:lnTo>
                <a:lnTo>
                  <a:pt x="1003300" y="1785938"/>
                </a:lnTo>
                <a:lnTo>
                  <a:pt x="1014413" y="1695450"/>
                </a:lnTo>
                <a:lnTo>
                  <a:pt x="1020763" y="1608138"/>
                </a:lnTo>
                <a:lnTo>
                  <a:pt x="1020763" y="1524000"/>
                </a:lnTo>
                <a:lnTo>
                  <a:pt x="1014413" y="1439863"/>
                </a:lnTo>
                <a:lnTo>
                  <a:pt x="1000125" y="1358900"/>
                </a:lnTo>
                <a:lnTo>
                  <a:pt x="974725" y="1282700"/>
                </a:lnTo>
                <a:lnTo>
                  <a:pt x="941388" y="1214438"/>
                </a:lnTo>
                <a:lnTo>
                  <a:pt x="896938" y="1150938"/>
                </a:lnTo>
                <a:lnTo>
                  <a:pt x="847725" y="1090613"/>
                </a:lnTo>
                <a:lnTo>
                  <a:pt x="792163" y="1033463"/>
                </a:lnTo>
                <a:lnTo>
                  <a:pt x="731838" y="979488"/>
                </a:lnTo>
                <a:lnTo>
                  <a:pt x="666750" y="927100"/>
                </a:lnTo>
                <a:lnTo>
                  <a:pt x="601663" y="874713"/>
                </a:lnTo>
                <a:lnTo>
                  <a:pt x="533400" y="825500"/>
                </a:lnTo>
                <a:lnTo>
                  <a:pt x="466725" y="773113"/>
                </a:lnTo>
                <a:lnTo>
                  <a:pt x="403225" y="723900"/>
                </a:lnTo>
                <a:lnTo>
                  <a:pt x="339725" y="669925"/>
                </a:lnTo>
                <a:lnTo>
                  <a:pt x="282575" y="614363"/>
                </a:lnTo>
                <a:lnTo>
                  <a:pt x="230188" y="557213"/>
                </a:lnTo>
                <a:lnTo>
                  <a:pt x="184150" y="495300"/>
                </a:lnTo>
                <a:lnTo>
                  <a:pt x="141287" y="422275"/>
                </a:lnTo>
                <a:lnTo>
                  <a:pt x="104775" y="344488"/>
                </a:lnTo>
                <a:lnTo>
                  <a:pt x="74612" y="261938"/>
                </a:lnTo>
                <a:lnTo>
                  <a:pt x="47625" y="176213"/>
                </a:lnTo>
                <a:lnTo>
                  <a:pt x="23812" y="88900"/>
                </a:ln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Box 5">
            <a:extLst>
              <a:ext uri="{FF2B5EF4-FFF2-40B4-BE49-F238E27FC236}">
                <a16:creationId xmlns:a16="http://schemas.microsoft.com/office/drawing/2014/main" id="{75D5C19A-C2AE-48AD-95E5-00DE39ADDD13}"/>
              </a:ext>
            </a:extLst>
          </p:cNvPr>
          <p:cNvSpPr txBox="1"/>
          <p:nvPr/>
        </p:nvSpPr>
        <p:spPr>
          <a:xfrm>
            <a:off x="2786063" y="961539"/>
            <a:ext cx="9405917" cy="4394988"/>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7200" cap="all" spc="800" dirty="0">
                <a:solidFill>
                  <a:schemeClr val="tx2"/>
                </a:solidFill>
                <a:latin typeface="+mj-lt"/>
                <a:ea typeface="+mj-ea"/>
                <a:cs typeface="+mj-cs"/>
              </a:rPr>
              <a:t>Business Recommendations</a:t>
            </a:r>
          </a:p>
        </p:txBody>
      </p:sp>
      <p:sp>
        <p:nvSpPr>
          <p:cNvPr id="19" name="Freeform 11">
            <a:extLst>
              <a:ext uri="{FF2B5EF4-FFF2-40B4-BE49-F238E27FC236}">
                <a16:creationId xmlns:a16="http://schemas.microsoft.com/office/drawing/2014/main" id="{EABA7E7F-0502-421C-8626-3B630F27C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tx1">
              <a:alpha val="80000"/>
            </a:schemeClr>
          </a:solidFill>
          <a:ln w="0">
            <a:noFill/>
            <a:prstDash val="solid"/>
            <a:round/>
            <a:headEnd/>
            <a:tailEnd/>
          </a:ln>
        </p:spPr>
      </p:sp>
    </p:spTree>
    <p:extLst>
      <p:ext uri="{BB962C8B-B14F-4D97-AF65-F5344CB8AC3E}">
        <p14:creationId xmlns:p14="http://schemas.microsoft.com/office/powerpoint/2010/main" val="2009796858"/>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1CC6ADD-30C0-4CC8-B457-99FF559A1273}"/>
              </a:ext>
            </a:extLst>
          </p:cNvPr>
          <p:cNvGrpSpPr/>
          <p:nvPr/>
        </p:nvGrpSpPr>
        <p:grpSpPr>
          <a:xfrm>
            <a:off x="1207529" y="3711480"/>
            <a:ext cx="8256512" cy="514942"/>
            <a:chOff x="933736" y="3778154"/>
            <a:chExt cx="6518584" cy="514942"/>
          </a:xfrm>
        </p:grpSpPr>
        <p:sp>
          <p:nvSpPr>
            <p:cNvPr id="3" name="Chevron 2">
              <a:extLst>
                <a:ext uri="{FF2B5EF4-FFF2-40B4-BE49-F238E27FC236}">
                  <a16:creationId xmlns:a16="http://schemas.microsoft.com/office/drawing/2014/main" id="{DA2FAA31-0888-4A13-AF3C-97500BEC5112}"/>
                </a:ext>
              </a:extLst>
            </p:cNvPr>
            <p:cNvSpPr/>
            <p:nvPr/>
          </p:nvSpPr>
          <p:spPr>
            <a:xfrm>
              <a:off x="933736" y="3778154"/>
              <a:ext cx="1434480" cy="51494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4" name="Chevron 37">
              <a:extLst>
                <a:ext uri="{FF2B5EF4-FFF2-40B4-BE49-F238E27FC236}">
                  <a16:creationId xmlns:a16="http://schemas.microsoft.com/office/drawing/2014/main" id="{2F1A1C0A-0411-4D6B-89B3-9DFDEFA46205}"/>
                </a:ext>
              </a:extLst>
            </p:cNvPr>
            <p:cNvSpPr/>
            <p:nvPr/>
          </p:nvSpPr>
          <p:spPr>
            <a:xfrm>
              <a:off x="2204762" y="3778154"/>
              <a:ext cx="1434480" cy="514942"/>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5" name="Chevron 38">
              <a:extLst>
                <a:ext uri="{FF2B5EF4-FFF2-40B4-BE49-F238E27FC236}">
                  <a16:creationId xmlns:a16="http://schemas.microsoft.com/office/drawing/2014/main" id="{FDE802E7-99FC-43DA-990A-B24E95D63780}"/>
                </a:ext>
              </a:extLst>
            </p:cNvPr>
            <p:cNvSpPr/>
            <p:nvPr/>
          </p:nvSpPr>
          <p:spPr>
            <a:xfrm>
              <a:off x="3475788" y="3778154"/>
              <a:ext cx="1434480" cy="514942"/>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6" name="Chevron 39">
              <a:extLst>
                <a:ext uri="{FF2B5EF4-FFF2-40B4-BE49-F238E27FC236}">
                  <a16:creationId xmlns:a16="http://schemas.microsoft.com/office/drawing/2014/main" id="{0E9F4197-A0AA-49D6-89B9-729925A7C00F}"/>
                </a:ext>
              </a:extLst>
            </p:cNvPr>
            <p:cNvSpPr/>
            <p:nvPr/>
          </p:nvSpPr>
          <p:spPr>
            <a:xfrm>
              <a:off x="4746814" y="3778154"/>
              <a:ext cx="1434480" cy="51494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7" name="Chevron 40">
              <a:extLst>
                <a:ext uri="{FF2B5EF4-FFF2-40B4-BE49-F238E27FC236}">
                  <a16:creationId xmlns:a16="http://schemas.microsoft.com/office/drawing/2014/main" id="{495C5F22-C568-4392-9AE6-D0D6D0485E4E}"/>
                </a:ext>
              </a:extLst>
            </p:cNvPr>
            <p:cNvSpPr/>
            <p:nvPr/>
          </p:nvSpPr>
          <p:spPr>
            <a:xfrm>
              <a:off x="6017840" y="3778154"/>
              <a:ext cx="1434480" cy="514942"/>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grpSp>
        <p:nvGrpSpPr>
          <p:cNvPr id="9" name="Group 8">
            <a:extLst>
              <a:ext uri="{FF2B5EF4-FFF2-40B4-BE49-F238E27FC236}">
                <a16:creationId xmlns:a16="http://schemas.microsoft.com/office/drawing/2014/main" id="{EB9CE69B-7942-47DE-8DF1-92EAEC094934}"/>
              </a:ext>
            </a:extLst>
          </p:cNvPr>
          <p:cNvGrpSpPr/>
          <p:nvPr/>
        </p:nvGrpSpPr>
        <p:grpSpPr>
          <a:xfrm>
            <a:off x="9358112" y="2792786"/>
            <a:ext cx="2371378" cy="2371378"/>
            <a:chOff x="6876256" y="3063517"/>
            <a:chExt cx="1944216" cy="1944216"/>
          </a:xfrm>
          <a:scene3d>
            <a:camera prst="perspectiveLeft">
              <a:rot lat="0" lon="3900000" rev="0"/>
            </a:camera>
            <a:lightRig rig="threePt" dir="t"/>
          </a:scene3d>
        </p:grpSpPr>
        <p:sp>
          <p:nvSpPr>
            <p:cNvPr id="10" name="Oval 9">
              <a:extLst>
                <a:ext uri="{FF2B5EF4-FFF2-40B4-BE49-F238E27FC236}">
                  <a16:creationId xmlns:a16="http://schemas.microsoft.com/office/drawing/2014/main" id="{71B671CB-68BC-4428-A3BC-513199C973F9}"/>
                </a:ext>
              </a:extLst>
            </p:cNvPr>
            <p:cNvSpPr/>
            <p:nvPr/>
          </p:nvSpPr>
          <p:spPr>
            <a:xfrm>
              <a:off x="6876256" y="3063517"/>
              <a:ext cx="1944216" cy="1944216"/>
            </a:xfrm>
            <a:prstGeom prst="ellipse">
              <a:avLst/>
            </a:prstGeom>
            <a:solidFill>
              <a:schemeClr val="bg1"/>
            </a:solidFill>
            <a:ln w="165100">
              <a:solidFill>
                <a:schemeClr val="tx1">
                  <a:lumMod val="85000"/>
                  <a:lumOff val="15000"/>
                </a:schemeClr>
              </a:solidFill>
            </a:ln>
            <a:sp3d extrusionH="171450" contourW="12700">
              <a:extrusionClr>
                <a:schemeClr val="bg1"/>
              </a:extrusionClr>
              <a:contourClr>
                <a:schemeClr val="tx1">
                  <a:lumMod val="50000"/>
                  <a:lumOff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Oval 10">
              <a:extLst>
                <a:ext uri="{FF2B5EF4-FFF2-40B4-BE49-F238E27FC236}">
                  <a16:creationId xmlns:a16="http://schemas.microsoft.com/office/drawing/2014/main" id="{9E6C5FE9-B552-4C16-A302-0769194EEB52}"/>
                </a:ext>
              </a:extLst>
            </p:cNvPr>
            <p:cNvSpPr/>
            <p:nvPr/>
          </p:nvSpPr>
          <p:spPr>
            <a:xfrm>
              <a:off x="7165759" y="3353020"/>
              <a:ext cx="1365211" cy="1365211"/>
            </a:xfrm>
            <a:prstGeom prst="ellipse">
              <a:avLst/>
            </a:prstGeom>
            <a:solidFill>
              <a:schemeClr val="bg1"/>
            </a:solidFill>
            <a:ln w="165100">
              <a:solidFill>
                <a:schemeClr val="tx1">
                  <a:lumMod val="85000"/>
                  <a:lumOff val="15000"/>
                </a:schemeClr>
              </a:solidFill>
            </a:ln>
            <a:sp3d extrusionH="171450" contourW="12700">
              <a:extrusionClr>
                <a:schemeClr val="bg1"/>
              </a:extrusionClr>
              <a:contourClr>
                <a:schemeClr val="tx1">
                  <a:lumMod val="50000"/>
                  <a:lumOff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Oval 11">
              <a:extLst>
                <a:ext uri="{FF2B5EF4-FFF2-40B4-BE49-F238E27FC236}">
                  <a16:creationId xmlns:a16="http://schemas.microsoft.com/office/drawing/2014/main" id="{9B5C47FD-616E-45F3-919B-CBF22BA2BBE2}"/>
                </a:ext>
              </a:extLst>
            </p:cNvPr>
            <p:cNvSpPr/>
            <p:nvPr/>
          </p:nvSpPr>
          <p:spPr>
            <a:xfrm>
              <a:off x="7487073" y="3674334"/>
              <a:ext cx="722583" cy="722583"/>
            </a:xfrm>
            <a:prstGeom prst="ellipse">
              <a:avLst/>
            </a:prstGeom>
            <a:solidFill>
              <a:schemeClr val="bg1"/>
            </a:solidFill>
            <a:ln w="165100">
              <a:solidFill>
                <a:schemeClr val="tx1">
                  <a:lumMod val="85000"/>
                  <a:lumOff val="15000"/>
                </a:schemeClr>
              </a:solidFill>
            </a:ln>
            <a:sp3d extrusionH="171450" contourW="12700">
              <a:extrusionClr>
                <a:schemeClr val="bg1"/>
              </a:extrusionClr>
              <a:contourClr>
                <a:schemeClr val="tx1">
                  <a:lumMod val="50000"/>
                  <a:lumOff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cxnSp>
        <p:nvCxnSpPr>
          <p:cNvPr id="13" name="Straight Connector 12">
            <a:extLst>
              <a:ext uri="{FF2B5EF4-FFF2-40B4-BE49-F238E27FC236}">
                <a16:creationId xmlns:a16="http://schemas.microsoft.com/office/drawing/2014/main" id="{1AC84BE5-6ACD-4EDE-9769-772CA96A45E9}"/>
              </a:ext>
            </a:extLst>
          </p:cNvPr>
          <p:cNvCxnSpPr/>
          <p:nvPr/>
        </p:nvCxnSpPr>
        <p:spPr>
          <a:xfrm>
            <a:off x="1887394" y="3254279"/>
            <a:ext cx="457200" cy="4572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EF050D6-626E-4DC0-A75B-FC489F4CEBDA}"/>
              </a:ext>
            </a:extLst>
          </p:cNvPr>
          <p:cNvCxnSpPr/>
          <p:nvPr/>
        </p:nvCxnSpPr>
        <p:spPr>
          <a:xfrm flipV="1">
            <a:off x="3505106" y="4185734"/>
            <a:ext cx="457200" cy="4572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D719E61-0E4A-4AA6-936B-7D3C590BFE65}"/>
              </a:ext>
            </a:extLst>
          </p:cNvPr>
          <p:cNvCxnSpPr/>
          <p:nvPr/>
        </p:nvCxnSpPr>
        <p:spPr>
          <a:xfrm>
            <a:off x="5107185" y="3244930"/>
            <a:ext cx="457200" cy="4572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5CEE404-8A42-4F29-81DF-42703DBC705C}"/>
              </a:ext>
            </a:extLst>
          </p:cNvPr>
          <p:cNvCxnSpPr/>
          <p:nvPr/>
        </p:nvCxnSpPr>
        <p:spPr>
          <a:xfrm flipV="1">
            <a:off x="6798003" y="4185734"/>
            <a:ext cx="457200" cy="4572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BC41C97-1525-4D8C-84D1-6FEB07D6FC6E}"/>
              </a:ext>
            </a:extLst>
          </p:cNvPr>
          <p:cNvCxnSpPr/>
          <p:nvPr/>
        </p:nvCxnSpPr>
        <p:spPr>
          <a:xfrm>
            <a:off x="8640454" y="3254279"/>
            <a:ext cx="457200" cy="4572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4919F11-03CC-4AB0-83E8-DCB72FBAE554}"/>
              </a:ext>
            </a:extLst>
          </p:cNvPr>
          <p:cNvSpPr txBox="1"/>
          <p:nvPr/>
        </p:nvSpPr>
        <p:spPr>
          <a:xfrm>
            <a:off x="900368" y="1677561"/>
            <a:ext cx="2261495" cy="1600438"/>
          </a:xfrm>
          <a:prstGeom prst="rect">
            <a:avLst/>
          </a:prstGeom>
          <a:noFill/>
        </p:spPr>
        <p:txBody>
          <a:bodyPr wrap="square" rtlCol="0">
            <a:spAutoFit/>
          </a:bodyPr>
          <a:lstStyle/>
          <a:p>
            <a:pPr algn="ctr"/>
            <a:r>
              <a:rPr lang="en-US" sz="1400" dirty="0">
                <a:latin typeface="Century Gothic" panose="020B0502020202020204" pitchFamily="34" charset="0"/>
              </a:rPr>
              <a:t>Subject to improved result integrate recommendation on online retail platform to flag top three recommendation to each customers</a:t>
            </a:r>
            <a:endParaRPr lang="ko-KR" altLang="en-US" sz="1400" dirty="0">
              <a:solidFill>
                <a:schemeClr val="tx1">
                  <a:lumMod val="75000"/>
                  <a:lumOff val="25000"/>
                </a:schemeClr>
              </a:solidFill>
              <a:cs typeface="Arial" pitchFamily="34" charset="0"/>
            </a:endParaRPr>
          </a:p>
        </p:txBody>
      </p:sp>
      <p:sp>
        <p:nvSpPr>
          <p:cNvPr id="24" name="TextBox 23">
            <a:extLst>
              <a:ext uri="{FF2B5EF4-FFF2-40B4-BE49-F238E27FC236}">
                <a16:creationId xmlns:a16="http://schemas.microsoft.com/office/drawing/2014/main" id="{A77168CC-FB6A-4B94-BF70-BDBEC44E92AC}"/>
              </a:ext>
            </a:extLst>
          </p:cNvPr>
          <p:cNvSpPr txBox="1"/>
          <p:nvPr/>
        </p:nvSpPr>
        <p:spPr>
          <a:xfrm>
            <a:off x="4132871" y="1490604"/>
            <a:ext cx="2261494" cy="1815882"/>
          </a:xfrm>
          <a:prstGeom prst="rect">
            <a:avLst/>
          </a:prstGeom>
          <a:noFill/>
        </p:spPr>
        <p:txBody>
          <a:bodyPr wrap="square" rtlCol="0">
            <a:spAutoFit/>
          </a:bodyPr>
          <a:lstStyle/>
          <a:p>
            <a:r>
              <a:rPr lang="en-US" sz="1400" dirty="0">
                <a:latin typeface="Century Gothic" panose="020B0502020202020204" pitchFamily="34" charset="0"/>
              </a:rPr>
              <a:t>Revisiting of recommendation engine and carry out test repeatedly make sure that collaborative model is still maintain its relevance over popularity model</a:t>
            </a:r>
          </a:p>
        </p:txBody>
      </p:sp>
      <p:sp>
        <p:nvSpPr>
          <p:cNvPr id="27" name="TextBox 26">
            <a:extLst>
              <a:ext uri="{FF2B5EF4-FFF2-40B4-BE49-F238E27FC236}">
                <a16:creationId xmlns:a16="http://schemas.microsoft.com/office/drawing/2014/main" id="{8F2DE492-7464-4BEA-BEEA-F9120B99E2E2}"/>
              </a:ext>
            </a:extLst>
          </p:cNvPr>
          <p:cNvSpPr txBox="1"/>
          <p:nvPr/>
        </p:nvSpPr>
        <p:spPr>
          <a:xfrm>
            <a:off x="7647665" y="1842243"/>
            <a:ext cx="1836018" cy="1384995"/>
          </a:xfrm>
          <a:prstGeom prst="rect">
            <a:avLst/>
          </a:prstGeom>
          <a:noFill/>
        </p:spPr>
        <p:txBody>
          <a:bodyPr wrap="square" rtlCol="0">
            <a:spAutoFit/>
          </a:bodyPr>
          <a:lstStyle/>
          <a:p>
            <a:r>
              <a:rPr lang="en-US" sz="1400" dirty="0">
                <a:latin typeface="Century Gothic" panose="020B0502020202020204" pitchFamily="34" charset="0"/>
              </a:rPr>
              <a:t>Tightly integrate with marketing team aimed to lure customers with high propensity to churn</a:t>
            </a:r>
          </a:p>
        </p:txBody>
      </p:sp>
      <p:sp>
        <p:nvSpPr>
          <p:cNvPr id="33" name="TextBox 32">
            <a:extLst>
              <a:ext uri="{FF2B5EF4-FFF2-40B4-BE49-F238E27FC236}">
                <a16:creationId xmlns:a16="http://schemas.microsoft.com/office/drawing/2014/main" id="{7A3BA98A-33EA-4A3F-BDB7-32F3C02058BF}"/>
              </a:ext>
            </a:extLst>
          </p:cNvPr>
          <p:cNvSpPr txBox="1"/>
          <p:nvPr/>
        </p:nvSpPr>
        <p:spPr>
          <a:xfrm>
            <a:off x="2734216" y="4659903"/>
            <a:ext cx="1836018" cy="1600438"/>
          </a:xfrm>
          <a:prstGeom prst="rect">
            <a:avLst/>
          </a:prstGeom>
          <a:noFill/>
        </p:spPr>
        <p:txBody>
          <a:bodyPr wrap="square" rtlCol="0">
            <a:spAutoFit/>
          </a:bodyPr>
          <a:lstStyle/>
          <a:p>
            <a:r>
              <a:rPr lang="en-US" sz="1400" dirty="0">
                <a:latin typeface="Century Gothic" panose="020B0502020202020204" pitchFamily="34" charset="0"/>
              </a:rPr>
              <a:t>Customized email/SMS for failed or incomplete transactions for all online</a:t>
            </a:r>
          </a:p>
          <a:p>
            <a:r>
              <a:rPr lang="en-US" sz="1400" dirty="0">
                <a:latin typeface="Century Gothic" panose="020B0502020202020204" pitchFamily="34" charset="0"/>
              </a:rPr>
              <a:t> prospects.</a:t>
            </a:r>
          </a:p>
        </p:txBody>
      </p:sp>
      <p:sp>
        <p:nvSpPr>
          <p:cNvPr id="36" name="TextBox 35">
            <a:extLst>
              <a:ext uri="{FF2B5EF4-FFF2-40B4-BE49-F238E27FC236}">
                <a16:creationId xmlns:a16="http://schemas.microsoft.com/office/drawing/2014/main" id="{31316E25-7F11-4D77-A38E-86CA1F7EBC3E}"/>
              </a:ext>
            </a:extLst>
          </p:cNvPr>
          <p:cNvSpPr txBox="1"/>
          <p:nvPr/>
        </p:nvSpPr>
        <p:spPr>
          <a:xfrm>
            <a:off x="6211569" y="4659903"/>
            <a:ext cx="1836018" cy="1815882"/>
          </a:xfrm>
          <a:prstGeom prst="rect">
            <a:avLst/>
          </a:prstGeom>
          <a:noFill/>
        </p:spPr>
        <p:txBody>
          <a:bodyPr wrap="square" rtlCol="0">
            <a:spAutoFit/>
          </a:bodyPr>
          <a:lstStyle/>
          <a:p>
            <a:r>
              <a:rPr lang="en-US" sz="1600" dirty="0">
                <a:latin typeface="Century Gothic" panose="020B0502020202020204" pitchFamily="34" charset="0"/>
              </a:rPr>
              <a:t>Customized email/SMS for failed or incomplete transactions for all online</a:t>
            </a:r>
          </a:p>
          <a:p>
            <a:r>
              <a:rPr lang="en-US" sz="1600" dirty="0">
                <a:latin typeface="Century Gothic" panose="020B0502020202020204" pitchFamily="34" charset="0"/>
              </a:rPr>
              <a:t> prospects.</a:t>
            </a:r>
          </a:p>
        </p:txBody>
      </p:sp>
      <p:sp>
        <p:nvSpPr>
          <p:cNvPr id="37" name="TextBox 36">
            <a:extLst>
              <a:ext uri="{FF2B5EF4-FFF2-40B4-BE49-F238E27FC236}">
                <a16:creationId xmlns:a16="http://schemas.microsoft.com/office/drawing/2014/main" id="{F826581D-7993-45BC-AFBE-C5445C7E1D46}"/>
              </a:ext>
            </a:extLst>
          </p:cNvPr>
          <p:cNvSpPr txBox="1"/>
          <p:nvPr/>
        </p:nvSpPr>
        <p:spPr>
          <a:xfrm>
            <a:off x="1207529" y="289560"/>
            <a:ext cx="9003271" cy="707886"/>
          </a:xfrm>
          <a:prstGeom prst="rect">
            <a:avLst/>
          </a:prstGeom>
          <a:noFill/>
        </p:spPr>
        <p:txBody>
          <a:bodyPr wrap="square" rtlCol="0">
            <a:spAutoFit/>
          </a:bodyPr>
          <a:lstStyle/>
          <a:p>
            <a:r>
              <a:rPr lang="en-US" sz="4000" dirty="0"/>
              <a:t>Recommendation Engine</a:t>
            </a:r>
            <a:endParaRPr lang="en-GB" sz="4000" dirty="0"/>
          </a:p>
        </p:txBody>
      </p:sp>
    </p:spTree>
    <p:extLst>
      <p:ext uri="{BB962C8B-B14F-4D97-AF65-F5344CB8AC3E}">
        <p14:creationId xmlns:p14="http://schemas.microsoft.com/office/powerpoint/2010/main" val="19093754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8EDF0DB-E5E0-4F73-8AD6-3E5D26279177}"/>
              </a:ext>
            </a:extLst>
          </p:cNvPr>
          <p:cNvGrpSpPr/>
          <p:nvPr/>
        </p:nvGrpSpPr>
        <p:grpSpPr>
          <a:xfrm>
            <a:off x="638051" y="2522052"/>
            <a:ext cx="5871476" cy="3535847"/>
            <a:chOff x="4098364" y="1571764"/>
            <a:chExt cx="7301609" cy="4397082"/>
          </a:xfrm>
        </p:grpSpPr>
        <p:grpSp>
          <p:nvGrpSpPr>
            <p:cNvPr id="3" name="Graphic 55">
              <a:extLst>
                <a:ext uri="{FF2B5EF4-FFF2-40B4-BE49-F238E27FC236}">
                  <a16:creationId xmlns:a16="http://schemas.microsoft.com/office/drawing/2014/main" id="{FB368308-C014-4EA6-B4EC-88B359833DE0}"/>
                </a:ext>
              </a:extLst>
            </p:cNvPr>
            <p:cNvGrpSpPr/>
            <p:nvPr/>
          </p:nvGrpSpPr>
          <p:grpSpPr>
            <a:xfrm>
              <a:off x="4910815" y="1571764"/>
              <a:ext cx="5616422" cy="3644404"/>
              <a:chOff x="5769768" y="3217068"/>
              <a:chExt cx="651510" cy="422754"/>
            </a:xfrm>
          </p:grpSpPr>
          <p:sp>
            <p:nvSpPr>
              <p:cNvPr id="28" name="Freeform: Shape 27">
                <a:extLst>
                  <a:ext uri="{FF2B5EF4-FFF2-40B4-BE49-F238E27FC236}">
                    <a16:creationId xmlns:a16="http://schemas.microsoft.com/office/drawing/2014/main" id="{2ED276DC-1E77-483A-94DB-C5313EF33FF5}"/>
                  </a:ext>
                </a:extLst>
              </p:cNvPr>
              <p:cNvSpPr/>
              <p:nvPr/>
            </p:nvSpPr>
            <p:spPr>
              <a:xfrm>
                <a:off x="5769768" y="3217068"/>
                <a:ext cx="647700" cy="419100"/>
              </a:xfrm>
              <a:custGeom>
                <a:avLst/>
                <a:gdLst>
                  <a:gd name="connsiteX0" fmla="*/ 639604 w 647700"/>
                  <a:gd name="connsiteY0" fmla="*/ 417671 h 419100"/>
                  <a:gd name="connsiteX1" fmla="*/ 14764 w 647700"/>
                  <a:gd name="connsiteY1" fmla="*/ 417671 h 419100"/>
                  <a:gd name="connsiteX2" fmla="*/ 7144 w 647700"/>
                  <a:gd name="connsiteY2" fmla="*/ 410051 h 419100"/>
                  <a:gd name="connsiteX3" fmla="*/ 7144 w 647700"/>
                  <a:gd name="connsiteY3" fmla="*/ 38576 h 419100"/>
                  <a:gd name="connsiteX4" fmla="*/ 37624 w 647700"/>
                  <a:gd name="connsiteY4" fmla="*/ 7144 h 419100"/>
                  <a:gd name="connsiteX5" fmla="*/ 616744 w 647700"/>
                  <a:gd name="connsiteY5" fmla="*/ 7144 h 419100"/>
                  <a:gd name="connsiteX6" fmla="*/ 647224 w 647700"/>
                  <a:gd name="connsiteY6" fmla="*/ 37624 h 419100"/>
                  <a:gd name="connsiteX7" fmla="*/ 647224 w 647700"/>
                  <a:gd name="connsiteY7" fmla="*/ 409099 h 419100"/>
                  <a:gd name="connsiteX8" fmla="*/ 639604 w 647700"/>
                  <a:gd name="connsiteY8" fmla="*/ 41767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9604" y="417671"/>
                    </a:moveTo>
                    <a:lnTo>
                      <a:pt x="14764" y="417671"/>
                    </a:lnTo>
                    <a:cubicBezTo>
                      <a:pt x="10954" y="417671"/>
                      <a:pt x="7144" y="413861"/>
                      <a:pt x="7144" y="410051"/>
                    </a:cubicBezTo>
                    <a:lnTo>
                      <a:pt x="7144" y="38576"/>
                    </a:lnTo>
                    <a:cubicBezTo>
                      <a:pt x="7144" y="20479"/>
                      <a:pt x="20479" y="7144"/>
                      <a:pt x="37624" y="7144"/>
                    </a:cubicBezTo>
                    <a:lnTo>
                      <a:pt x="616744" y="7144"/>
                    </a:lnTo>
                    <a:cubicBezTo>
                      <a:pt x="633889" y="7144"/>
                      <a:pt x="647224" y="20479"/>
                      <a:pt x="647224" y="37624"/>
                    </a:cubicBezTo>
                    <a:lnTo>
                      <a:pt x="647224" y="409099"/>
                    </a:lnTo>
                    <a:cubicBezTo>
                      <a:pt x="647224" y="413861"/>
                      <a:pt x="643414" y="417671"/>
                      <a:pt x="639604" y="417671"/>
                    </a:cubicBezTo>
                    <a:close/>
                  </a:path>
                </a:pathLst>
              </a:custGeom>
              <a:solidFill>
                <a:srgbClr val="808080"/>
              </a:solidFill>
              <a:ln w="9525" cap="flat">
                <a:noFill/>
                <a:prstDash val="solid"/>
                <a:miter/>
              </a:ln>
            </p:spPr>
            <p:txBody>
              <a:bodyPr rtlCol="0" anchor="ctr"/>
              <a:lstStyle/>
              <a:p>
                <a:endParaRPr lang="en-US" b="1"/>
              </a:p>
            </p:txBody>
          </p:sp>
          <p:sp>
            <p:nvSpPr>
              <p:cNvPr id="29" name="Freeform: Shape 28">
                <a:extLst>
                  <a:ext uri="{FF2B5EF4-FFF2-40B4-BE49-F238E27FC236}">
                    <a16:creationId xmlns:a16="http://schemas.microsoft.com/office/drawing/2014/main" id="{C038B023-CDEB-4D65-9D58-C0A184FFFA80}"/>
                  </a:ext>
                </a:extLst>
              </p:cNvPr>
              <p:cNvSpPr/>
              <p:nvPr/>
            </p:nvSpPr>
            <p:spPr>
              <a:xfrm>
                <a:off x="5773578" y="3220722"/>
                <a:ext cx="647700" cy="419100"/>
              </a:xfrm>
              <a:custGeom>
                <a:avLst/>
                <a:gdLst>
                  <a:gd name="connsiteX0" fmla="*/ 631984 w 647700"/>
                  <a:gd name="connsiteY0" fmla="*/ 412909 h 419100"/>
                  <a:gd name="connsiteX1" fmla="*/ 14764 w 647700"/>
                  <a:gd name="connsiteY1" fmla="*/ 412909 h 419100"/>
                  <a:gd name="connsiteX2" fmla="*/ 7144 w 647700"/>
                  <a:gd name="connsiteY2" fmla="*/ 405289 h 419100"/>
                  <a:gd name="connsiteX3" fmla="*/ 7144 w 647700"/>
                  <a:gd name="connsiteY3" fmla="*/ 34766 h 419100"/>
                  <a:gd name="connsiteX4" fmla="*/ 34766 w 647700"/>
                  <a:gd name="connsiteY4" fmla="*/ 7144 h 419100"/>
                  <a:gd name="connsiteX5" fmla="*/ 612934 w 647700"/>
                  <a:gd name="connsiteY5" fmla="*/ 7144 h 419100"/>
                  <a:gd name="connsiteX6" fmla="*/ 640556 w 647700"/>
                  <a:gd name="connsiteY6" fmla="*/ 34766 h 419100"/>
                  <a:gd name="connsiteX7" fmla="*/ 640556 w 647700"/>
                  <a:gd name="connsiteY7" fmla="*/ 405289 h 419100"/>
                  <a:gd name="connsiteX8" fmla="*/ 631984 w 647700"/>
                  <a:gd name="connsiteY8" fmla="*/ 412909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1984" y="412909"/>
                    </a:moveTo>
                    <a:lnTo>
                      <a:pt x="14764" y="412909"/>
                    </a:lnTo>
                    <a:cubicBezTo>
                      <a:pt x="10954" y="412909"/>
                      <a:pt x="7144" y="409099"/>
                      <a:pt x="7144" y="405289"/>
                    </a:cubicBezTo>
                    <a:lnTo>
                      <a:pt x="7144" y="34766"/>
                    </a:lnTo>
                    <a:cubicBezTo>
                      <a:pt x="7144" y="19526"/>
                      <a:pt x="19526" y="7144"/>
                      <a:pt x="34766" y="7144"/>
                    </a:cubicBezTo>
                    <a:lnTo>
                      <a:pt x="612934" y="7144"/>
                    </a:lnTo>
                    <a:cubicBezTo>
                      <a:pt x="628174" y="7144"/>
                      <a:pt x="640556" y="19526"/>
                      <a:pt x="640556" y="34766"/>
                    </a:cubicBezTo>
                    <a:lnTo>
                      <a:pt x="640556" y="405289"/>
                    </a:lnTo>
                    <a:cubicBezTo>
                      <a:pt x="639604" y="410051"/>
                      <a:pt x="635794" y="412909"/>
                      <a:pt x="631984" y="412909"/>
                    </a:cubicBezTo>
                    <a:close/>
                  </a:path>
                </a:pathLst>
              </a:custGeom>
              <a:solidFill>
                <a:srgbClr val="333333"/>
              </a:solidFill>
              <a:ln w="9525" cap="flat">
                <a:noFill/>
                <a:prstDash val="solid"/>
                <a:miter/>
              </a:ln>
            </p:spPr>
            <p:txBody>
              <a:bodyPr rtlCol="0" anchor="ctr"/>
              <a:lstStyle/>
              <a:p>
                <a:endParaRPr lang="en-US" b="1"/>
              </a:p>
            </p:txBody>
          </p:sp>
        </p:grpSp>
        <p:sp>
          <p:nvSpPr>
            <p:cNvPr id="4" name="Freeform: Shape 3">
              <a:extLst>
                <a:ext uri="{FF2B5EF4-FFF2-40B4-BE49-F238E27FC236}">
                  <a16:creationId xmlns:a16="http://schemas.microsoft.com/office/drawing/2014/main" id="{67AC1032-D98B-4047-BE35-542D4B62D0AE}"/>
                </a:ext>
              </a:extLst>
            </p:cNvPr>
            <p:cNvSpPr/>
            <p:nvPr/>
          </p:nvSpPr>
          <p:spPr>
            <a:xfrm>
              <a:off x="5130280" y="1781416"/>
              <a:ext cx="5163280" cy="3278273"/>
            </a:xfrm>
            <a:custGeom>
              <a:avLst/>
              <a:gdLst>
                <a:gd name="connsiteX0" fmla="*/ 7144 w 600075"/>
                <a:gd name="connsiteY0" fmla="*/ 7144 h 381000"/>
                <a:gd name="connsiteX1" fmla="*/ 597694 w 600075"/>
                <a:gd name="connsiteY1" fmla="*/ 7144 h 381000"/>
                <a:gd name="connsiteX2" fmla="*/ 597694 w 600075"/>
                <a:gd name="connsiteY2" fmla="*/ 376714 h 381000"/>
                <a:gd name="connsiteX3" fmla="*/ 7144 w 600075"/>
                <a:gd name="connsiteY3" fmla="*/ 376714 h 381000"/>
              </a:gdLst>
              <a:ahLst/>
              <a:cxnLst>
                <a:cxn ang="0">
                  <a:pos x="connsiteX0" y="connsiteY0"/>
                </a:cxn>
                <a:cxn ang="0">
                  <a:pos x="connsiteX1" y="connsiteY1"/>
                </a:cxn>
                <a:cxn ang="0">
                  <a:pos x="connsiteX2" y="connsiteY2"/>
                </a:cxn>
                <a:cxn ang="0">
                  <a:pos x="connsiteX3" y="connsiteY3"/>
                </a:cxn>
              </a:cxnLst>
              <a:rect l="l" t="t" r="r" b="b"/>
              <a:pathLst>
                <a:path w="600075" h="381000">
                  <a:moveTo>
                    <a:pt x="7144" y="7144"/>
                  </a:moveTo>
                  <a:lnTo>
                    <a:pt x="597694" y="7144"/>
                  </a:lnTo>
                  <a:lnTo>
                    <a:pt x="597694" y="376714"/>
                  </a:lnTo>
                  <a:lnTo>
                    <a:pt x="7144" y="376714"/>
                  </a:lnTo>
                  <a:close/>
                </a:path>
              </a:pathLst>
            </a:custGeom>
            <a:solidFill>
              <a:srgbClr val="F2F2F2"/>
            </a:solidFill>
            <a:ln w="9525" cap="flat">
              <a:noFill/>
              <a:prstDash val="solid"/>
              <a:miter/>
            </a:ln>
          </p:spPr>
          <p:txBody>
            <a:bodyPr rtlCol="0" anchor="ctr"/>
            <a:lstStyle/>
            <a:p>
              <a:endParaRPr lang="en-US" b="1"/>
            </a:p>
          </p:txBody>
        </p:sp>
        <p:sp>
          <p:nvSpPr>
            <p:cNvPr id="5" name="Freeform: Shape 4">
              <a:extLst>
                <a:ext uri="{FF2B5EF4-FFF2-40B4-BE49-F238E27FC236}">
                  <a16:creationId xmlns:a16="http://schemas.microsoft.com/office/drawing/2014/main" id="{7878CD12-C618-42AD-BF14-0D720FF0C67B}"/>
                </a:ext>
              </a:extLst>
            </p:cNvPr>
            <p:cNvSpPr/>
            <p:nvPr/>
          </p:nvSpPr>
          <p:spPr>
            <a:xfrm>
              <a:off x="5210103" y="5108863"/>
              <a:ext cx="4999367" cy="245870"/>
            </a:xfrm>
            <a:custGeom>
              <a:avLst/>
              <a:gdLst>
                <a:gd name="connsiteX0" fmla="*/ 553174 w 581025"/>
                <a:gd name="connsiteY0" fmla="*/ 7144 h 28575"/>
                <a:gd name="connsiteX1" fmla="*/ 574129 w 581025"/>
                <a:gd name="connsiteY1" fmla="*/ 23336 h 28575"/>
                <a:gd name="connsiteX2" fmla="*/ 574129 w 581025"/>
                <a:gd name="connsiteY2" fmla="*/ 30004 h 28575"/>
                <a:gd name="connsiteX3" fmla="*/ 19774 w 581025"/>
                <a:gd name="connsiteY3" fmla="*/ 30004 h 28575"/>
                <a:gd name="connsiteX4" fmla="*/ 8344 w 581025"/>
                <a:gd name="connsiteY4" fmla="*/ 26194 h 28575"/>
                <a:gd name="connsiteX5" fmla="*/ 35014 w 581025"/>
                <a:gd name="connsiteY5" fmla="*/ 7144 h 28575"/>
                <a:gd name="connsiteX6" fmla="*/ 553174 w 581025"/>
                <a:gd name="connsiteY6"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8575">
                  <a:moveTo>
                    <a:pt x="553174" y="7144"/>
                  </a:moveTo>
                  <a:cubicBezTo>
                    <a:pt x="553174" y="7144"/>
                    <a:pt x="566509" y="16669"/>
                    <a:pt x="574129" y="23336"/>
                  </a:cubicBezTo>
                  <a:cubicBezTo>
                    <a:pt x="581749" y="30004"/>
                    <a:pt x="574129" y="30004"/>
                    <a:pt x="574129" y="30004"/>
                  </a:cubicBezTo>
                  <a:cubicBezTo>
                    <a:pt x="574129" y="30004"/>
                    <a:pt x="37871" y="30004"/>
                    <a:pt x="19774" y="30004"/>
                  </a:cubicBezTo>
                  <a:cubicBezTo>
                    <a:pt x="1676" y="30004"/>
                    <a:pt x="8344" y="26194"/>
                    <a:pt x="8344" y="26194"/>
                  </a:cubicBezTo>
                  <a:lnTo>
                    <a:pt x="35014" y="7144"/>
                  </a:lnTo>
                  <a:lnTo>
                    <a:pt x="553174" y="7144"/>
                  </a:lnTo>
                  <a:close/>
                </a:path>
              </a:pathLst>
            </a:custGeom>
            <a:solidFill>
              <a:srgbClr val="323334"/>
            </a:solidFill>
            <a:ln w="9525" cap="flat">
              <a:noFill/>
              <a:prstDash val="solid"/>
              <a:miter/>
            </a:ln>
          </p:spPr>
          <p:txBody>
            <a:bodyPr rtlCol="0" anchor="ctr"/>
            <a:lstStyle/>
            <a:p>
              <a:endParaRPr lang="en-US" b="1"/>
            </a:p>
          </p:txBody>
        </p:sp>
        <p:sp>
          <p:nvSpPr>
            <p:cNvPr id="6" name="Freeform: Shape 5">
              <a:extLst>
                <a:ext uri="{FF2B5EF4-FFF2-40B4-BE49-F238E27FC236}">
                  <a16:creationId xmlns:a16="http://schemas.microsoft.com/office/drawing/2014/main" id="{DE971727-FE38-41C9-B24A-E6243C2E9A23}"/>
                </a:ext>
              </a:extLst>
            </p:cNvPr>
            <p:cNvSpPr/>
            <p:nvPr/>
          </p:nvSpPr>
          <p:spPr>
            <a:xfrm>
              <a:off x="5403495" y="5242756"/>
              <a:ext cx="4589582" cy="81957"/>
            </a:xfrm>
            <a:custGeom>
              <a:avLst/>
              <a:gdLst>
                <a:gd name="connsiteX0" fmla="*/ 538318 w 533400"/>
                <a:gd name="connsiteY0" fmla="*/ 3965 h 0"/>
                <a:gd name="connsiteX1" fmla="*/ 3965 w 533400"/>
                <a:gd name="connsiteY1" fmla="*/ 3965 h 0"/>
              </a:gdLst>
              <a:ahLst/>
              <a:cxnLst>
                <a:cxn ang="0">
                  <a:pos x="connsiteX0" y="connsiteY0"/>
                </a:cxn>
                <a:cxn ang="0">
                  <a:pos x="connsiteX1" y="connsiteY1"/>
                </a:cxn>
              </a:cxnLst>
              <a:rect l="l" t="t" r="r" b="b"/>
              <a:pathLst>
                <a:path w="533400">
                  <a:moveTo>
                    <a:pt x="538318" y="3965"/>
                  </a:moveTo>
                  <a:lnTo>
                    <a:pt x="3965" y="3965"/>
                  </a:lnTo>
                </a:path>
              </a:pathLst>
            </a:custGeom>
            <a:ln w="5287" cap="rnd">
              <a:solidFill>
                <a:srgbClr val="FFFFFF"/>
              </a:solidFill>
              <a:prstDash val="solid"/>
              <a:miter/>
            </a:ln>
          </p:spPr>
          <p:txBody>
            <a:bodyPr rtlCol="0" anchor="ctr"/>
            <a:lstStyle/>
            <a:p>
              <a:endParaRPr lang="en-US" b="1"/>
            </a:p>
          </p:txBody>
        </p:sp>
        <p:sp>
          <p:nvSpPr>
            <p:cNvPr id="7" name="Freeform: Shape 6">
              <a:extLst>
                <a:ext uri="{FF2B5EF4-FFF2-40B4-BE49-F238E27FC236}">
                  <a16:creationId xmlns:a16="http://schemas.microsoft.com/office/drawing/2014/main" id="{BF3EE4DA-AB6A-4944-B6AA-404081E67461}"/>
                </a:ext>
              </a:extLst>
            </p:cNvPr>
            <p:cNvSpPr/>
            <p:nvPr/>
          </p:nvSpPr>
          <p:spPr>
            <a:xfrm>
              <a:off x="5469061" y="5201782"/>
              <a:ext cx="4507626" cy="81957"/>
            </a:xfrm>
            <a:custGeom>
              <a:avLst/>
              <a:gdLst>
                <a:gd name="connsiteX0" fmla="*/ 3965 w 523875"/>
                <a:gd name="connsiteY0" fmla="*/ 3965 h 0"/>
                <a:gd name="connsiteX1" fmla="*/ 524031 w 523875"/>
                <a:gd name="connsiteY1" fmla="*/ 3965 h 0"/>
              </a:gdLst>
              <a:ahLst/>
              <a:cxnLst>
                <a:cxn ang="0">
                  <a:pos x="connsiteX0" y="connsiteY0"/>
                </a:cxn>
                <a:cxn ang="0">
                  <a:pos x="connsiteX1" y="connsiteY1"/>
                </a:cxn>
              </a:cxnLst>
              <a:rect l="l" t="t" r="r" b="b"/>
              <a:pathLst>
                <a:path w="523875">
                  <a:moveTo>
                    <a:pt x="3965" y="3965"/>
                  </a:moveTo>
                  <a:lnTo>
                    <a:pt x="524031" y="3965"/>
                  </a:lnTo>
                </a:path>
              </a:pathLst>
            </a:custGeom>
            <a:ln w="5287" cap="rnd">
              <a:solidFill>
                <a:srgbClr val="FFFFFF"/>
              </a:solidFill>
              <a:prstDash val="solid"/>
              <a:miter/>
            </a:ln>
          </p:spPr>
          <p:txBody>
            <a:bodyPr rtlCol="0" anchor="ctr"/>
            <a:lstStyle/>
            <a:p>
              <a:endParaRPr lang="en-US" b="1"/>
            </a:p>
          </p:txBody>
        </p:sp>
        <p:sp>
          <p:nvSpPr>
            <p:cNvPr id="8" name="Freeform: Shape 7">
              <a:extLst>
                <a:ext uri="{FF2B5EF4-FFF2-40B4-BE49-F238E27FC236}">
                  <a16:creationId xmlns:a16="http://schemas.microsoft.com/office/drawing/2014/main" id="{5DEFFB6A-32BF-4D87-B489-9ECAB8D1E2E0}"/>
                </a:ext>
              </a:extLst>
            </p:cNvPr>
            <p:cNvSpPr/>
            <p:nvPr/>
          </p:nvSpPr>
          <p:spPr>
            <a:xfrm>
              <a:off x="5354321" y="5291930"/>
              <a:ext cx="4753496" cy="81957"/>
            </a:xfrm>
            <a:custGeom>
              <a:avLst/>
              <a:gdLst>
                <a:gd name="connsiteX0" fmla="*/ 550701 w 552450"/>
                <a:gd name="connsiteY0" fmla="*/ 3965 h 0"/>
                <a:gd name="connsiteX1" fmla="*/ 3965 w 552450"/>
                <a:gd name="connsiteY1" fmla="*/ 3965 h 0"/>
              </a:gdLst>
              <a:ahLst/>
              <a:cxnLst>
                <a:cxn ang="0">
                  <a:pos x="connsiteX0" y="connsiteY0"/>
                </a:cxn>
                <a:cxn ang="0">
                  <a:pos x="connsiteX1" y="connsiteY1"/>
                </a:cxn>
              </a:cxnLst>
              <a:rect l="l" t="t" r="r" b="b"/>
              <a:pathLst>
                <a:path w="552450">
                  <a:moveTo>
                    <a:pt x="550701" y="3965"/>
                  </a:moveTo>
                  <a:lnTo>
                    <a:pt x="3965" y="3965"/>
                  </a:lnTo>
                </a:path>
              </a:pathLst>
            </a:custGeom>
            <a:ln w="5287" cap="rnd">
              <a:solidFill>
                <a:srgbClr val="FFFFFF"/>
              </a:solidFill>
              <a:prstDash val="solid"/>
              <a:miter/>
            </a:ln>
          </p:spPr>
          <p:txBody>
            <a:bodyPr rtlCol="0" anchor="ctr"/>
            <a:lstStyle/>
            <a:p>
              <a:endParaRPr lang="en-US" b="1"/>
            </a:p>
          </p:txBody>
        </p:sp>
        <p:sp>
          <p:nvSpPr>
            <p:cNvPr id="9" name="Freeform: Shape 8">
              <a:extLst>
                <a:ext uri="{FF2B5EF4-FFF2-40B4-BE49-F238E27FC236}">
                  <a16:creationId xmlns:a16="http://schemas.microsoft.com/office/drawing/2014/main" id="{EBE07A6B-742F-46D9-B330-C447BDEF1719}"/>
                </a:ext>
              </a:extLst>
            </p:cNvPr>
            <p:cNvSpPr/>
            <p:nvPr/>
          </p:nvSpPr>
          <p:spPr>
            <a:xfrm>
              <a:off x="5424729" y="5180579"/>
              <a:ext cx="4343712" cy="81957"/>
            </a:xfrm>
            <a:custGeom>
              <a:avLst/>
              <a:gdLst>
                <a:gd name="connsiteX0" fmla="*/ 1586 w 504825"/>
                <a:gd name="connsiteY0" fmla="*/ 1586 h 0"/>
                <a:gd name="connsiteX1" fmla="*/ 511173 w 504825"/>
                <a:gd name="connsiteY1" fmla="*/ 1586 h 0"/>
              </a:gdLst>
              <a:ahLst/>
              <a:cxnLst>
                <a:cxn ang="0">
                  <a:pos x="connsiteX0" y="connsiteY0"/>
                </a:cxn>
                <a:cxn ang="0">
                  <a:pos x="connsiteX1" y="connsiteY1"/>
                </a:cxn>
              </a:cxnLst>
              <a:rect l="l" t="t" r="r" b="b"/>
              <a:pathLst>
                <a:path w="504825">
                  <a:moveTo>
                    <a:pt x="1586" y="1586"/>
                  </a:moveTo>
                  <a:lnTo>
                    <a:pt x="511173" y="1586"/>
                  </a:lnTo>
                </a:path>
              </a:pathLst>
            </a:custGeom>
            <a:ln w="2115" cap="rnd">
              <a:solidFill>
                <a:srgbClr val="FFFFFF"/>
              </a:solidFill>
              <a:prstDash val="solid"/>
              <a:miter/>
            </a:ln>
          </p:spPr>
          <p:txBody>
            <a:bodyPr rtlCol="0" anchor="ctr"/>
            <a:lstStyle/>
            <a:p>
              <a:endParaRPr lang="en-US" b="1"/>
            </a:p>
          </p:txBody>
        </p:sp>
        <p:sp>
          <p:nvSpPr>
            <p:cNvPr id="10" name="Freeform: Shape 9">
              <a:extLst>
                <a:ext uri="{FF2B5EF4-FFF2-40B4-BE49-F238E27FC236}">
                  <a16:creationId xmlns:a16="http://schemas.microsoft.com/office/drawing/2014/main" id="{3A571E66-78A0-4618-8998-644E9797AB32}"/>
                </a:ext>
              </a:extLst>
            </p:cNvPr>
            <p:cNvSpPr/>
            <p:nvPr/>
          </p:nvSpPr>
          <p:spPr>
            <a:xfrm>
              <a:off x="5269602" y="5117063"/>
              <a:ext cx="4917410" cy="245870"/>
            </a:xfrm>
            <a:custGeom>
              <a:avLst/>
              <a:gdLst>
                <a:gd name="connsiteX0" fmla="*/ 32861 w 571500"/>
                <a:gd name="connsiteY0" fmla="*/ 7144 h 28575"/>
                <a:gd name="connsiteX1" fmla="*/ 7144 w 571500"/>
                <a:gd name="connsiteY1" fmla="*/ 26194 h 28575"/>
                <a:gd name="connsiteX2" fmla="*/ 566261 w 571500"/>
                <a:gd name="connsiteY2" fmla="*/ 26194 h 28575"/>
                <a:gd name="connsiteX3" fmla="*/ 541496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32861" y="7144"/>
                  </a:moveTo>
                  <a:lnTo>
                    <a:pt x="7144" y="26194"/>
                  </a:lnTo>
                  <a:lnTo>
                    <a:pt x="566261" y="26194"/>
                  </a:lnTo>
                  <a:lnTo>
                    <a:pt x="541496" y="7144"/>
                  </a:lnTo>
                  <a:close/>
                </a:path>
              </a:pathLst>
            </a:custGeom>
            <a:solidFill>
              <a:srgbClr val="323334">
                <a:alpha val="56000"/>
              </a:srgbClr>
            </a:solidFill>
            <a:ln w="9525" cap="flat">
              <a:noFill/>
              <a:prstDash val="solid"/>
              <a:miter/>
            </a:ln>
          </p:spPr>
          <p:txBody>
            <a:bodyPr rtlCol="0" anchor="ctr"/>
            <a:lstStyle/>
            <a:p>
              <a:endParaRPr lang="en-US" b="1"/>
            </a:p>
          </p:txBody>
        </p:sp>
        <p:sp>
          <p:nvSpPr>
            <p:cNvPr id="11" name="Freeform: Shape 10">
              <a:extLst>
                <a:ext uri="{FF2B5EF4-FFF2-40B4-BE49-F238E27FC236}">
                  <a16:creationId xmlns:a16="http://schemas.microsoft.com/office/drawing/2014/main" id="{3EF5B18D-3DE1-4918-934E-FE86A199E7D4}"/>
                </a:ext>
              </a:extLst>
            </p:cNvPr>
            <p:cNvSpPr/>
            <p:nvPr/>
          </p:nvSpPr>
          <p:spPr>
            <a:xfrm>
              <a:off x="4105815" y="5559062"/>
              <a:ext cx="7294158" cy="409784"/>
            </a:xfrm>
            <a:custGeom>
              <a:avLst/>
              <a:gdLst>
                <a:gd name="connsiteX0" fmla="*/ 842486 w 847725"/>
                <a:gd name="connsiteY0" fmla="*/ 30069 h 47625"/>
                <a:gd name="connsiteX1" fmla="*/ 830104 w 847725"/>
                <a:gd name="connsiteY1" fmla="*/ 44357 h 47625"/>
                <a:gd name="connsiteX2" fmla="*/ 41434 w 847725"/>
                <a:gd name="connsiteY2" fmla="*/ 44357 h 47625"/>
                <a:gd name="connsiteX3" fmla="*/ 20479 w 847725"/>
                <a:gd name="connsiteY3" fmla="*/ 43404 h 47625"/>
                <a:gd name="connsiteX4" fmla="*/ 7144 w 847725"/>
                <a:gd name="connsiteY4" fmla="*/ 29117 h 47625"/>
                <a:gd name="connsiteX5" fmla="*/ 7144 w 847725"/>
                <a:gd name="connsiteY5" fmla="*/ 9114 h 47625"/>
                <a:gd name="connsiteX6" fmla="*/ 9049 w 847725"/>
                <a:gd name="connsiteY6" fmla="*/ 9114 h 47625"/>
                <a:gd name="connsiteX7" fmla="*/ 27146 w 847725"/>
                <a:gd name="connsiteY7" fmla="*/ 9114 h 47625"/>
                <a:gd name="connsiteX8" fmla="*/ 752951 w 847725"/>
                <a:gd name="connsiteY8" fmla="*/ 7209 h 47625"/>
                <a:gd name="connsiteX9" fmla="*/ 842486 w 847725"/>
                <a:gd name="connsiteY9" fmla="*/ 7209 h 47625"/>
                <a:gd name="connsiteX10" fmla="*/ 842486 w 847725"/>
                <a:gd name="connsiteY10" fmla="*/ 7209 h 47625"/>
                <a:gd name="connsiteX11" fmla="*/ 842486 w 847725"/>
                <a:gd name="connsiteY11" fmla="*/ 300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47625">
                  <a:moveTo>
                    <a:pt x="842486" y="30069"/>
                  </a:moveTo>
                  <a:cubicBezTo>
                    <a:pt x="842486" y="44357"/>
                    <a:pt x="830104" y="44357"/>
                    <a:pt x="830104" y="44357"/>
                  </a:cubicBezTo>
                  <a:cubicBezTo>
                    <a:pt x="830104" y="44357"/>
                    <a:pt x="71914" y="44357"/>
                    <a:pt x="41434" y="44357"/>
                  </a:cubicBezTo>
                  <a:cubicBezTo>
                    <a:pt x="31909" y="44357"/>
                    <a:pt x="25241" y="44357"/>
                    <a:pt x="20479" y="43404"/>
                  </a:cubicBezTo>
                  <a:cubicBezTo>
                    <a:pt x="12859" y="42452"/>
                    <a:pt x="7144" y="36737"/>
                    <a:pt x="7144" y="29117"/>
                  </a:cubicBezTo>
                  <a:lnTo>
                    <a:pt x="7144" y="9114"/>
                  </a:lnTo>
                  <a:lnTo>
                    <a:pt x="9049" y="9114"/>
                  </a:lnTo>
                  <a:lnTo>
                    <a:pt x="27146" y="9114"/>
                  </a:lnTo>
                  <a:lnTo>
                    <a:pt x="752951" y="7209"/>
                  </a:lnTo>
                  <a:lnTo>
                    <a:pt x="842486" y="7209"/>
                  </a:lnTo>
                  <a:lnTo>
                    <a:pt x="842486" y="7209"/>
                  </a:lnTo>
                  <a:cubicBezTo>
                    <a:pt x="841534" y="6257"/>
                    <a:pt x="842486" y="15782"/>
                    <a:pt x="842486" y="30069"/>
                  </a:cubicBezTo>
                  <a:close/>
                </a:path>
              </a:pathLst>
            </a:custGeom>
            <a:solidFill>
              <a:srgbClr val="666666"/>
            </a:solidFill>
            <a:ln w="9525" cap="flat">
              <a:noFill/>
              <a:prstDash val="solid"/>
              <a:miter/>
            </a:ln>
          </p:spPr>
          <p:txBody>
            <a:bodyPr rtlCol="0" anchor="ctr"/>
            <a:lstStyle/>
            <a:p>
              <a:endParaRPr lang="en-US" b="1"/>
            </a:p>
          </p:txBody>
        </p:sp>
        <p:sp>
          <p:nvSpPr>
            <p:cNvPr id="12" name="Freeform: Shape 11">
              <a:extLst>
                <a:ext uri="{FF2B5EF4-FFF2-40B4-BE49-F238E27FC236}">
                  <a16:creationId xmlns:a16="http://schemas.microsoft.com/office/drawing/2014/main" id="{71B8B002-E6F4-4D99-860C-A3EA69411693}"/>
                </a:ext>
              </a:extLst>
            </p:cNvPr>
            <p:cNvSpPr/>
            <p:nvPr/>
          </p:nvSpPr>
          <p:spPr>
            <a:xfrm>
              <a:off x="4098364" y="5051498"/>
              <a:ext cx="7294158" cy="655655"/>
            </a:xfrm>
            <a:custGeom>
              <a:avLst/>
              <a:gdLst>
                <a:gd name="connsiteX0" fmla="*/ 827161 w 847725"/>
                <a:gd name="connsiteY0" fmla="*/ 70009 h 76200"/>
                <a:gd name="connsiteX1" fmla="*/ 753818 w 847725"/>
                <a:gd name="connsiteY1" fmla="*/ 70009 h 76200"/>
                <a:gd name="connsiteX2" fmla="*/ 24203 w 847725"/>
                <a:gd name="connsiteY2" fmla="*/ 70009 h 76200"/>
                <a:gd name="connsiteX3" fmla="*/ 17535 w 847725"/>
                <a:gd name="connsiteY3" fmla="*/ 70009 h 76200"/>
                <a:gd name="connsiteX4" fmla="*/ 8010 w 847725"/>
                <a:gd name="connsiteY4" fmla="*/ 67151 h 76200"/>
                <a:gd name="connsiteX5" fmla="*/ 13725 w 847725"/>
                <a:gd name="connsiteY5" fmla="*/ 58579 h 76200"/>
                <a:gd name="connsiteX6" fmla="*/ 97545 w 847725"/>
                <a:gd name="connsiteY6" fmla="*/ 9049 h 76200"/>
                <a:gd name="connsiteX7" fmla="*/ 101355 w 847725"/>
                <a:gd name="connsiteY7" fmla="*/ 7144 h 76200"/>
                <a:gd name="connsiteX8" fmla="*/ 739531 w 847725"/>
                <a:gd name="connsiteY8" fmla="*/ 7144 h 76200"/>
                <a:gd name="connsiteX9" fmla="*/ 742388 w 847725"/>
                <a:gd name="connsiteY9" fmla="*/ 8096 h 76200"/>
                <a:gd name="connsiteX10" fmla="*/ 746198 w 847725"/>
                <a:gd name="connsiteY10" fmla="*/ 9049 h 76200"/>
                <a:gd name="connsiteX11" fmla="*/ 747150 w 847725"/>
                <a:gd name="connsiteY11" fmla="*/ 9049 h 76200"/>
                <a:gd name="connsiteX12" fmla="*/ 757628 w 847725"/>
                <a:gd name="connsiteY12" fmla="*/ 14764 h 76200"/>
                <a:gd name="connsiteX13" fmla="*/ 840496 w 847725"/>
                <a:gd name="connsiteY13" fmla="*/ 62389 h 76200"/>
                <a:gd name="connsiteX14" fmla="*/ 842400 w 847725"/>
                <a:gd name="connsiteY14" fmla="*/ 65246 h 76200"/>
                <a:gd name="connsiteX15" fmla="*/ 827161 w 847725"/>
                <a:gd name="connsiteY15" fmla="*/ 700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725" h="76200">
                  <a:moveTo>
                    <a:pt x="827161" y="70009"/>
                  </a:moveTo>
                  <a:cubicBezTo>
                    <a:pt x="823350" y="70009"/>
                    <a:pt x="795728" y="70009"/>
                    <a:pt x="753818" y="70009"/>
                  </a:cubicBezTo>
                  <a:cubicBezTo>
                    <a:pt x="566175" y="70009"/>
                    <a:pt x="85163" y="70009"/>
                    <a:pt x="24203" y="70009"/>
                  </a:cubicBezTo>
                  <a:cubicBezTo>
                    <a:pt x="20393" y="70009"/>
                    <a:pt x="17535" y="70009"/>
                    <a:pt x="17535" y="70009"/>
                  </a:cubicBezTo>
                  <a:cubicBezTo>
                    <a:pt x="17535" y="70009"/>
                    <a:pt x="10868" y="70009"/>
                    <a:pt x="8010" y="67151"/>
                  </a:cubicBezTo>
                  <a:cubicBezTo>
                    <a:pt x="6105" y="65246"/>
                    <a:pt x="7058" y="63341"/>
                    <a:pt x="13725" y="58579"/>
                  </a:cubicBezTo>
                  <a:cubicBezTo>
                    <a:pt x="27060" y="49054"/>
                    <a:pt x="82305" y="17621"/>
                    <a:pt x="97545" y="9049"/>
                  </a:cubicBezTo>
                  <a:cubicBezTo>
                    <a:pt x="100403" y="8096"/>
                    <a:pt x="101355" y="7144"/>
                    <a:pt x="101355" y="7144"/>
                  </a:cubicBezTo>
                  <a:lnTo>
                    <a:pt x="739531" y="7144"/>
                  </a:lnTo>
                  <a:cubicBezTo>
                    <a:pt x="739531" y="7144"/>
                    <a:pt x="740483" y="7144"/>
                    <a:pt x="742388" y="8096"/>
                  </a:cubicBezTo>
                  <a:cubicBezTo>
                    <a:pt x="743340" y="8096"/>
                    <a:pt x="744293" y="9049"/>
                    <a:pt x="746198" y="9049"/>
                  </a:cubicBezTo>
                  <a:cubicBezTo>
                    <a:pt x="746198" y="9049"/>
                    <a:pt x="746198" y="9049"/>
                    <a:pt x="747150" y="9049"/>
                  </a:cubicBezTo>
                  <a:cubicBezTo>
                    <a:pt x="750008" y="10001"/>
                    <a:pt x="753818" y="11906"/>
                    <a:pt x="757628" y="14764"/>
                  </a:cubicBezTo>
                  <a:cubicBezTo>
                    <a:pt x="770963" y="23336"/>
                    <a:pt x="840496" y="62389"/>
                    <a:pt x="840496" y="62389"/>
                  </a:cubicBezTo>
                  <a:cubicBezTo>
                    <a:pt x="840496" y="62389"/>
                    <a:pt x="842400" y="63341"/>
                    <a:pt x="842400" y="65246"/>
                  </a:cubicBezTo>
                  <a:cubicBezTo>
                    <a:pt x="844306" y="67151"/>
                    <a:pt x="842400" y="70009"/>
                    <a:pt x="827161" y="70009"/>
                  </a:cubicBezTo>
                  <a:close/>
                </a:path>
              </a:pathLst>
            </a:custGeom>
            <a:solidFill>
              <a:srgbClr val="9DA4AA"/>
            </a:solidFill>
            <a:ln w="9525" cap="flat">
              <a:noFill/>
              <a:prstDash val="solid"/>
              <a:miter/>
            </a:ln>
          </p:spPr>
          <p:txBody>
            <a:bodyPr rtlCol="0" anchor="ctr"/>
            <a:lstStyle/>
            <a:p>
              <a:endParaRPr lang="en-US" b="1"/>
            </a:p>
          </p:txBody>
        </p:sp>
        <p:sp>
          <p:nvSpPr>
            <p:cNvPr id="13" name="Freeform: Shape 12">
              <a:extLst>
                <a:ext uri="{FF2B5EF4-FFF2-40B4-BE49-F238E27FC236}">
                  <a16:creationId xmlns:a16="http://schemas.microsoft.com/office/drawing/2014/main" id="{394895F9-3267-48D9-B20E-1C2662863F61}"/>
                </a:ext>
              </a:extLst>
            </p:cNvPr>
            <p:cNvSpPr/>
            <p:nvPr/>
          </p:nvSpPr>
          <p:spPr>
            <a:xfrm>
              <a:off x="6803481" y="5354734"/>
              <a:ext cx="1868616" cy="245870"/>
            </a:xfrm>
            <a:custGeom>
              <a:avLst/>
              <a:gdLst>
                <a:gd name="connsiteX0" fmla="*/ 23187 w 209550"/>
                <a:gd name="connsiteY0" fmla="*/ 7144 h 28575"/>
                <a:gd name="connsiteX1" fmla="*/ 12710 w 209550"/>
                <a:gd name="connsiteY1" fmla="*/ 12859 h 28575"/>
                <a:gd name="connsiteX2" fmla="*/ 7947 w 209550"/>
                <a:gd name="connsiteY2" fmla="*/ 19526 h 28575"/>
                <a:gd name="connsiteX3" fmla="*/ 21282 w 209550"/>
                <a:gd name="connsiteY3" fmla="*/ 25241 h 28575"/>
                <a:gd name="connsiteX4" fmla="*/ 111770 w 209550"/>
                <a:gd name="connsiteY4" fmla="*/ 25241 h 28575"/>
                <a:gd name="connsiteX5" fmla="*/ 111770 w 209550"/>
                <a:gd name="connsiteY5" fmla="*/ 25241 h 28575"/>
                <a:gd name="connsiteX6" fmla="*/ 195590 w 209550"/>
                <a:gd name="connsiteY6" fmla="*/ 25241 h 28575"/>
                <a:gd name="connsiteX7" fmla="*/ 208925 w 209550"/>
                <a:gd name="connsiteY7" fmla="*/ 19526 h 28575"/>
                <a:gd name="connsiteX8" fmla="*/ 204162 w 209550"/>
                <a:gd name="connsiteY8" fmla="*/ 12859 h 28575"/>
                <a:gd name="connsiteX9" fmla="*/ 193685 w 209550"/>
                <a:gd name="connsiteY9"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0" h="28575">
                  <a:moveTo>
                    <a:pt x="23187" y="7144"/>
                  </a:moveTo>
                  <a:cubicBezTo>
                    <a:pt x="19377" y="7144"/>
                    <a:pt x="15567" y="9049"/>
                    <a:pt x="12710" y="12859"/>
                  </a:cubicBezTo>
                  <a:lnTo>
                    <a:pt x="7947" y="19526"/>
                  </a:lnTo>
                  <a:cubicBezTo>
                    <a:pt x="7947" y="19526"/>
                    <a:pt x="2232" y="26194"/>
                    <a:pt x="21282" y="25241"/>
                  </a:cubicBezTo>
                  <a:cubicBezTo>
                    <a:pt x="30807" y="25241"/>
                    <a:pt x="72717" y="25241"/>
                    <a:pt x="111770" y="25241"/>
                  </a:cubicBezTo>
                  <a:lnTo>
                    <a:pt x="111770" y="25241"/>
                  </a:lnTo>
                  <a:cubicBezTo>
                    <a:pt x="148917" y="25241"/>
                    <a:pt x="187017" y="25241"/>
                    <a:pt x="195590" y="25241"/>
                  </a:cubicBezTo>
                  <a:cubicBezTo>
                    <a:pt x="213687" y="26194"/>
                    <a:pt x="208925" y="19526"/>
                    <a:pt x="208925" y="19526"/>
                  </a:cubicBezTo>
                  <a:lnTo>
                    <a:pt x="204162" y="12859"/>
                  </a:lnTo>
                  <a:cubicBezTo>
                    <a:pt x="202257" y="9049"/>
                    <a:pt x="198447" y="7144"/>
                    <a:pt x="193685" y="7144"/>
                  </a:cubicBezTo>
                </a:path>
              </a:pathLst>
            </a:custGeom>
            <a:solidFill>
              <a:srgbClr val="70757B"/>
            </a:solidFill>
            <a:ln w="9525" cap="flat">
              <a:noFill/>
              <a:prstDash val="solid"/>
              <a:miter/>
            </a:ln>
          </p:spPr>
          <p:txBody>
            <a:bodyPr rtlCol="0" anchor="ctr"/>
            <a:lstStyle/>
            <a:p>
              <a:endParaRPr lang="en-US" b="1"/>
            </a:p>
          </p:txBody>
        </p:sp>
        <p:sp>
          <p:nvSpPr>
            <p:cNvPr id="14" name="Freeform: Shape 13">
              <a:extLst>
                <a:ext uri="{FF2B5EF4-FFF2-40B4-BE49-F238E27FC236}">
                  <a16:creationId xmlns:a16="http://schemas.microsoft.com/office/drawing/2014/main" id="{E8794974-0BF0-4300-999D-917DA8A5661F}"/>
                </a:ext>
              </a:extLst>
            </p:cNvPr>
            <p:cNvSpPr/>
            <p:nvPr/>
          </p:nvSpPr>
          <p:spPr>
            <a:xfrm>
              <a:off x="5179454" y="5125255"/>
              <a:ext cx="4917410" cy="245870"/>
            </a:xfrm>
            <a:custGeom>
              <a:avLst/>
              <a:gdLst>
                <a:gd name="connsiteX0" fmla="*/ 566261 w 571500"/>
                <a:gd name="connsiteY0" fmla="*/ 30004 h 28575"/>
                <a:gd name="connsiteX1" fmla="*/ 7144 w 571500"/>
                <a:gd name="connsiteY1" fmla="*/ 30004 h 28575"/>
                <a:gd name="connsiteX2" fmla="*/ 28099 w 571500"/>
                <a:gd name="connsiteY2" fmla="*/ 7144 h 28575"/>
                <a:gd name="connsiteX3" fmla="*/ 543401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66261" y="30004"/>
                  </a:moveTo>
                  <a:lnTo>
                    <a:pt x="7144" y="30004"/>
                  </a:lnTo>
                  <a:lnTo>
                    <a:pt x="28099" y="7144"/>
                  </a:lnTo>
                  <a:lnTo>
                    <a:pt x="543401" y="7144"/>
                  </a:lnTo>
                  <a:close/>
                </a:path>
              </a:pathLst>
            </a:custGeom>
            <a:solidFill>
              <a:srgbClr val="575A5A"/>
            </a:solidFill>
            <a:ln w="9525" cap="flat">
              <a:noFill/>
              <a:prstDash val="solid"/>
              <a:miter/>
            </a:ln>
          </p:spPr>
          <p:txBody>
            <a:bodyPr rtlCol="0" anchor="ctr"/>
            <a:lstStyle/>
            <a:p>
              <a:endParaRPr lang="en-US" b="1"/>
            </a:p>
          </p:txBody>
        </p:sp>
        <p:sp>
          <p:nvSpPr>
            <p:cNvPr id="15" name="Freeform: Shape 14">
              <a:extLst>
                <a:ext uri="{FF2B5EF4-FFF2-40B4-BE49-F238E27FC236}">
                  <a16:creationId xmlns:a16="http://schemas.microsoft.com/office/drawing/2014/main" id="{BCE19EFD-F3DC-487E-84AB-D5B7DE0D9648}"/>
                </a:ext>
              </a:extLst>
            </p:cNvPr>
            <p:cNvSpPr/>
            <p:nvPr/>
          </p:nvSpPr>
          <p:spPr>
            <a:xfrm>
              <a:off x="5146671" y="5125255"/>
              <a:ext cx="4917410" cy="245870"/>
            </a:xfrm>
            <a:custGeom>
              <a:avLst/>
              <a:gdLst>
                <a:gd name="connsiteX0" fmla="*/ 571024 w 571500"/>
                <a:gd name="connsiteY0" fmla="*/ 30004 h 28575"/>
                <a:gd name="connsiteX1" fmla="*/ 7144 w 571500"/>
                <a:gd name="connsiteY1" fmla="*/ 30004 h 28575"/>
                <a:gd name="connsiteX2" fmla="*/ 28099 w 571500"/>
                <a:gd name="connsiteY2" fmla="*/ 7144 h 28575"/>
                <a:gd name="connsiteX3" fmla="*/ 548164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71024" y="30004"/>
                  </a:moveTo>
                  <a:lnTo>
                    <a:pt x="7144" y="30004"/>
                  </a:lnTo>
                  <a:lnTo>
                    <a:pt x="28099" y="7144"/>
                  </a:lnTo>
                  <a:lnTo>
                    <a:pt x="548164" y="7144"/>
                  </a:lnTo>
                  <a:close/>
                </a:path>
              </a:pathLst>
            </a:custGeom>
            <a:solidFill>
              <a:srgbClr val="575A5A"/>
            </a:solidFill>
            <a:ln w="9525" cap="flat">
              <a:noFill/>
              <a:prstDash val="solid"/>
              <a:miter/>
            </a:ln>
          </p:spPr>
          <p:txBody>
            <a:bodyPr rtlCol="0" anchor="ctr"/>
            <a:lstStyle/>
            <a:p>
              <a:endParaRPr lang="en-US" b="1"/>
            </a:p>
          </p:txBody>
        </p:sp>
        <p:sp>
          <p:nvSpPr>
            <p:cNvPr id="16" name="Freeform: Shape 15">
              <a:extLst>
                <a:ext uri="{FF2B5EF4-FFF2-40B4-BE49-F238E27FC236}">
                  <a16:creationId xmlns:a16="http://schemas.microsoft.com/office/drawing/2014/main" id="{2E6FFAA8-18D1-4C25-AE9D-DB5AA24CBF3F}"/>
                </a:ext>
              </a:extLst>
            </p:cNvPr>
            <p:cNvSpPr/>
            <p:nvPr/>
          </p:nvSpPr>
          <p:spPr>
            <a:xfrm>
              <a:off x="7022398" y="1844838"/>
              <a:ext cx="3271162" cy="3198464"/>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b="1" dirty="0"/>
            </a:p>
          </p:txBody>
        </p:sp>
        <p:grpSp>
          <p:nvGrpSpPr>
            <p:cNvPr id="17" name="Group 16">
              <a:extLst>
                <a:ext uri="{FF2B5EF4-FFF2-40B4-BE49-F238E27FC236}">
                  <a16:creationId xmlns:a16="http://schemas.microsoft.com/office/drawing/2014/main" id="{9F07CB73-6AD8-42D7-976A-20F3157F0E61}"/>
                </a:ext>
              </a:extLst>
            </p:cNvPr>
            <p:cNvGrpSpPr/>
            <p:nvPr/>
          </p:nvGrpSpPr>
          <p:grpSpPr>
            <a:xfrm>
              <a:off x="5370712" y="5206368"/>
              <a:ext cx="4572000" cy="149296"/>
              <a:chOff x="5370712" y="5206368"/>
              <a:chExt cx="4572000" cy="149296"/>
            </a:xfrm>
          </p:grpSpPr>
          <p:sp>
            <p:nvSpPr>
              <p:cNvPr id="24" name="Rectangle 23">
                <a:extLst>
                  <a:ext uri="{FF2B5EF4-FFF2-40B4-BE49-F238E27FC236}">
                    <a16:creationId xmlns:a16="http://schemas.microsoft.com/office/drawing/2014/main" id="{4A41B69B-2B5A-4E6B-8065-EFBBA57BC5AC}"/>
                  </a:ext>
                </a:extLst>
              </p:cNvPr>
              <p:cNvSpPr/>
              <p:nvPr/>
            </p:nvSpPr>
            <p:spPr>
              <a:xfrm>
                <a:off x="5370712" y="5337376"/>
                <a:ext cx="457200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5" name="Rectangle 24">
                <a:extLst>
                  <a:ext uri="{FF2B5EF4-FFF2-40B4-BE49-F238E27FC236}">
                    <a16:creationId xmlns:a16="http://schemas.microsoft.com/office/drawing/2014/main" id="{00B379BC-483E-461E-B474-7ECE5234925D}"/>
                  </a:ext>
                </a:extLst>
              </p:cNvPr>
              <p:cNvSpPr/>
              <p:nvPr/>
            </p:nvSpPr>
            <p:spPr>
              <a:xfrm>
                <a:off x="5416432" y="5293706"/>
                <a:ext cx="448056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6" name="Rectangle 25">
                <a:extLst>
                  <a:ext uri="{FF2B5EF4-FFF2-40B4-BE49-F238E27FC236}">
                    <a16:creationId xmlns:a16="http://schemas.microsoft.com/office/drawing/2014/main" id="{BBDAC430-AAB2-49C1-A288-3E8A18717B2F}"/>
                  </a:ext>
                </a:extLst>
              </p:cNvPr>
              <p:cNvSpPr/>
              <p:nvPr/>
            </p:nvSpPr>
            <p:spPr>
              <a:xfrm>
                <a:off x="5462152" y="5250037"/>
                <a:ext cx="438912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7" name="Rectangle 26">
                <a:extLst>
                  <a:ext uri="{FF2B5EF4-FFF2-40B4-BE49-F238E27FC236}">
                    <a16:creationId xmlns:a16="http://schemas.microsoft.com/office/drawing/2014/main" id="{6EA8EFBA-C3F4-48B0-B53A-EADD75F1F29E}"/>
                  </a:ext>
                </a:extLst>
              </p:cNvPr>
              <p:cNvSpPr/>
              <p:nvPr/>
            </p:nvSpPr>
            <p:spPr>
              <a:xfrm>
                <a:off x="5507872" y="5206368"/>
                <a:ext cx="42976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grpSp>
          <p:nvGrpSpPr>
            <p:cNvPr id="18" name="Group 17">
              <a:extLst>
                <a:ext uri="{FF2B5EF4-FFF2-40B4-BE49-F238E27FC236}">
                  <a16:creationId xmlns:a16="http://schemas.microsoft.com/office/drawing/2014/main" id="{F0F644D9-3E28-4242-AB6C-0C33B4DB5D08}"/>
                </a:ext>
              </a:extLst>
            </p:cNvPr>
            <p:cNvGrpSpPr/>
            <p:nvPr/>
          </p:nvGrpSpPr>
          <p:grpSpPr>
            <a:xfrm>
              <a:off x="7661590" y="1698465"/>
              <a:ext cx="114873" cy="114873"/>
              <a:chOff x="7627525" y="1132589"/>
              <a:chExt cx="234846" cy="234846"/>
            </a:xfrm>
          </p:grpSpPr>
          <p:sp>
            <p:nvSpPr>
              <p:cNvPr id="21" name="Oval 20">
                <a:extLst>
                  <a:ext uri="{FF2B5EF4-FFF2-40B4-BE49-F238E27FC236}">
                    <a16:creationId xmlns:a16="http://schemas.microsoft.com/office/drawing/2014/main" id="{4F4F7A50-B9C3-46AE-AFA4-5A04EE657494}"/>
                  </a:ext>
                </a:extLst>
              </p:cNvPr>
              <p:cNvSpPr/>
              <p:nvPr/>
            </p:nvSpPr>
            <p:spPr>
              <a:xfrm>
                <a:off x="7627525" y="1132589"/>
                <a:ext cx="234846" cy="234846"/>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2" name="Oval 21">
                <a:extLst>
                  <a:ext uri="{FF2B5EF4-FFF2-40B4-BE49-F238E27FC236}">
                    <a16:creationId xmlns:a16="http://schemas.microsoft.com/office/drawing/2014/main" id="{D0007462-4F02-40C0-8AB2-17A2352AAC8D}"/>
                  </a:ext>
                </a:extLst>
              </p:cNvPr>
              <p:cNvSpPr/>
              <p:nvPr/>
            </p:nvSpPr>
            <p:spPr>
              <a:xfrm>
                <a:off x="7656971" y="1162035"/>
                <a:ext cx="175955" cy="175955"/>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3" name="Oval 22">
                <a:extLst>
                  <a:ext uri="{FF2B5EF4-FFF2-40B4-BE49-F238E27FC236}">
                    <a16:creationId xmlns:a16="http://schemas.microsoft.com/office/drawing/2014/main" id="{520F6781-1891-4DF8-ADF7-66E40E18A39C}"/>
                  </a:ext>
                </a:extLst>
              </p:cNvPr>
              <p:cNvSpPr/>
              <p:nvPr/>
            </p:nvSpPr>
            <p:spPr>
              <a:xfrm>
                <a:off x="7683825" y="1188889"/>
                <a:ext cx="122247" cy="122247"/>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sp>
          <p:nvSpPr>
            <p:cNvPr id="19" name="Rectangle: Rounded Corners 18">
              <a:extLst>
                <a:ext uri="{FF2B5EF4-FFF2-40B4-BE49-F238E27FC236}">
                  <a16:creationId xmlns:a16="http://schemas.microsoft.com/office/drawing/2014/main" id="{D3369934-C726-4E19-AA2E-98A8044D8554}"/>
                </a:ext>
              </a:extLst>
            </p:cNvPr>
            <p:cNvSpPr/>
            <p:nvPr/>
          </p:nvSpPr>
          <p:spPr>
            <a:xfrm>
              <a:off x="7370377" y="5752599"/>
              <a:ext cx="748642" cy="88504"/>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0" name="Oval 19">
              <a:extLst>
                <a:ext uri="{FF2B5EF4-FFF2-40B4-BE49-F238E27FC236}">
                  <a16:creationId xmlns:a16="http://schemas.microsoft.com/office/drawing/2014/main" id="{106FE5B1-5679-45F1-A5DF-CCA59E55D960}"/>
                </a:ext>
              </a:extLst>
            </p:cNvPr>
            <p:cNvSpPr/>
            <p:nvPr/>
          </p:nvSpPr>
          <p:spPr>
            <a:xfrm>
              <a:off x="7133919" y="5752598"/>
              <a:ext cx="101303" cy="10130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sp>
        <p:nvSpPr>
          <p:cNvPr id="30" name="Freeform: Shape 29">
            <a:extLst>
              <a:ext uri="{FF2B5EF4-FFF2-40B4-BE49-F238E27FC236}">
                <a16:creationId xmlns:a16="http://schemas.microsoft.com/office/drawing/2014/main" id="{BF1D7DB6-94D3-492E-B3A7-4A5E702DDD0B}"/>
              </a:ext>
            </a:extLst>
          </p:cNvPr>
          <p:cNvSpPr/>
          <p:nvPr/>
        </p:nvSpPr>
        <p:spPr>
          <a:xfrm rot="2400000">
            <a:off x="2885507" y="393189"/>
            <a:ext cx="1714017" cy="5886734"/>
          </a:xfrm>
          <a:custGeom>
            <a:avLst/>
            <a:gdLst>
              <a:gd name="connsiteX0" fmla="*/ 857009 w 1714017"/>
              <a:gd name="connsiteY0" fmla="*/ 0 h 5886734"/>
              <a:gd name="connsiteX1" fmla="*/ 1714017 w 1714017"/>
              <a:gd name="connsiteY1" fmla="*/ 1202537 h 5886734"/>
              <a:gd name="connsiteX2" fmla="*/ 1315422 w 1714017"/>
              <a:gd name="connsiteY2" fmla="*/ 1202537 h 5886734"/>
              <a:gd name="connsiteX3" fmla="*/ 1315422 w 1714017"/>
              <a:gd name="connsiteY3" fmla="*/ 5117424 h 5886734"/>
              <a:gd name="connsiteX4" fmla="*/ 398595 w 1714017"/>
              <a:gd name="connsiteY4" fmla="*/ 5886734 h 5886734"/>
              <a:gd name="connsiteX5" fmla="*/ 398595 w 1714017"/>
              <a:gd name="connsiteY5" fmla="*/ 1202537 h 5886734"/>
              <a:gd name="connsiteX6" fmla="*/ 0 w 1714017"/>
              <a:gd name="connsiteY6" fmla="*/ 1202537 h 5886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017" h="5886734">
                <a:moveTo>
                  <a:pt x="857009" y="0"/>
                </a:moveTo>
                <a:lnTo>
                  <a:pt x="1714017" y="1202537"/>
                </a:lnTo>
                <a:lnTo>
                  <a:pt x="1315422" y="1202537"/>
                </a:lnTo>
                <a:lnTo>
                  <a:pt x="1315422" y="5117424"/>
                </a:lnTo>
                <a:lnTo>
                  <a:pt x="398595" y="5886734"/>
                </a:lnTo>
                <a:lnTo>
                  <a:pt x="398595" y="1202537"/>
                </a:lnTo>
                <a:lnTo>
                  <a:pt x="0" y="120253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5E6A34D5-8909-4E69-865B-5AC91282A190}"/>
              </a:ext>
            </a:extLst>
          </p:cNvPr>
          <p:cNvSpPr/>
          <p:nvPr/>
        </p:nvSpPr>
        <p:spPr>
          <a:xfrm rot="3167894">
            <a:off x="3877400" y="984612"/>
            <a:ext cx="1714017" cy="5829931"/>
          </a:xfrm>
          <a:custGeom>
            <a:avLst/>
            <a:gdLst>
              <a:gd name="connsiteX0" fmla="*/ 857009 w 1714017"/>
              <a:gd name="connsiteY0" fmla="*/ 0 h 5829931"/>
              <a:gd name="connsiteX1" fmla="*/ 1714017 w 1714017"/>
              <a:gd name="connsiteY1" fmla="*/ 1202537 h 5829931"/>
              <a:gd name="connsiteX2" fmla="*/ 1315422 w 1714017"/>
              <a:gd name="connsiteY2" fmla="*/ 1202537 h 5829931"/>
              <a:gd name="connsiteX3" fmla="*/ 1315422 w 1714017"/>
              <a:gd name="connsiteY3" fmla="*/ 4622133 h 5829931"/>
              <a:gd name="connsiteX4" fmla="*/ 398595 w 1714017"/>
              <a:gd name="connsiteY4" fmla="*/ 5829931 h 5829931"/>
              <a:gd name="connsiteX5" fmla="*/ 398595 w 1714017"/>
              <a:gd name="connsiteY5" fmla="*/ 1202537 h 5829931"/>
              <a:gd name="connsiteX6" fmla="*/ 0 w 1714017"/>
              <a:gd name="connsiteY6" fmla="*/ 1202537 h 582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017" h="5829931">
                <a:moveTo>
                  <a:pt x="857009" y="0"/>
                </a:moveTo>
                <a:lnTo>
                  <a:pt x="1714017" y="1202537"/>
                </a:lnTo>
                <a:lnTo>
                  <a:pt x="1315422" y="1202537"/>
                </a:lnTo>
                <a:lnTo>
                  <a:pt x="1315422" y="4622133"/>
                </a:lnTo>
                <a:lnTo>
                  <a:pt x="398595" y="5829931"/>
                </a:lnTo>
                <a:lnTo>
                  <a:pt x="398595" y="1202537"/>
                </a:lnTo>
                <a:lnTo>
                  <a:pt x="0" y="120253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01652F3F-B2F8-42C0-B032-BC5A4D2D6BE4}"/>
              </a:ext>
            </a:extLst>
          </p:cNvPr>
          <p:cNvSpPr/>
          <p:nvPr/>
        </p:nvSpPr>
        <p:spPr>
          <a:xfrm rot="4181743">
            <a:off x="4555701" y="1721774"/>
            <a:ext cx="1714017" cy="5946609"/>
          </a:xfrm>
          <a:custGeom>
            <a:avLst/>
            <a:gdLst>
              <a:gd name="connsiteX0" fmla="*/ 0 w 1714017"/>
              <a:gd name="connsiteY0" fmla="*/ 1202537 h 5946609"/>
              <a:gd name="connsiteX1" fmla="*/ 857009 w 1714017"/>
              <a:gd name="connsiteY1" fmla="*/ 0 h 5946609"/>
              <a:gd name="connsiteX2" fmla="*/ 1714017 w 1714017"/>
              <a:gd name="connsiteY2" fmla="*/ 1202537 h 5946609"/>
              <a:gd name="connsiteX3" fmla="*/ 1315422 w 1714017"/>
              <a:gd name="connsiteY3" fmla="*/ 1202537 h 5946609"/>
              <a:gd name="connsiteX4" fmla="*/ 1315422 w 1714017"/>
              <a:gd name="connsiteY4" fmla="*/ 3468673 h 5946609"/>
              <a:gd name="connsiteX5" fmla="*/ 398595 w 1714017"/>
              <a:gd name="connsiteY5" fmla="*/ 5946609 h 5946609"/>
              <a:gd name="connsiteX6" fmla="*/ 398595 w 1714017"/>
              <a:gd name="connsiteY6" fmla="*/ 1202537 h 5946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017" h="5946609">
                <a:moveTo>
                  <a:pt x="0" y="1202537"/>
                </a:moveTo>
                <a:lnTo>
                  <a:pt x="857009" y="0"/>
                </a:lnTo>
                <a:lnTo>
                  <a:pt x="1714017" y="1202537"/>
                </a:lnTo>
                <a:lnTo>
                  <a:pt x="1315422" y="1202537"/>
                </a:lnTo>
                <a:lnTo>
                  <a:pt x="1315422" y="3468673"/>
                </a:lnTo>
                <a:lnTo>
                  <a:pt x="398595" y="5946609"/>
                </a:lnTo>
                <a:lnTo>
                  <a:pt x="398595" y="120253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TextBox 33">
            <a:extLst>
              <a:ext uri="{FF2B5EF4-FFF2-40B4-BE49-F238E27FC236}">
                <a16:creationId xmlns:a16="http://schemas.microsoft.com/office/drawing/2014/main" id="{AAD752D8-B4EB-4873-B0AC-FC597CA88514}"/>
              </a:ext>
            </a:extLst>
          </p:cNvPr>
          <p:cNvSpPr txBox="1"/>
          <p:nvPr/>
        </p:nvSpPr>
        <p:spPr>
          <a:xfrm>
            <a:off x="5678322" y="734778"/>
            <a:ext cx="5640653" cy="1200329"/>
          </a:xfrm>
          <a:prstGeom prst="rect">
            <a:avLst/>
          </a:prstGeom>
          <a:noFill/>
        </p:spPr>
        <p:txBody>
          <a:bodyPr wrap="square" rtlCol="0">
            <a:spAutoFit/>
          </a:bodyPr>
          <a:lstStyle/>
          <a:p>
            <a:r>
              <a:rPr lang="en-US" dirty="0">
                <a:latin typeface="Century Gothic" panose="020B0502020202020204" pitchFamily="34" charset="0"/>
              </a:rPr>
              <a:t>Look at product summary per customer as against transaction summary (</a:t>
            </a:r>
            <a:r>
              <a:rPr lang="en-US" dirty="0" err="1">
                <a:latin typeface="Century Gothic" panose="020B0502020202020204" pitchFamily="34" charset="0"/>
              </a:rPr>
              <a:t>e.g</a:t>
            </a:r>
            <a:r>
              <a:rPr lang="en-US" dirty="0">
                <a:latin typeface="Century Gothic" panose="020B0502020202020204" pitchFamily="34" charset="0"/>
              </a:rPr>
              <a:t> maximum number of product purchase per order and per customer).</a:t>
            </a:r>
          </a:p>
        </p:txBody>
      </p:sp>
      <p:sp>
        <p:nvSpPr>
          <p:cNvPr id="40" name="TextBox 39">
            <a:extLst>
              <a:ext uri="{FF2B5EF4-FFF2-40B4-BE49-F238E27FC236}">
                <a16:creationId xmlns:a16="http://schemas.microsoft.com/office/drawing/2014/main" id="{1EFAEBB5-7643-450B-949E-37C8F1BA1887}"/>
              </a:ext>
            </a:extLst>
          </p:cNvPr>
          <p:cNvSpPr txBox="1"/>
          <p:nvPr/>
        </p:nvSpPr>
        <p:spPr>
          <a:xfrm>
            <a:off x="8272901" y="3414736"/>
            <a:ext cx="3757528" cy="2585323"/>
          </a:xfrm>
          <a:prstGeom prst="rect">
            <a:avLst/>
          </a:prstGeom>
          <a:noFill/>
        </p:spPr>
        <p:txBody>
          <a:bodyPr wrap="square" rtlCol="0">
            <a:spAutoFit/>
          </a:bodyPr>
          <a:lstStyle/>
          <a:p>
            <a:r>
              <a:rPr lang="en-US" dirty="0">
                <a:latin typeface="Century Gothic" panose="020B0502020202020204" pitchFamily="34" charset="0"/>
              </a:rPr>
              <a:t>Perform A/B test on holdout scores from churn model. Split the groups into two equal predicted churns and customers retained and push messages to one group. This should be integrated to recommendation engine logic.</a:t>
            </a:r>
          </a:p>
          <a:p>
            <a:endParaRPr lang="en-US" dirty="0">
              <a:latin typeface="Century Gothic" panose="020B0502020202020204" pitchFamily="34" charset="0"/>
            </a:endParaRPr>
          </a:p>
        </p:txBody>
      </p:sp>
      <p:sp>
        <p:nvSpPr>
          <p:cNvPr id="48" name="TextBox 47">
            <a:extLst>
              <a:ext uri="{FF2B5EF4-FFF2-40B4-BE49-F238E27FC236}">
                <a16:creationId xmlns:a16="http://schemas.microsoft.com/office/drawing/2014/main" id="{77D40874-100F-4553-A13C-107CF6760858}"/>
              </a:ext>
            </a:extLst>
          </p:cNvPr>
          <p:cNvSpPr txBox="1"/>
          <p:nvPr/>
        </p:nvSpPr>
        <p:spPr>
          <a:xfrm>
            <a:off x="961805" y="0"/>
            <a:ext cx="5512935" cy="707886"/>
          </a:xfrm>
          <a:prstGeom prst="rect">
            <a:avLst/>
          </a:prstGeom>
          <a:noFill/>
        </p:spPr>
        <p:txBody>
          <a:bodyPr wrap="square" rtlCol="0">
            <a:spAutoFit/>
          </a:bodyPr>
          <a:lstStyle/>
          <a:p>
            <a:r>
              <a:rPr lang="en-US" sz="4000" dirty="0"/>
              <a:t>Churn Predictive Model </a:t>
            </a:r>
            <a:endParaRPr lang="en-GB" sz="4000" dirty="0"/>
          </a:p>
        </p:txBody>
      </p:sp>
      <p:sp>
        <p:nvSpPr>
          <p:cNvPr id="41" name="TextBox 40">
            <a:extLst>
              <a:ext uri="{FF2B5EF4-FFF2-40B4-BE49-F238E27FC236}">
                <a16:creationId xmlns:a16="http://schemas.microsoft.com/office/drawing/2014/main" id="{CC8C851F-8BF8-48AA-9C15-4E45CC9CB7D1}"/>
              </a:ext>
            </a:extLst>
          </p:cNvPr>
          <p:cNvSpPr txBox="1"/>
          <p:nvPr/>
        </p:nvSpPr>
        <p:spPr>
          <a:xfrm>
            <a:off x="7028981" y="1674674"/>
            <a:ext cx="4619221" cy="2031325"/>
          </a:xfrm>
          <a:prstGeom prst="rect">
            <a:avLst/>
          </a:prstGeom>
          <a:noFill/>
        </p:spPr>
        <p:txBody>
          <a:bodyPr wrap="square">
            <a:spAutoFit/>
          </a:bodyPr>
          <a:lstStyle/>
          <a:p>
            <a:r>
              <a:rPr lang="en-US" dirty="0">
                <a:latin typeface="Century Gothic" panose="020B0502020202020204" pitchFamily="34" charset="0"/>
              </a:rPr>
              <a:t>Perform A/B test on holdout scores from churn model. Split the groups into two equal predicted churns and customers retained and push messages to one group. This should be integrated to recommendation engine logic.</a:t>
            </a:r>
          </a:p>
          <a:p>
            <a:endParaRPr lang="en-US" dirty="0">
              <a:latin typeface="Century Gothic" panose="020B0502020202020204" pitchFamily="34" charset="0"/>
            </a:endParaRPr>
          </a:p>
        </p:txBody>
      </p:sp>
      <p:pic>
        <p:nvPicPr>
          <p:cNvPr id="42" name="Graphic 41" descr="Continuous Improvement">
            <a:extLst>
              <a:ext uri="{FF2B5EF4-FFF2-40B4-BE49-F238E27FC236}">
                <a16:creationId xmlns:a16="http://schemas.microsoft.com/office/drawing/2014/main" id="{C4ED2D0D-2941-40AA-8E65-88A77E986C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69071" y="1250832"/>
            <a:ext cx="1247775" cy="1186756"/>
          </a:xfrm>
          <a:prstGeom prst="rect">
            <a:avLst/>
          </a:prstGeom>
        </p:spPr>
      </p:pic>
      <p:pic>
        <p:nvPicPr>
          <p:cNvPr id="43" name="Graphic 42" descr="Bug under magnifying glass">
            <a:extLst>
              <a:ext uri="{FF2B5EF4-FFF2-40B4-BE49-F238E27FC236}">
                <a16:creationId xmlns:a16="http://schemas.microsoft.com/office/drawing/2014/main" id="{2C75179E-C4DF-4CE4-AE70-1C1E01EC239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73260" y="2317904"/>
            <a:ext cx="914400" cy="914400"/>
          </a:xfrm>
          <a:prstGeom prst="rect">
            <a:avLst/>
          </a:prstGeom>
        </p:spPr>
      </p:pic>
      <p:pic>
        <p:nvPicPr>
          <p:cNvPr id="44" name="Graphic 43" descr="Robot Hand">
            <a:extLst>
              <a:ext uri="{FF2B5EF4-FFF2-40B4-BE49-F238E27FC236}">
                <a16:creationId xmlns:a16="http://schemas.microsoft.com/office/drawing/2014/main" id="{2264A235-7E28-45C6-8C39-9B90C6CF3B3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42553" y="3313790"/>
            <a:ext cx="1081088" cy="1171574"/>
          </a:xfrm>
          <a:prstGeom prst="rect">
            <a:avLst/>
          </a:prstGeom>
        </p:spPr>
      </p:pic>
    </p:spTree>
    <p:extLst>
      <p:ext uri="{BB962C8B-B14F-4D97-AF65-F5344CB8AC3E}">
        <p14:creationId xmlns:p14="http://schemas.microsoft.com/office/powerpoint/2010/main" val="165691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4" name="Freeform 6">
            <a:extLst>
              <a:ext uri="{FF2B5EF4-FFF2-40B4-BE49-F238E27FC236}">
                <a16:creationId xmlns:a16="http://schemas.microsoft.com/office/drawing/2014/main" id="{841EFD0D-0D37-447B-B1EA-4F7197EB2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25" name="Rectangle 21">
            <a:extLst>
              <a:ext uri="{FF2B5EF4-FFF2-40B4-BE49-F238E27FC236}">
                <a16:creationId xmlns:a16="http://schemas.microsoft.com/office/drawing/2014/main" id="{5A6DFF24-307B-44B0-93F0-893676F14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9D00DE33-5D8F-415B-AC90-7945D332F084}"/>
              </a:ext>
            </a:extLst>
          </p:cNvPr>
          <p:cNvSpPr txBox="1"/>
          <p:nvPr/>
        </p:nvSpPr>
        <p:spPr>
          <a:xfrm>
            <a:off x="1251679" y="645107"/>
            <a:ext cx="3384329" cy="1640894"/>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r>
              <a:rPr lang="en-US" sz="4000" cap="all" spc="200">
                <a:solidFill>
                  <a:schemeClr val="tx2"/>
                </a:solidFill>
                <a:latin typeface="+mj-lt"/>
                <a:ea typeface="+mj-ea"/>
                <a:cs typeface="+mj-cs"/>
              </a:rPr>
              <a:t>Conclusion</a:t>
            </a:r>
          </a:p>
        </p:txBody>
      </p:sp>
      <p:sp>
        <p:nvSpPr>
          <p:cNvPr id="3" name="TextBox 2">
            <a:extLst>
              <a:ext uri="{FF2B5EF4-FFF2-40B4-BE49-F238E27FC236}">
                <a16:creationId xmlns:a16="http://schemas.microsoft.com/office/drawing/2014/main" id="{0E0A71AA-E5F3-4DC7-8DE3-498F60555BC9}"/>
              </a:ext>
            </a:extLst>
          </p:cNvPr>
          <p:cNvSpPr txBox="1"/>
          <p:nvPr/>
        </p:nvSpPr>
        <p:spPr>
          <a:xfrm>
            <a:off x="1251679" y="2286001"/>
            <a:ext cx="3384330" cy="3940844"/>
          </a:xfrm>
          <a:prstGeom prst="rect">
            <a:avLst/>
          </a:prstGeom>
        </p:spPr>
        <p:txBody>
          <a:bodyPr vert="horz" lIns="91440" tIns="45720" rIns="91440" bIns="45720" rtlCol="0">
            <a:normAutofit/>
          </a:bodyPr>
          <a:lstStyle/>
          <a:p>
            <a:pPr indent="-228600" defTabSz="914400">
              <a:lnSpc>
                <a:spcPct val="110000"/>
              </a:lnSpc>
              <a:spcBef>
                <a:spcPts val="700"/>
              </a:spcBef>
              <a:buClr>
                <a:schemeClr val="tx2"/>
              </a:buClr>
            </a:pPr>
            <a:r>
              <a:rPr lang="en-US" sz="3200" dirty="0">
                <a:solidFill>
                  <a:schemeClr val="tx1">
                    <a:lumMod val="65000"/>
                    <a:lumOff val="35000"/>
                  </a:schemeClr>
                </a:solidFill>
              </a:rPr>
              <a:t>We expect a great progress and quick change in market penetration and revenue in online shops.</a:t>
            </a:r>
          </a:p>
        </p:txBody>
      </p:sp>
      <p:grpSp>
        <p:nvGrpSpPr>
          <p:cNvPr id="5" name="Group 4">
            <a:extLst>
              <a:ext uri="{FF2B5EF4-FFF2-40B4-BE49-F238E27FC236}">
                <a16:creationId xmlns:a16="http://schemas.microsoft.com/office/drawing/2014/main" id="{CF622070-BA55-455D-852B-BE117EBA50EC}"/>
              </a:ext>
            </a:extLst>
          </p:cNvPr>
          <p:cNvGrpSpPr/>
          <p:nvPr/>
        </p:nvGrpSpPr>
        <p:grpSpPr>
          <a:xfrm>
            <a:off x="5766413" y="645108"/>
            <a:ext cx="5021582" cy="5594048"/>
            <a:chOff x="-19492" y="3254561"/>
            <a:chExt cx="3245511" cy="3615502"/>
          </a:xfrm>
        </p:grpSpPr>
        <p:grpSp>
          <p:nvGrpSpPr>
            <p:cNvPr id="6" name="Group 5">
              <a:extLst>
                <a:ext uri="{FF2B5EF4-FFF2-40B4-BE49-F238E27FC236}">
                  <a16:creationId xmlns:a16="http://schemas.microsoft.com/office/drawing/2014/main" id="{9FA1D11A-F4F1-4B6B-8910-E0FB007780C4}"/>
                </a:ext>
              </a:extLst>
            </p:cNvPr>
            <p:cNvGrpSpPr/>
            <p:nvPr/>
          </p:nvGrpSpPr>
          <p:grpSpPr>
            <a:xfrm>
              <a:off x="616124" y="3254561"/>
              <a:ext cx="2012707" cy="2532200"/>
              <a:chOff x="5277160" y="1523490"/>
              <a:chExt cx="2012707" cy="2532200"/>
            </a:xfrm>
          </p:grpSpPr>
          <p:sp>
            <p:nvSpPr>
              <p:cNvPr id="10" name="Arrow: Up 61">
                <a:extLst>
                  <a:ext uri="{FF2B5EF4-FFF2-40B4-BE49-F238E27FC236}">
                    <a16:creationId xmlns:a16="http://schemas.microsoft.com/office/drawing/2014/main" id="{11655C88-DB55-4F9A-9498-668B904FE7DD}"/>
                  </a:ext>
                </a:extLst>
              </p:cNvPr>
              <p:cNvSpPr/>
              <p:nvPr/>
            </p:nvSpPr>
            <p:spPr>
              <a:xfrm rot="2141881">
                <a:off x="7009982" y="1523490"/>
                <a:ext cx="279885" cy="1922357"/>
              </a:xfrm>
              <a:custGeom>
                <a:avLst/>
                <a:gdLst>
                  <a:gd name="connsiteX0" fmla="*/ 0 w 268141"/>
                  <a:gd name="connsiteY0" fmla="*/ 291531 h 1886717"/>
                  <a:gd name="connsiteX1" fmla="*/ 134071 w 268141"/>
                  <a:gd name="connsiteY1" fmla="*/ 0 h 1886717"/>
                  <a:gd name="connsiteX2" fmla="*/ 268141 w 268141"/>
                  <a:gd name="connsiteY2" fmla="*/ 291531 h 1886717"/>
                  <a:gd name="connsiteX3" fmla="*/ 185487 w 268141"/>
                  <a:gd name="connsiteY3" fmla="*/ 291531 h 1886717"/>
                  <a:gd name="connsiteX4" fmla="*/ 185487 w 268141"/>
                  <a:gd name="connsiteY4" fmla="*/ 1886717 h 1886717"/>
                  <a:gd name="connsiteX5" fmla="*/ 82654 w 268141"/>
                  <a:gd name="connsiteY5" fmla="*/ 1886717 h 1886717"/>
                  <a:gd name="connsiteX6" fmla="*/ 82654 w 268141"/>
                  <a:gd name="connsiteY6" fmla="*/ 291531 h 1886717"/>
                  <a:gd name="connsiteX7" fmla="*/ 0 w 268141"/>
                  <a:gd name="connsiteY7" fmla="*/ 291531 h 1886717"/>
                  <a:gd name="connsiteX0" fmla="*/ 0 w 268141"/>
                  <a:gd name="connsiteY0" fmla="*/ 291531 h 1886717"/>
                  <a:gd name="connsiteX1" fmla="*/ 134071 w 268141"/>
                  <a:gd name="connsiteY1" fmla="*/ 0 h 1886717"/>
                  <a:gd name="connsiteX2" fmla="*/ 268141 w 268141"/>
                  <a:gd name="connsiteY2" fmla="*/ 291531 h 1886717"/>
                  <a:gd name="connsiteX3" fmla="*/ 185487 w 268141"/>
                  <a:gd name="connsiteY3" fmla="*/ 291531 h 1886717"/>
                  <a:gd name="connsiteX4" fmla="*/ 185487 w 268141"/>
                  <a:gd name="connsiteY4" fmla="*/ 1886717 h 1886717"/>
                  <a:gd name="connsiteX5" fmla="*/ 82654 w 268141"/>
                  <a:gd name="connsiteY5" fmla="*/ 1886717 h 1886717"/>
                  <a:gd name="connsiteX6" fmla="*/ 89774 w 268141"/>
                  <a:gd name="connsiteY6" fmla="*/ 272599 h 1886717"/>
                  <a:gd name="connsiteX7" fmla="*/ 0 w 268141"/>
                  <a:gd name="connsiteY7" fmla="*/ 291531 h 1886717"/>
                  <a:gd name="connsiteX0" fmla="*/ 0 w 269777"/>
                  <a:gd name="connsiteY0" fmla="*/ 289253 h 1886717"/>
                  <a:gd name="connsiteX1" fmla="*/ 135707 w 269777"/>
                  <a:gd name="connsiteY1" fmla="*/ 0 h 1886717"/>
                  <a:gd name="connsiteX2" fmla="*/ 269777 w 269777"/>
                  <a:gd name="connsiteY2" fmla="*/ 291531 h 1886717"/>
                  <a:gd name="connsiteX3" fmla="*/ 187123 w 269777"/>
                  <a:gd name="connsiteY3" fmla="*/ 291531 h 1886717"/>
                  <a:gd name="connsiteX4" fmla="*/ 187123 w 269777"/>
                  <a:gd name="connsiteY4" fmla="*/ 1886717 h 1886717"/>
                  <a:gd name="connsiteX5" fmla="*/ 84290 w 269777"/>
                  <a:gd name="connsiteY5" fmla="*/ 1886717 h 1886717"/>
                  <a:gd name="connsiteX6" fmla="*/ 91410 w 269777"/>
                  <a:gd name="connsiteY6" fmla="*/ 272599 h 1886717"/>
                  <a:gd name="connsiteX7" fmla="*/ 0 w 269777"/>
                  <a:gd name="connsiteY7" fmla="*/ 289253 h 1886717"/>
                  <a:gd name="connsiteX0" fmla="*/ 0 w 279885"/>
                  <a:gd name="connsiteY0" fmla="*/ 289253 h 1886717"/>
                  <a:gd name="connsiteX1" fmla="*/ 135707 w 279885"/>
                  <a:gd name="connsiteY1" fmla="*/ 0 h 1886717"/>
                  <a:gd name="connsiteX2" fmla="*/ 279885 w 279885"/>
                  <a:gd name="connsiteY2" fmla="*/ 291177 h 1886717"/>
                  <a:gd name="connsiteX3" fmla="*/ 187123 w 279885"/>
                  <a:gd name="connsiteY3" fmla="*/ 291531 h 1886717"/>
                  <a:gd name="connsiteX4" fmla="*/ 187123 w 279885"/>
                  <a:gd name="connsiteY4" fmla="*/ 1886717 h 1886717"/>
                  <a:gd name="connsiteX5" fmla="*/ 84290 w 279885"/>
                  <a:gd name="connsiteY5" fmla="*/ 1886717 h 1886717"/>
                  <a:gd name="connsiteX6" fmla="*/ 91410 w 279885"/>
                  <a:gd name="connsiteY6" fmla="*/ 272599 h 1886717"/>
                  <a:gd name="connsiteX7" fmla="*/ 0 w 279885"/>
                  <a:gd name="connsiteY7" fmla="*/ 289253 h 1886717"/>
                  <a:gd name="connsiteX0" fmla="*/ 0 w 279885"/>
                  <a:gd name="connsiteY0" fmla="*/ 289253 h 1886717"/>
                  <a:gd name="connsiteX1" fmla="*/ 135707 w 279885"/>
                  <a:gd name="connsiteY1" fmla="*/ 0 h 1886717"/>
                  <a:gd name="connsiteX2" fmla="*/ 279885 w 279885"/>
                  <a:gd name="connsiteY2" fmla="*/ 291177 h 1886717"/>
                  <a:gd name="connsiteX3" fmla="*/ 185774 w 279885"/>
                  <a:gd name="connsiteY3" fmla="*/ 275232 h 1886717"/>
                  <a:gd name="connsiteX4" fmla="*/ 187123 w 279885"/>
                  <a:gd name="connsiteY4" fmla="*/ 1886717 h 1886717"/>
                  <a:gd name="connsiteX5" fmla="*/ 84290 w 279885"/>
                  <a:gd name="connsiteY5" fmla="*/ 1886717 h 1886717"/>
                  <a:gd name="connsiteX6" fmla="*/ 91410 w 279885"/>
                  <a:gd name="connsiteY6" fmla="*/ 272599 h 1886717"/>
                  <a:gd name="connsiteX7" fmla="*/ 0 w 279885"/>
                  <a:gd name="connsiteY7" fmla="*/ 289253 h 1886717"/>
                  <a:gd name="connsiteX0" fmla="*/ 0 w 279885"/>
                  <a:gd name="connsiteY0" fmla="*/ 289253 h 1886717"/>
                  <a:gd name="connsiteX1" fmla="*/ 135707 w 279885"/>
                  <a:gd name="connsiteY1" fmla="*/ 0 h 1886717"/>
                  <a:gd name="connsiteX2" fmla="*/ 279885 w 279885"/>
                  <a:gd name="connsiteY2" fmla="*/ 291177 h 1886717"/>
                  <a:gd name="connsiteX3" fmla="*/ 185774 w 279885"/>
                  <a:gd name="connsiteY3" fmla="*/ 275232 h 1886717"/>
                  <a:gd name="connsiteX4" fmla="*/ 187123 w 279885"/>
                  <a:gd name="connsiteY4" fmla="*/ 1886717 h 1886717"/>
                  <a:gd name="connsiteX5" fmla="*/ 94905 w 279885"/>
                  <a:gd name="connsiteY5" fmla="*/ 1834190 h 1886717"/>
                  <a:gd name="connsiteX6" fmla="*/ 91410 w 279885"/>
                  <a:gd name="connsiteY6" fmla="*/ 272599 h 1886717"/>
                  <a:gd name="connsiteX7" fmla="*/ 0 w 279885"/>
                  <a:gd name="connsiteY7" fmla="*/ 289253 h 1886717"/>
                  <a:gd name="connsiteX0" fmla="*/ 0 w 279885"/>
                  <a:gd name="connsiteY0" fmla="*/ 289253 h 1886717"/>
                  <a:gd name="connsiteX1" fmla="*/ 135707 w 279885"/>
                  <a:gd name="connsiteY1" fmla="*/ 0 h 1886717"/>
                  <a:gd name="connsiteX2" fmla="*/ 279885 w 279885"/>
                  <a:gd name="connsiteY2" fmla="*/ 291177 h 1886717"/>
                  <a:gd name="connsiteX3" fmla="*/ 185774 w 279885"/>
                  <a:gd name="connsiteY3" fmla="*/ 275232 h 1886717"/>
                  <a:gd name="connsiteX4" fmla="*/ 187123 w 279885"/>
                  <a:gd name="connsiteY4" fmla="*/ 1886717 h 1886717"/>
                  <a:gd name="connsiteX5" fmla="*/ 90485 w 279885"/>
                  <a:gd name="connsiteY5" fmla="*/ 1885721 h 1886717"/>
                  <a:gd name="connsiteX6" fmla="*/ 91410 w 279885"/>
                  <a:gd name="connsiteY6" fmla="*/ 272599 h 1886717"/>
                  <a:gd name="connsiteX7" fmla="*/ 0 w 279885"/>
                  <a:gd name="connsiteY7" fmla="*/ 289253 h 1886717"/>
                  <a:gd name="connsiteX0" fmla="*/ 0 w 279885"/>
                  <a:gd name="connsiteY0" fmla="*/ 289253 h 1902443"/>
                  <a:gd name="connsiteX1" fmla="*/ 135707 w 279885"/>
                  <a:gd name="connsiteY1" fmla="*/ 0 h 1902443"/>
                  <a:gd name="connsiteX2" fmla="*/ 279885 w 279885"/>
                  <a:gd name="connsiteY2" fmla="*/ 291177 h 1902443"/>
                  <a:gd name="connsiteX3" fmla="*/ 185774 w 279885"/>
                  <a:gd name="connsiteY3" fmla="*/ 275232 h 1902443"/>
                  <a:gd name="connsiteX4" fmla="*/ 160430 w 279885"/>
                  <a:gd name="connsiteY4" fmla="*/ 1902443 h 1902443"/>
                  <a:gd name="connsiteX5" fmla="*/ 90485 w 279885"/>
                  <a:gd name="connsiteY5" fmla="*/ 1885721 h 1902443"/>
                  <a:gd name="connsiteX6" fmla="*/ 91410 w 279885"/>
                  <a:gd name="connsiteY6" fmla="*/ 272599 h 1902443"/>
                  <a:gd name="connsiteX7" fmla="*/ 0 w 279885"/>
                  <a:gd name="connsiteY7" fmla="*/ 289253 h 1902443"/>
                  <a:gd name="connsiteX0" fmla="*/ 0 w 279885"/>
                  <a:gd name="connsiteY0" fmla="*/ 289253 h 1902443"/>
                  <a:gd name="connsiteX1" fmla="*/ 135707 w 279885"/>
                  <a:gd name="connsiteY1" fmla="*/ 0 h 1902443"/>
                  <a:gd name="connsiteX2" fmla="*/ 279885 w 279885"/>
                  <a:gd name="connsiteY2" fmla="*/ 291177 h 1902443"/>
                  <a:gd name="connsiteX3" fmla="*/ 181860 w 279885"/>
                  <a:gd name="connsiteY3" fmla="*/ 274591 h 1902443"/>
                  <a:gd name="connsiteX4" fmla="*/ 160430 w 279885"/>
                  <a:gd name="connsiteY4" fmla="*/ 1902443 h 1902443"/>
                  <a:gd name="connsiteX5" fmla="*/ 90485 w 279885"/>
                  <a:gd name="connsiteY5" fmla="*/ 1885721 h 1902443"/>
                  <a:gd name="connsiteX6" fmla="*/ 91410 w 279885"/>
                  <a:gd name="connsiteY6" fmla="*/ 272599 h 1902443"/>
                  <a:gd name="connsiteX7" fmla="*/ 0 w 279885"/>
                  <a:gd name="connsiteY7" fmla="*/ 289253 h 1902443"/>
                  <a:gd name="connsiteX0" fmla="*/ 0 w 279885"/>
                  <a:gd name="connsiteY0" fmla="*/ 289253 h 1902443"/>
                  <a:gd name="connsiteX1" fmla="*/ 135707 w 279885"/>
                  <a:gd name="connsiteY1" fmla="*/ 0 h 1902443"/>
                  <a:gd name="connsiteX2" fmla="*/ 279885 w 279885"/>
                  <a:gd name="connsiteY2" fmla="*/ 291177 h 1902443"/>
                  <a:gd name="connsiteX3" fmla="*/ 181860 w 279885"/>
                  <a:gd name="connsiteY3" fmla="*/ 274591 h 1902443"/>
                  <a:gd name="connsiteX4" fmla="*/ 160430 w 279885"/>
                  <a:gd name="connsiteY4" fmla="*/ 1902443 h 1902443"/>
                  <a:gd name="connsiteX5" fmla="*/ 90485 w 279885"/>
                  <a:gd name="connsiteY5" fmla="*/ 1885721 h 1902443"/>
                  <a:gd name="connsiteX6" fmla="*/ 91410 w 279885"/>
                  <a:gd name="connsiteY6" fmla="*/ 272599 h 1902443"/>
                  <a:gd name="connsiteX7" fmla="*/ 0 w 279885"/>
                  <a:gd name="connsiteY7" fmla="*/ 289253 h 1902443"/>
                  <a:gd name="connsiteX0" fmla="*/ 0 w 279885"/>
                  <a:gd name="connsiteY0" fmla="*/ 277509 h 1890699"/>
                  <a:gd name="connsiteX1" fmla="*/ 133783 w 279885"/>
                  <a:gd name="connsiteY1" fmla="*/ 0 h 1890699"/>
                  <a:gd name="connsiteX2" fmla="*/ 279885 w 279885"/>
                  <a:gd name="connsiteY2" fmla="*/ 279433 h 1890699"/>
                  <a:gd name="connsiteX3" fmla="*/ 181860 w 279885"/>
                  <a:gd name="connsiteY3" fmla="*/ 262847 h 1890699"/>
                  <a:gd name="connsiteX4" fmla="*/ 160430 w 279885"/>
                  <a:gd name="connsiteY4" fmla="*/ 1890699 h 1890699"/>
                  <a:gd name="connsiteX5" fmla="*/ 90485 w 279885"/>
                  <a:gd name="connsiteY5" fmla="*/ 1873977 h 1890699"/>
                  <a:gd name="connsiteX6" fmla="*/ 91410 w 279885"/>
                  <a:gd name="connsiteY6" fmla="*/ 260855 h 1890699"/>
                  <a:gd name="connsiteX7" fmla="*/ 0 w 279885"/>
                  <a:gd name="connsiteY7" fmla="*/ 277509 h 1890699"/>
                  <a:gd name="connsiteX0" fmla="*/ 0 w 279885"/>
                  <a:gd name="connsiteY0" fmla="*/ 277509 h 1890699"/>
                  <a:gd name="connsiteX1" fmla="*/ 133783 w 279885"/>
                  <a:gd name="connsiteY1" fmla="*/ 0 h 1890699"/>
                  <a:gd name="connsiteX2" fmla="*/ 154830 w 279885"/>
                  <a:gd name="connsiteY2" fmla="*/ 41628 h 1890699"/>
                  <a:gd name="connsiteX3" fmla="*/ 279885 w 279885"/>
                  <a:gd name="connsiteY3" fmla="*/ 279433 h 1890699"/>
                  <a:gd name="connsiteX4" fmla="*/ 181860 w 279885"/>
                  <a:gd name="connsiteY4" fmla="*/ 262847 h 1890699"/>
                  <a:gd name="connsiteX5" fmla="*/ 160430 w 279885"/>
                  <a:gd name="connsiteY5" fmla="*/ 1890699 h 1890699"/>
                  <a:gd name="connsiteX6" fmla="*/ 90485 w 279885"/>
                  <a:gd name="connsiteY6" fmla="*/ 1873977 h 1890699"/>
                  <a:gd name="connsiteX7" fmla="*/ 91410 w 279885"/>
                  <a:gd name="connsiteY7" fmla="*/ 260855 h 1890699"/>
                  <a:gd name="connsiteX8" fmla="*/ 0 w 279885"/>
                  <a:gd name="connsiteY8" fmla="*/ 277509 h 1890699"/>
                  <a:gd name="connsiteX0" fmla="*/ 0 w 279885"/>
                  <a:gd name="connsiteY0" fmla="*/ 277509 h 1890699"/>
                  <a:gd name="connsiteX1" fmla="*/ 133783 w 279885"/>
                  <a:gd name="connsiteY1" fmla="*/ 0 h 1890699"/>
                  <a:gd name="connsiteX2" fmla="*/ 157682 w 279885"/>
                  <a:gd name="connsiteY2" fmla="*/ 11948 h 1890699"/>
                  <a:gd name="connsiteX3" fmla="*/ 279885 w 279885"/>
                  <a:gd name="connsiteY3" fmla="*/ 279433 h 1890699"/>
                  <a:gd name="connsiteX4" fmla="*/ 181860 w 279885"/>
                  <a:gd name="connsiteY4" fmla="*/ 262847 h 1890699"/>
                  <a:gd name="connsiteX5" fmla="*/ 160430 w 279885"/>
                  <a:gd name="connsiteY5" fmla="*/ 1890699 h 1890699"/>
                  <a:gd name="connsiteX6" fmla="*/ 90485 w 279885"/>
                  <a:gd name="connsiteY6" fmla="*/ 1873977 h 1890699"/>
                  <a:gd name="connsiteX7" fmla="*/ 91410 w 279885"/>
                  <a:gd name="connsiteY7" fmla="*/ 260855 h 1890699"/>
                  <a:gd name="connsiteX8" fmla="*/ 0 w 279885"/>
                  <a:gd name="connsiteY8" fmla="*/ 277509 h 1890699"/>
                  <a:gd name="connsiteX0" fmla="*/ 0 w 279885"/>
                  <a:gd name="connsiteY0" fmla="*/ 277509 h 1890699"/>
                  <a:gd name="connsiteX1" fmla="*/ 133783 w 279885"/>
                  <a:gd name="connsiteY1" fmla="*/ 0 h 1890699"/>
                  <a:gd name="connsiteX2" fmla="*/ 158964 w 279885"/>
                  <a:gd name="connsiteY2" fmla="*/ 4119 h 1890699"/>
                  <a:gd name="connsiteX3" fmla="*/ 279885 w 279885"/>
                  <a:gd name="connsiteY3" fmla="*/ 279433 h 1890699"/>
                  <a:gd name="connsiteX4" fmla="*/ 181860 w 279885"/>
                  <a:gd name="connsiteY4" fmla="*/ 262847 h 1890699"/>
                  <a:gd name="connsiteX5" fmla="*/ 160430 w 279885"/>
                  <a:gd name="connsiteY5" fmla="*/ 1890699 h 1890699"/>
                  <a:gd name="connsiteX6" fmla="*/ 90485 w 279885"/>
                  <a:gd name="connsiteY6" fmla="*/ 1873977 h 1890699"/>
                  <a:gd name="connsiteX7" fmla="*/ 91410 w 279885"/>
                  <a:gd name="connsiteY7" fmla="*/ 260855 h 1890699"/>
                  <a:gd name="connsiteX8" fmla="*/ 0 w 279885"/>
                  <a:gd name="connsiteY8" fmla="*/ 277509 h 1890699"/>
                  <a:gd name="connsiteX0" fmla="*/ 0 w 286373"/>
                  <a:gd name="connsiteY0" fmla="*/ 302766 h 1915956"/>
                  <a:gd name="connsiteX1" fmla="*/ 133783 w 286373"/>
                  <a:gd name="connsiteY1" fmla="*/ 25257 h 1915956"/>
                  <a:gd name="connsiteX2" fmla="*/ 286373 w 286373"/>
                  <a:gd name="connsiteY2" fmla="*/ 0 h 1915956"/>
                  <a:gd name="connsiteX3" fmla="*/ 279885 w 286373"/>
                  <a:gd name="connsiteY3" fmla="*/ 304690 h 1915956"/>
                  <a:gd name="connsiteX4" fmla="*/ 181860 w 286373"/>
                  <a:gd name="connsiteY4" fmla="*/ 288104 h 1915956"/>
                  <a:gd name="connsiteX5" fmla="*/ 160430 w 286373"/>
                  <a:gd name="connsiteY5" fmla="*/ 1915956 h 1915956"/>
                  <a:gd name="connsiteX6" fmla="*/ 90485 w 286373"/>
                  <a:gd name="connsiteY6" fmla="*/ 1899234 h 1915956"/>
                  <a:gd name="connsiteX7" fmla="*/ 91410 w 286373"/>
                  <a:gd name="connsiteY7" fmla="*/ 286112 h 1915956"/>
                  <a:gd name="connsiteX8" fmla="*/ 0 w 286373"/>
                  <a:gd name="connsiteY8" fmla="*/ 302766 h 1915956"/>
                  <a:gd name="connsiteX0" fmla="*/ 0 w 286396"/>
                  <a:gd name="connsiteY0" fmla="*/ 318267 h 1931457"/>
                  <a:gd name="connsiteX1" fmla="*/ 133783 w 286396"/>
                  <a:gd name="connsiteY1" fmla="*/ 40758 h 1931457"/>
                  <a:gd name="connsiteX2" fmla="*/ 286373 w 286396"/>
                  <a:gd name="connsiteY2" fmla="*/ 15501 h 1931457"/>
                  <a:gd name="connsiteX3" fmla="*/ 279885 w 286396"/>
                  <a:gd name="connsiteY3" fmla="*/ 320191 h 1931457"/>
                  <a:gd name="connsiteX4" fmla="*/ 181860 w 286396"/>
                  <a:gd name="connsiteY4" fmla="*/ 303605 h 1931457"/>
                  <a:gd name="connsiteX5" fmla="*/ 160430 w 286396"/>
                  <a:gd name="connsiteY5" fmla="*/ 1931457 h 1931457"/>
                  <a:gd name="connsiteX6" fmla="*/ 90485 w 286396"/>
                  <a:gd name="connsiteY6" fmla="*/ 1914735 h 1931457"/>
                  <a:gd name="connsiteX7" fmla="*/ 91410 w 286396"/>
                  <a:gd name="connsiteY7" fmla="*/ 301613 h 1931457"/>
                  <a:gd name="connsiteX8" fmla="*/ 0 w 286396"/>
                  <a:gd name="connsiteY8" fmla="*/ 318267 h 1931457"/>
                  <a:gd name="connsiteX0" fmla="*/ 0 w 286391"/>
                  <a:gd name="connsiteY0" fmla="*/ 325779 h 1938969"/>
                  <a:gd name="connsiteX1" fmla="*/ 133783 w 286391"/>
                  <a:gd name="connsiteY1" fmla="*/ 48270 h 1938969"/>
                  <a:gd name="connsiteX2" fmla="*/ 286373 w 286391"/>
                  <a:gd name="connsiteY2" fmla="*/ 23013 h 1938969"/>
                  <a:gd name="connsiteX3" fmla="*/ 279885 w 286391"/>
                  <a:gd name="connsiteY3" fmla="*/ 327703 h 1938969"/>
                  <a:gd name="connsiteX4" fmla="*/ 181860 w 286391"/>
                  <a:gd name="connsiteY4" fmla="*/ 311117 h 1938969"/>
                  <a:gd name="connsiteX5" fmla="*/ 160430 w 286391"/>
                  <a:gd name="connsiteY5" fmla="*/ 1938969 h 1938969"/>
                  <a:gd name="connsiteX6" fmla="*/ 90485 w 286391"/>
                  <a:gd name="connsiteY6" fmla="*/ 1922247 h 1938969"/>
                  <a:gd name="connsiteX7" fmla="*/ 91410 w 286391"/>
                  <a:gd name="connsiteY7" fmla="*/ 309125 h 1938969"/>
                  <a:gd name="connsiteX8" fmla="*/ 0 w 286391"/>
                  <a:gd name="connsiteY8" fmla="*/ 325779 h 1938969"/>
                  <a:gd name="connsiteX0" fmla="*/ 0 w 279885"/>
                  <a:gd name="connsiteY0" fmla="*/ 310247 h 1923437"/>
                  <a:gd name="connsiteX1" fmla="*/ 133783 w 279885"/>
                  <a:gd name="connsiteY1" fmla="*/ 32738 h 1923437"/>
                  <a:gd name="connsiteX2" fmla="*/ 177541 w 279885"/>
                  <a:gd name="connsiteY2" fmla="*/ 33870 h 1923437"/>
                  <a:gd name="connsiteX3" fmla="*/ 279885 w 279885"/>
                  <a:gd name="connsiteY3" fmla="*/ 312171 h 1923437"/>
                  <a:gd name="connsiteX4" fmla="*/ 181860 w 279885"/>
                  <a:gd name="connsiteY4" fmla="*/ 295585 h 1923437"/>
                  <a:gd name="connsiteX5" fmla="*/ 160430 w 279885"/>
                  <a:gd name="connsiteY5" fmla="*/ 1923437 h 1923437"/>
                  <a:gd name="connsiteX6" fmla="*/ 90485 w 279885"/>
                  <a:gd name="connsiteY6" fmla="*/ 1906715 h 1923437"/>
                  <a:gd name="connsiteX7" fmla="*/ 91410 w 279885"/>
                  <a:gd name="connsiteY7" fmla="*/ 293593 h 1923437"/>
                  <a:gd name="connsiteX8" fmla="*/ 0 w 279885"/>
                  <a:gd name="connsiteY8" fmla="*/ 310247 h 1923437"/>
                  <a:gd name="connsiteX0" fmla="*/ 0 w 279885"/>
                  <a:gd name="connsiteY0" fmla="*/ 309167 h 1922357"/>
                  <a:gd name="connsiteX1" fmla="*/ 133783 w 279885"/>
                  <a:gd name="connsiteY1" fmla="*/ 31658 h 1922357"/>
                  <a:gd name="connsiteX2" fmla="*/ 177541 w 279885"/>
                  <a:gd name="connsiteY2" fmla="*/ 32790 h 1922357"/>
                  <a:gd name="connsiteX3" fmla="*/ 279885 w 279885"/>
                  <a:gd name="connsiteY3" fmla="*/ 311091 h 1922357"/>
                  <a:gd name="connsiteX4" fmla="*/ 181860 w 279885"/>
                  <a:gd name="connsiteY4" fmla="*/ 294505 h 1922357"/>
                  <a:gd name="connsiteX5" fmla="*/ 160430 w 279885"/>
                  <a:gd name="connsiteY5" fmla="*/ 1922357 h 1922357"/>
                  <a:gd name="connsiteX6" fmla="*/ 90485 w 279885"/>
                  <a:gd name="connsiteY6" fmla="*/ 1905635 h 1922357"/>
                  <a:gd name="connsiteX7" fmla="*/ 91410 w 279885"/>
                  <a:gd name="connsiteY7" fmla="*/ 292513 h 1922357"/>
                  <a:gd name="connsiteX8" fmla="*/ 0 w 279885"/>
                  <a:gd name="connsiteY8" fmla="*/ 309167 h 1922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885" h="1922357">
                    <a:moveTo>
                      <a:pt x="0" y="309167"/>
                    </a:moveTo>
                    <a:cubicBezTo>
                      <a:pt x="39685" y="209830"/>
                      <a:pt x="88547" y="128076"/>
                      <a:pt x="133783" y="31658"/>
                    </a:cubicBezTo>
                    <a:cubicBezTo>
                      <a:pt x="154544" y="-13848"/>
                      <a:pt x="160780" y="-7470"/>
                      <a:pt x="177541" y="32790"/>
                    </a:cubicBezTo>
                    <a:lnTo>
                      <a:pt x="279885" y="311091"/>
                    </a:lnTo>
                    <a:lnTo>
                      <a:pt x="181860" y="294505"/>
                    </a:lnTo>
                    <a:cubicBezTo>
                      <a:pt x="182310" y="831667"/>
                      <a:pt x="159980" y="1385195"/>
                      <a:pt x="160430" y="1922357"/>
                    </a:cubicBezTo>
                    <a:lnTo>
                      <a:pt x="90485" y="1905635"/>
                    </a:lnTo>
                    <a:cubicBezTo>
                      <a:pt x="92858" y="1367596"/>
                      <a:pt x="89037" y="830552"/>
                      <a:pt x="91410" y="292513"/>
                    </a:cubicBezTo>
                    <a:lnTo>
                      <a:pt x="0" y="30916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apezoid 11">
                <a:extLst>
                  <a:ext uri="{FF2B5EF4-FFF2-40B4-BE49-F238E27FC236}">
                    <a16:creationId xmlns:a16="http://schemas.microsoft.com/office/drawing/2014/main" id="{136FFFFD-C743-4261-9F4C-6474BD91E785}"/>
                  </a:ext>
                </a:extLst>
              </p:cNvPr>
              <p:cNvSpPr/>
              <p:nvPr/>
            </p:nvSpPr>
            <p:spPr>
              <a:xfrm rot="16365077">
                <a:off x="6288860" y="2951309"/>
                <a:ext cx="60413" cy="572993"/>
              </a:xfrm>
              <a:prstGeom prst="trapezoid">
                <a:avLst>
                  <a:gd name="adj" fmla="val 94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apezoid 12">
                <a:extLst>
                  <a:ext uri="{FF2B5EF4-FFF2-40B4-BE49-F238E27FC236}">
                    <a16:creationId xmlns:a16="http://schemas.microsoft.com/office/drawing/2014/main" id="{0AB22D92-C196-4320-98C7-330943E69CD5}"/>
                  </a:ext>
                </a:extLst>
              </p:cNvPr>
              <p:cNvSpPr/>
              <p:nvPr/>
            </p:nvSpPr>
            <p:spPr>
              <a:xfrm rot="12169466">
                <a:off x="5861680" y="3179713"/>
                <a:ext cx="60413" cy="875977"/>
              </a:xfrm>
              <a:prstGeom prst="trapezoid">
                <a:avLst>
                  <a:gd name="adj" fmla="val 94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rapezoid 13">
                <a:extLst>
                  <a:ext uri="{FF2B5EF4-FFF2-40B4-BE49-F238E27FC236}">
                    <a16:creationId xmlns:a16="http://schemas.microsoft.com/office/drawing/2014/main" id="{B83FEB75-A231-4A0F-AFE5-4A20427753BA}"/>
                  </a:ext>
                </a:extLst>
              </p:cNvPr>
              <p:cNvSpPr/>
              <p:nvPr/>
            </p:nvSpPr>
            <p:spPr>
              <a:xfrm rot="17376167">
                <a:off x="5508346" y="3697502"/>
                <a:ext cx="45719" cy="470877"/>
              </a:xfrm>
              <a:prstGeom prst="trapezoid">
                <a:avLst>
                  <a:gd name="adj" fmla="val 94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rapezoid 14">
                <a:extLst>
                  <a:ext uri="{FF2B5EF4-FFF2-40B4-BE49-F238E27FC236}">
                    <a16:creationId xmlns:a16="http://schemas.microsoft.com/office/drawing/2014/main" id="{E755E0B1-FE8A-4157-B3AF-7C39A14F0122}"/>
                  </a:ext>
                </a:extLst>
              </p:cNvPr>
              <p:cNvSpPr/>
              <p:nvPr/>
            </p:nvSpPr>
            <p:spPr>
              <a:xfrm rot="12369361">
                <a:off x="5277160" y="3834964"/>
                <a:ext cx="49164" cy="116592"/>
              </a:xfrm>
              <a:prstGeom prst="trapezoid">
                <a:avLst>
                  <a:gd name="adj" fmla="val 94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aphic 51">
              <a:extLst>
                <a:ext uri="{FF2B5EF4-FFF2-40B4-BE49-F238E27FC236}">
                  <a16:creationId xmlns:a16="http://schemas.microsoft.com/office/drawing/2014/main" id="{75F62889-1124-4A1F-940F-09DC80D47FE5}"/>
                </a:ext>
              </a:extLst>
            </p:cNvPr>
            <p:cNvGrpSpPr/>
            <p:nvPr/>
          </p:nvGrpSpPr>
          <p:grpSpPr>
            <a:xfrm>
              <a:off x="-19492" y="3690932"/>
              <a:ext cx="3245511" cy="3179131"/>
              <a:chOff x="4814437" y="3432705"/>
              <a:chExt cx="3245511" cy="3179131"/>
            </a:xfrm>
          </p:grpSpPr>
          <p:sp>
            <p:nvSpPr>
              <p:cNvPr id="8" name="Freeform: Shape 7">
                <a:extLst>
                  <a:ext uri="{FF2B5EF4-FFF2-40B4-BE49-F238E27FC236}">
                    <a16:creationId xmlns:a16="http://schemas.microsoft.com/office/drawing/2014/main" id="{E3982F6B-8A01-48F3-9FEB-7018642F844E}"/>
                  </a:ext>
                </a:extLst>
              </p:cNvPr>
              <p:cNvSpPr/>
              <p:nvPr/>
            </p:nvSpPr>
            <p:spPr>
              <a:xfrm>
                <a:off x="4814437" y="4774994"/>
                <a:ext cx="3111947" cy="1836842"/>
              </a:xfrm>
              <a:custGeom>
                <a:avLst/>
                <a:gdLst>
                  <a:gd name="connsiteX0" fmla="*/ 2517670 w 3111946"/>
                  <a:gd name="connsiteY0" fmla="*/ 1502795 h 1836841"/>
                  <a:gd name="connsiteX1" fmla="*/ 2403600 w 3111946"/>
                  <a:gd name="connsiteY1" fmla="*/ 1713704 h 1836841"/>
                  <a:gd name="connsiteX2" fmla="*/ 2329506 w 3111946"/>
                  <a:gd name="connsiteY2" fmla="*/ 1819504 h 1836841"/>
                  <a:gd name="connsiteX3" fmla="*/ 2211990 w 3111946"/>
                  <a:gd name="connsiteY3" fmla="*/ 1836735 h 1836841"/>
                  <a:gd name="connsiteX4" fmla="*/ 1638881 w 3111946"/>
                  <a:gd name="connsiteY4" fmla="*/ 1836735 h 1836841"/>
                  <a:gd name="connsiteX5" fmla="*/ 492320 w 3111946"/>
                  <a:gd name="connsiteY5" fmla="*/ 1836735 h 1836841"/>
                  <a:gd name="connsiteX6" fmla="*/ 22254 w 3111946"/>
                  <a:gd name="connsiteY6" fmla="*/ 1836735 h 1836841"/>
                  <a:gd name="connsiteX7" fmla="*/ 8469 w 3111946"/>
                  <a:gd name="connsiteY7" fmla="*/ 1822950 h 1836841"/>
                  <a:gd name="connsiteX8" fmla="*/ 9158 w 3111946"/>
                  <a:gd name="connsiteY8" fmla="*/ 689484 h 1836841"/>
                  <a:gd name="connsiteX9" fmla="*/ 7091 w 3111946"/>
                  <a:gd name="connsiteY9" fmla="*/ 455485 h 1836841"/>
                  <a:gd name="connsiteX10" fmla="*/ 5368 w 3111946"/>
                  <a:gd name="connsiteY10" fmla="*/ 335556 h 1836841"/>
                  <a:gd name="connsiteX11" fmla="*/ 3644 w 3111946"/>
                  <a:gd name="connsiteY11" fmla="*/ 225621 h 1836841"/>
                  <a:gd name="connsiteX12" fmla="*/ 107031 w 3111946"/>
                  <a:gd name="connsiteY12" fmla="*/ 212181 h 1836841"/>
                  <a:gd name="connsiteX13" fmla="*/ 183882 w 3111946"/>
                  <a:gd name="connsiteY13" fmla="*/ 200119 h 1836841"/>
                  <a:gd name="connsiteX14" fmla="*/ 331726 w 3111946"/>
                  <a:gd name="connsiteY14" fmla="*/ 279727 h 1836841"/>
                  <a:gd name="connsiteX15" fmla="*/ 382041 w 3111946"/>
                  <a:gd name="connsiteY15" fmla="*/ 340381 h 1836841"/>
                  <a:gd name="connsiteX16" fmla="*/ 494732 w 3111946"/>
                  <a:gd name="connsiteY16" fmla="*/ 477541 h 1836841"/>
                  <a:gd name="connsiteX17" fmla="*/ 511619 w 3111946"/>
                  <a:gd name="connsiteY17" fmla="*/ 548878 h 1836841"/>
                  <a:gd name="connsiteX18" fmla="*/ 569860 w 3111946"/>
                  <a:gd name="connsiteY18" fmla="*/ 583340 h 1836841"/>
                  <a:gd name="connsiteX19" fmla="*/ 668078 w 3111946"/>
                  <a:gd name="connsiteY19" fmla="*/ 640203 h 1836841"/>
                  <a:gd name="connsiteX20" fmla="*/ 1070253 w 3111946"/>
                  <a:gd name="connsiteY20" fmla="*/ 834915 h 1836841"/>
                  <a:gd name="connsiteX21" fmla="*/ 1417289 w 3111946"/>
                  <a:gd name="connsiteY21" fmla="*/ 916591 h 1836841"/>
                  <a:gd name="connsiteX22" fmla="*/ 1762946 w 3111946"/>
                  <a:gd name="connsiteY22" fmla="*/ 954499 h 1836841"/>
                  <a:gd name="connsiteX23" fmla="*/ 1855649 w 3111946"/>
                  <a:gd name="connsiteY23" fmla="*/ 917969 h 1836841"/>
                  <a:gd name="connsiteX24" fmla="*/ 1997634 w 3111946"/>
                  <a:gd name="connsiteY24" fmla="*/ 733940 h 1836841"/>
                  <a:gd name="connsiteX25" fmla="*/ 2127212 w 3111946"/>
                  <a:gd name="connsiteY25" fmla="*/ 504421 h 1836841"/>
                  <a:gd name="connsiteX26" fmla="*/ 2345359 w 3111946"/>
                  <a:gd name="connsiteY26" fmla="*/ 47451 h 1836841"/>
                  <a:gd name="connsiteX27" fmla="*/ 2593143 w 3111946"/>
                  <a:gd name="connsiteY27" fmla="*/ 48829 h 1836841"/>
                  <a:gd name="connsiteX28" fmla="*/ 2813702 w 3111946"/>
                  <a:gd name="connsiteY28" fmla="*/ 191159 h 1836841"/>
                  <a:gd name="connsiteX29" fmla="*/ 2979465 w 3111946"/>
                  <a:gd name="connsiteY29" fmla="*/ 373120 h 1836841"/>
                  <a:gd name="connsiteX30" fmla="*/ 3052525 w 3111946"/>
                  <a:gd name="connsiteY30" fmla="*/ 472716 h 1836841"/>
                  <a:gd name="connsiteX31" fmla="*/ 3111111 w 3111946"/>
                  <a:gd name="connsiteY31" fmla="*/ 568866 h 1836841"/>
                  <a:gd name="connsiteX32" fmla="*/ 3033571 w 3111946"/>
                  <a:gd name="connsiteY32" fmla="*/ 678456 h 1836841"/>
                  <a:gd name="connsiteX33" fmla="*/ 2942246 w 3111946"/>
                  <a:gd name="connsiteY33" fmla="*/ 809068 h 1836841"/>
                  <a:gd name="connsiteX34" fmla="*/ 2733060 w 3111946"/>
                  <a:gd name="connsiteY34" fmla="*/ 1117506 h 1836841"/>
                  <a:gd name="connsiteX35" fmla="*/ 2522495 w 3111946"/>
                  <a:gd name="connsiteY35" fmla="*/ 1490044 h 1836841"/>
                  <a:gd name="connsiteX36" fmla="*/ 2517670 w 3111946"/>
                  <a:gd name="connsiteY36" fmla="*/ 1502795 h 183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1946" h="1836841">
                    <a:moveTo>
                      <a:pt x="2517670" y="1502795"/>
                    </a:moveTo>
                    <a:cubicBezTo>
                      <a:pt x="2484931" y="1575855"/>
                      <a:pt x="2446678" y="1646503"/>
                      <a:pt x="2403600" y="1713704"/>
                    </a:cubicBezTo>
                    <a:cubicBezTo>
                      <a:pt x="2380510" y="1749545"/>
                      <a:pt x="2357076" y="1787109"/>
                      <a:pt x="2329506" y="1819504"/>
                    </a:cubicBezTo>
                    <a:cubicBezTo>
                      <a:pt x="2303659" y="1850175"/>
                      <a:pt x="2250587" y="1836735"/>
                      <a:pt x="2211990" y="1836735"/>
                    </a:cubicBezTo>
                    <a:cubicBezTo>
                      <a:pt x="2021068" y="1836735"/>
                      <a:pt x="1829803" y="1836735"/>
                      <a:pt x="1638881" y="1836735"/>
                    </a:cubicBezTo>
                    <a:cubicBezTo>
                      <a:pt x="1256694" y="1836735"/>
                      <a:pt x="874507" y="1836735"/>
                      <a:pt x="492320" y="1836735"/>
                    </a:cubicBezTo>
                    <a:cubicBezTo>
                      <a:pt x="335517" y="1836735"/>
                      <a:pt x="179058" y="1836735"/>
                      <a:pt x="22254" y="1836735"/>
                    </a:cubicBezTo>
                    <a:cubicBezTo>
                      <a:pt x="10881" y="1836735"/>
                      <a:pt x="8469" y="1834322"/>
                      <a:pt x="8469" y="1822950"/>
                    </a:cubicBezTo>
                    <a:cubicBezTo>
                      <a:pt x="8814" y="1445243"/>
                      <a:pt x="10881" y="1067191"/>
                      <a:pt x="9158" y="689484"/>
                    </a:cubicBezTo>
                    <a:cubicBezTo>
                      <a:pt x="8814" y="611599"/>
                      <a:pt x="8125" y="533714"/>
                      <a:pt x="7091" y="455485"/>
                    </a:cubicBezTo>
                    <a:cubicBezTo>
                      <a:pt x="6746" y="415508"/>
                      <a:pt x="6057" y="375532"/>
                      <a:pt x="5368" y="335556"/>
                    </a:cubicBezTo>
                    <a:cubicBezTo>
                      <a:pt x="5023" y="300060"/>
                      <a:pt x="-5316" y="260428"/>
                      <a:pt x="3644" y="225621"/>
                    </a:cubicBezTo>
                    <a:cubicBezTo>
                      <a:pt x="15017" y="181854"/>
                      <a:pt x="72914" y="210802"/>
                      <a:pt x="107031" y="212181"/>
                    </a:cubicBezTo>
                    <a:cubicBezTo>
                      <a:pt x="133567" y="213215"/>
                      <a:pt x="159069" y="200119"/>
                      <a:pt x="183882" y="200119"/>
                    </a:cubicBezTo>
                    <a:cubicBezTo>
                      <a:pt x="247638" y="176340"/>
                      <a:pt x="296229" y="236994"/>
                      <a:pt x="331726" y="279727"/>
                    </a:cubicBezTo>
                    <a:cubicBezTo>
                      <a:pt x="348612" y="300060"/>
                      <a:pt x="365154" y="320048"/>
                      <a:pt x="382041" y="340381"/>
                    </a:cubicBezTo>
                    <a:cubicBezTo>
                      <a:pt x="423051" y="381391"/>
                      <a:pt x="458892" y="431706"/>
                      <a:pt x="494732" y="477541"/>
                    </a:cubicBezTo>
                    <a:cubicBezTo>
                      <a:pt x="511274" y="498563"/>
                      <a:pt x="497489" y="528890"/>
                      <a:pt x="511619" y="548878"/>
                    </a:cubicBezTo>
                    <a:cubicBezTo>
                      <a:pt x="523681" y="565420"/>
                      <a:pt x="552629" y="573346"/>
                      <a:pt x="569860" y="583340"/>
                    </a:cubicBezTo>
                    <a:cubicBezTo>
                      <a:pt x="602599" y="602294"/>
                      <a:pt x="635339" y="621249"/>
                      <a:pt x="668078" y="640203"/>
                    </a:cubicBezTo>
                    <a:cubicBezTo>
                      <a:pt x="799035" y="716365"/>
                      <a:pt x="926890" y="784600"/>
                      <a:pt x="1070253" y="834915"/>
                    </a:cubicBezTo>
                    <a:cubicBezTo>
                      <a:pt x="1182600" y="874202"/>
                      <a:pt x="1299428" y="899015"/>
                      <a:pt x="1417289" y="916591"/>
                    </a:cubicBezTo>
                    <a:cubicBezTo>
                      <a:pt x="1531014" y="933477"/>
                      <a:pt x="1651288" y="930376"/>
                      <a:pt x="1762946" y="954499"/>
                    </a:cubicBezTo>
                    <a:cubicBezTo>
                      <a:pt x="1801888" y="962770"/>
                      <a:pt x="1828424" y="937957"/>
                      <a:pt x="1855649" y="917969"/>
                    </a:cubicBezTo>
                    <a:cubicBezTo>
                      <a:pt x="1921472" y="869722"/>
                      <a:pt x="1956624" y="802865"/>
                      <a:pt x="1997634" y="733940"/>
                    </a:cubicBezTo>
                    <a:cubicBezTo>
                      <a:pt x="2042780" y="658468"/>
                      <a:pt x="2085857" y="581961"/>
                      <a:pt x="2127212" y="504421"/>
                    </a:cubicBezTo>
                    <a:cubicBezTo>
                      <a:pt x="2207165" y="355199"/>
                      <a:pt x="2270576" y="199085"/>
                      <a:pt x="2345359" y="47451"/>
                    </a:cubicBezTo>
                    <a:cubicBezTo>
                      <a:pt x="2390160" y="-43874"/>
                      <a:pt x="2523184" y="19536"/>
                      <a:pt x="2593143" y="48829"/>
                    </a:cubicBezTo>
                    <a:cubicBezTo>
                      <a:pt x="2674474" y="82602"/>
                      <a:pt x="2748568" y="132573"/>
                      <a:pt x="2813702" y="191159"/>
                    </a:cubicBezTo>
                    <a:cubicBezTo>
                      <a:pt x="2875045" y="245954"/>
                      <a:pt x="2929150" y="308331"/>
                      <a:pt x="2979465" y="373120"/>
                    </a:cubicBezTo>
                    <a:cubicBezTo>
                      <a:pt x="3004623" y="405859"/>
                      <a:pt x="3028747" y="439288"/>
                      <a:pt x="3052525" y="472716"/>
                    </a:cubicBezTo>
                    <a:cubicBezTo>
                      <a:pt x="3064932" y="489947"/>
                      <a:pt x="3119382" y="547499"/>
                      <a:pt x="3111111" y="568866"/>
                    </a:cubicBezTo>
                    <a:cubicBezTo>
                      <a:pt x="3095259" y="610565"/>
                      <a:pt x="3058729" y="642271"/>
                      <a:pt x="3033571" y="678456"/>
                    </a:cubicBezTo>
                    <a:cubicBezTo>
                      <a:pt x="3003244" y="721879"/>
                      <a:pt x="2972573" y="765646"/>
                      <a:pt x="2942246" y="809068"/>
                    </a:cubicBezTo>
                    <a:cubicBezTo>
                      <a:pt x="2873321" y="912455"/>
                      <a:pt x="2799227" y="1012396"/>
                      <a:pt x="2733060" y="1117506"/>
                    </a:cubicBezTo>
                    <a:cubicBezTo>
                      <a:pt x="2657587" y="1237779"/>
                      <a:pt x="2579358" y="1360121"/>
                      <a:pt x="2522495" y="1490044"/>
                    </a:cubicBezTo>
                    <a:cubicBezTo>
                      <a:pt x="2521461" y="1494868"/>
                      <a:pt x="2519393" y="1499004"/>
                      <a:pt x="2517670" y="1502795"/>
                    </a:cubicBezTo>
                    <a:close/>
                  </a:path>
                </a:pathLst>
              </a:custGeom>
              <a:solidFill>
                <a:srgbClr val="000000"/>
              </a:solidFill>
              <a:ln w="3438"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EE239683-FAE1-4F7D-B926-07AE371147AA}"/>
                  </a:ext>
                </a:extLst>
              </p:cNvPr>
              <p:cNvSpPr/>
              <p:nvPr/>
            </p:nvSpPr>
            <p:spPr>
              <a:xfrm>
                <a:off x="7129466" y="3432705"/>
                <a:ext cx="930482" cy="1464649"/>
              </a:xfrm>
              <a:custGeom>
                <a:avLst/>
                <a:gdLst>
                  <a:gd name="connsiteX0" fmla="*/ 897402 w 930482"/>
                  <a:gd name="connsiteY0" fmla="*/ 873838 h 1464648"/>
                  <a:gd name="connsiteX1" fmla="*/ 793671 w 930482"/>
                  <a:gd name="connsiteY1" fmla="*/ 1069240 h 1464648"/>
                  <a:gd name="connsiteX2" fmla="*/ 603439 w 930482"/>
                  <a:gd name="connsiteY2" fmla="*/ 1334255 h 1464648"/>
                  <a:gd name="connsiteX3" fmla="*/ 568632 w 930482"/>
                  <a:gd name="connsiteY3" fmla="*/ 1464867 h 1464648"/>
                  <a:gd name="connsiteX4" fmla="*/ 547954 w 930482"/>
                  <a:gd name="connsiteY4" fmla="*/ 1460043 h 1464648"/>
                  <a:gd name="connsiteX5" fmla="*/ 387015 w 930482"/>
                  <a:gd name="connsiteY5" fmla="*/ 1371130 h 1464648"/>
                  <a:gd name="connsiteX6" fmla="*/ 238827 w 930482"/>
                  <a:gd name="connsiteY6" fmla="*/ 1317369 h 1464648"/>
                  <a:gd name="connsiteX7" fmla="*/ 126136 w 930482"/>
                  <a:gd name="connsiteY7" fmla="*/ 1308753 h 1464648"/>
                  <a:gd name="connsiteX8" fmla="*/ 54109 w 930482"/>
                  <a:gd name="connsiteY8" fmla="*/ 1173661 h 1464648"/>
                  <a:gd name="connsiteX9" fmla="*/ 4 w 930482"/>
                  <a:gd name="connsiteY9" fmla="*/ 913815 h 1464648"/>
                  <a:gd name="connsiteX10" fmla="*/ 23438 w 930482"/>
                  <a:gd name="connsiteY10" fmla="*/ 783892 h 1464648"/>
                  <a:gd name="connsiteX11" fmla="*/ 51697 w 930482"/>
                  <a:gd name="connsiteY11" fmla="*/ 406185 h 1464648"/>
                  <a:gd name="connsiteX12" fmla="*/ 54454 w 930482"/>
                  <a:gd name="connsiteY12" fmla="*/ 396191 h 1464648"/>
                  <a:gd name="connsiteX13" fmla="*/ 99255 w 930482"/>
                  <a:gd name="connsiteY13" fmla="*/ 389987 h 1464648"/>
                  <a:gd name="connsiteX14" fmla="*/ 160943 w 930482"/>
                  <a:gd name="connsiteY14" fmla="*/ 415145 h 1464648"/>
                  <a:gd name="connsiteX15" fmla="*/ 191269 w 930482"/>
                  <a:gd name="connsiteY15" fmla="*/ 492685 h 1464648"/>
                  <a:gd name="connsiteX16" fmla="*/ 206433 w 930482"/>
                  <a:gd name="connsiteY16" fmla="*/ 640873 h 1464648"/>
                  <a:gd name="connsiteX17" fmla="*/ 207122 w 930482"/>
                  <a:gd name="connsiteY17" fmla="*/ 710832 h 1464648"/>
                  <a:gd name="connsiteX18" fmla="*/ 207811 w 930482"/>
                  <a:gd name="connsiteY18" fmla="*/ 774242 h 1464648"/>
                  <a:gd name="connsiteX19" fmla="*/ 246065 w 930482"/>
                  <a:gd name="connsiteY19" fmla="*/ 673612 h 1464648"/>
                  <a:gd name="connsiteX20" fmla="*/ 361513 w 930482"/>
                  <a:gd name="connsiteY20" fmla="*/ 376547 h 1464648"/>
                  <a:gd name="connsiteX21" fmla="*/ 472482 w 930482"/>
                  <a:gd name="connsiteY21" fmla="*/ 93611 h 1464648"/>
                  <a:gd name="connsiteX22" fmla="*/ 522452 w 930482"/>
                  <a:gd name="connsiteY22" fmla="*/ 20207 h 1464648"/>
                  <a:gd name="connsiteX23" fmla="*/ 573457 w 930482"/>
                  <a:gd name="connsiteY23" fmla="*/ 1252 h 1464648"/>
                  <a:gd name="connsiteX24" fmla="*/ 606540 w 930482"/>
                  <a:gd name="connsiteY24" fmla="*/ 119458 h 1464648"/>
                  <a:gd name="connsiteX25" fmla="*/ 578970 w 930482"/>
                  <a:gd name="connsiteY25" fmla="*/ 237319 h 1464648"/>
                  <a:gd name="connsiteX26" fmla="*/ 528656 w 930482"/>
                  <a:gd name="connsiteY26" fmla="*/ 414800 h 1464648"/>
                  <a:gd name="connsiteX27" fmla="*/ 506600 w 930482"/>
                  <a:gd name="connsiteY27" fmla="*/ 586423 h 1464648"/>
                  <a:gd name="connsiteX28" fmla="*/ 518317 w 930482"/>
                  <a:gd name="connsiteY28" fmla="*/ 602275 h 1464648"/>
                  <a:gd name="connsiteX29" fmla="*/ 532102 w 930482"/>
                  <a:gd name="connsiteY29" fmla="*/ 589869 h 1464648"/>
                  <a:gd name="connsiteX30" fmla="*/ 626528 w 930482"/>
                  <a:gd name="connsiteY30" fmla="*/ 480279 h 1464648"/>
                  <a:gd name="connsiteX31" fmla="*/ 718888 w 930482"/>
                  <a:gd name="connsiteY31" fmla="*/ 415145 h 1464648"/>
                  <a:gd name="connsiteX32" fmla="*/ 778852 w 930482"/>
                  <a:gd name="connsiteY32" fmla="*/ 453398 h 1464648"/>
                  <a:gd name="connsiteX33" fmla="*/ 781954 w 930482"/>
                  <a:gd name="connsiteY33" fmla="*/ 508193 h 1464648"/>
                  <a:gd name="connsiteX34" fmla="*/ 761276 w 930482"/>
                  <a:gd name="connsiteY34" fmla="*/ 559887 h 1464648"/>
                  <a:gd name="connsiteX35" fmla="*/ 839850 w 930482"/>
                  <a:gd name="connsiteY35" fmla="*/ 538520 h 1464648"/>
                  <a:gd name="connsiteX36" fmla="*/ 887753 w 930482"/>
                  <a:gd name="connsiteY36" fmla="*/ 610202 h 1464648"/>
                  <a:gd name="connsiteX37" fmla="*/ 870866 w 930482"/>
                  <a:gd name="connsiteY37" fmla="*/ 697736 h 1464648"/>
                  <a:gd name="connsiteX38" fmla="*/ 931520 w 930482"/>
                  <a:gd name="connsiteY38" fmla="*/ 770451 h 1464648"/>
                  <a:gd name="connsiteX39" fmla="*/ 897402 w 930482"/>
                  <a:gd name="connsiteY39" fmla="*/ 873838 h 146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30482" h="1464648">
                    <a:moveTo>
                      <a:pt x="897402" y="873838"/>
                    </a:moveTo>
                    <a:cubicBezTo>
                      <a:pt x="862595" y="938283"/>
                      <a:pt x="832613" y="1006518"/>
                      <a:pt x="793671" y="1069240"/>
                    </a:cubicBezTo>
                    <a:cubicBezTo>
                      <a:pt x="736119" y="1162633"/>
                      <a:pt x="668572" y="1247065"/>
                      <a:pt x="603439" y="1334255"/>
                    </a:cubicBezTo>
                    <a:cubicBezTo>
                      <a:pt x="584140" y="1360102"/>
                      <a:pt x="595168" y="1453150"/>
                      <a:pt x="568632" y="1464867"/>
                    </a:cubicBezTo>
                    <a:cubicBezTo>
                      <a:pt x="560361" y="1468314"/>
                      <a:pt x="554502" y="1463833"/>
                      <a:pt x="547954" y="1460043"/>
                    </a:cubicBezTo>
                    <a:cubicBezTo>
                      <a:pt x="494538" y="1429716"/>
                      <a:pt x="442155" y="1398355"/>
                      <a:pt x="387015" y="1371130"/>
                    </a:cubicBezTo>
                    <a:cubicBezTo>
                      <a:pt x="339802" y="1347695"/>
                      <a:pt x="291210" y="1326329"/>
                      <a:pt x="238827" y="1317369"/>
                    </a:cubicBezTo>
                    <a:cubicBezTo>
                      <a:pt x="201608" y="1311165"/>
                      <a:pt x="164044" y="1304962"/>
                      <a:pt x="126136" y="1308753"/>
                    </a:cubicBezTo>
                    <a:cubicBezTo>
                      <a:pt x="92707" y="1312199"/>
                      <a:pt x="63759" y="1200197"/>
                      <a:pt x="54109" y="1173661"/>
                    </a:cubicBezTo>
                    <a:cubicBezTo>
                      <a:pt x="24472" y="1090262"/>
                      <a:pt x="-341" y="1003072"/>
                      <a:pt x="4" y="913815"/>
                    </a:cubicBezTo>
                    <a:cubicBezTo>
                      <a:pt x="4" y="869358"/>
                      <a:pt x="15167" y="827314"/>
                      <a:pt x="23438" y="783892"/>
                    </a:cubicBezTo>
                    <a:cubicBezTo>
                      <a:pt x="47217" y="659827"/>
                      <a:pt x="47561" y="532317"/>
                      <a:pt x="51697" y="406185"/>
                    </a:cubicBezTo>
                    <a:cubicBezTo>
                      <a:pt x="51697" y="402739"/>
                      <a:pt x="53076" y="399292"/>
                      <a:pt x="54454" y="396191"/>
                    </a:cubicBezTo>
                    <a:cubicBezTo>
                      <a:pt x="58934" y="386886"/>
                      <a:pt x="90295" y="389987"/>
                      <a:pt x="99255" y="389987"/>
                    </a:cubicBezTo>
                    <a:cubicBezTo>
                      <a:pt x="123723" y="390332"/>
                      <a:pt x="144401" y="395157"/>
                      <a:pt x="160943" y="415145"/>
                    </a:cubicBezTo>
                    <a:cubicBezTo>
                      <a:pt x="179208" y="436512"/>
                      <a:pt x="186100" y="465115"/>
                      <a:pt x="191269" y="492685"/>
                    </a:cubicBezTo>
                    <a:cubicBezTo>
                      <a:pt x="200574" y="541622"/>
                      <a:pt x="205744" y="591247"/>
                      <a:pt x="206433" y="640873"/>
                    </a:cubicBezTo>
                    <a:cubicBezTo>
                      <a:pt x="206777" y="664308"/>
                      <a:pt x="205744" y="687742"/>
                      <a:pt x="207122" y="710832"/>
                    </a:cubicBezTo>
                    <a:cubicBezTo>
                      <a:pt x="207811" y="729441"/>
                      <a:pt x="214015" y="756322"/>
                      <a:pt x="207811" y="774242"/>
                    </a:cubicBezTo>
                    <a:cubicBezTo>
                      <a:pt x="218495" y="744260"/>
                      <a:pt x="232280" y="708764"/>
                      <a:pt x="246065" y="673612"/>
                    </a:cubicBezTo>
                    <a:cubicBezTo>
                      <a:pt x="284662" y="574705"/>
                      <a:pt x="322915" y="475454"/>
                      <a:pt x="361513" y="376547"/>
                    </a:cubicBezTo>
                    <a:cubicBezTo>
                      <a:pt x="398388" y="282465"/>
                      <a:pt x="429404" y="184937"/>
                      <a:pt x="472482" y="93611"/>
                    </a:cubicBezTo>
                    <a:cubicBezTo>
                      <a:pt x="485233" y="66731"/>
                      <a:pt x="499707" y="40539"/>
                      <a:pt x="522452" y="20207"/>
                    </a:cubicBezTo>
                    <a:cubicBezTo>
                      <a:pt x="536237" y="7800"/>
                      <a:pt x="553813" y="-3917"/>
                      <a:pt x="573457" y="1252"/>
                    </a:cubicBezTo>
                    <a:cubicBezTo>
                      <a:pt x="620325" y="13659"/>
                      <a:pt x="611710" y="84307"/>
                      <a:pt x="606540" y="119458"/>
                    </a:cubicBezTo>
                    <a:cubicBezTo>
                      <a:pt x="600682" y="159434"/>
                      <a:pt x="591377" y="198722"/>
                      <a:pt x="578970" y="237319"/>
                    </a:cubicBezTo>
                    <a:cubicBezTo>
                      <a:pt x="560705" y="294182"/>
                      <a:pt x="543819" y="355525"/>
                      <a:pt x="528656" y="414800"/>
                    </a:cubicBezTo>
                    <a:cubicBezTo>
                      <a:pt x="516249" y="463048"/>
                      <a:pt x="484199" y="536797"/>
                      <a:pt x="506600" y="586423"/>
                    </a:cubicBezTo>
                    <a:cubicBezTo>
                      <a:pt x="509357" y="592626"/>
                      <a:pt x="511080" y="601241"/>
                      <a:pt x="518317" y="602275"/>
                    </a:cubicBezTo>
                    <a:cubicBezTo>
                      <a:pt x="524865" y="603309"/>
                      <a:pt x="527966" y="595038"/>
                      <a:pt x="532102" y="589869"/>
                    </a:cubicBezTo>
                    <a:cubicBezTo>
                      <a:pt x="561739" y="551960"/>
                      <a:pt x="592411" y="514741"/>
                      <a:pt x="626528" y="480279"/>
                    </a:cubicBezTo>
                    <a:cubicBezTo>
                      <a:pt x="650652" y="456155"/>
                      <a:pt x="682702" y="415834"/>
                      <a:pt x="718888" y="415145"/>
                    </a:cubicBezTo>
                    <a:cubicBezTo>
                      <a:pt x="744045" y="414800"/>
                      <a:pt x="768513" y="430308"/>
                      <a:pt x="778852" y="453398"/>
                    </a:cubicBezTo>
                    <a:cubicBezTo>
                      <a:pt x="786434" y="470285"/>
                      <a:pt x="786089" y="489928"/>
                      <a:pt x="781954" y="508193"/>
                    </a:cubicBezTo>
                    <a:cubicBezTo>
                      <a:pt x="777818" y="526114"/>
                      <a:pt x="769547" y="543000"/>
                      <a:pt x="761276" y="559887"/>
                    </a:cubicBezTo>
                    <a:cubicBezTo>
                      <a:pt x="774027" y="533351"/>
                      <a:pt x="816071" y="527492"/>
                      <a:pt x="839850" y="538520"/>
                    </a:cubicBezTo>
                    <a:cubicBezTo>
                      <a:pt x="867076" y="550927"/>
                      <a:pt x="884307" y="580219"/>
                      <a:pt x="887753" y="610202"/>
                    </a:cubicBezTo>
                    <a:cubicBezTo>
                      <a:pt x="891199" y="640184"/>
                      <a:pt x="882928" y="670166"/>
                      <a:pt x="870866" y="697736"/>
                    </a:cubicBezTo>
                    <a:cubicBezTo>
                      <a:pt x="915323" y="697391"/>
                      <a:pt x="927729" y="728407"/>
                      <a:pt x="931520" y="770451"/>
                    </a:cubicBezTo>
                    <a:cubicBezTo>
                      <a:pt x="934622" y="810428"/>
                      <a:pt x="915667" y="839721"/>
                      <a:pt x="897402" y="873838"/>
                    </a:cubicBezTo>
                    <a:close/>
                  </a:path>
                </a:pathLst>
              </a:custGeom>
              <a:solidFill>
                <a:srgbClr val="FDB98A"/>
              </a:solidFill>
              <a:ln w="3438"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1198483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0C8F30-9C91-4D39-A29C-BCE4134E41E9}"/>
              </a:ext>
            </a:extLst>
          </p:cNvPr>
          <p:cNvSpPr txBox="1"/>
          <p:nvPr/>
        </p:nvSpPr>
        <p:spPr>
          <a:xfrm>
            <a:off x="7174522" y="2773627"/>
            <a:ext cx="4722569"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Tree>
    <p:extLst>
      <p:ext uri="{BB962C8B-B14F-4D97-AF65-F5344CB8AC3E}">
        <p14:creationId xmlns:p14="http://schemas.microsoft.com/office/powerpoint/2010/main" val="1832103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8CDC10-5CFC-4B1B-B73B-94DE38779EB2}"/>
              </a:ext>
            </a:extLst>
          </p:cNvPr>
          <p:cNvSpPr txBox="1"/>
          <p:nvPr/>
        </p:nvSpPr>
        <p:spPr>
          <a:xfrm>
            <a:off x="914400" y="114300"/>
            <a:ext cx="7529512" cy="1815882"/>
          </a:xfrm>
          <a:prstGeom prst="rect">
            <a:avLst/>
          </a:prstGeom>
          <a:noFill/>
        </p:spPr>
        <p:txBody>
          <a:bodyPr wrap="square" rtlCol="0">
            <a:spAutoFit/>
          </a:bodyPr>
          <a:lstStyle/>
          <a:p>
            <a:r>
              <a:rPr lang="en-US" sz="4000" b="1" dirty="0">
                <a:latin typeface="Century Gothic" panose="020B0502020202020204" pitchFamily="34" charset="0"/>
              </a:rPr>
              <a:t>Methodology:</a:t>
            </a:r>
          </a:p>
          <a:p>
            <a:endParaRPr lang="en-US" dirty="0"/>
          </a:p>
          <a:p>
            <a:endParaRPr lang="en-US" dirty="0"/>
          </a:p>
          <a:p>
            <a:endParaRPr lang="en-US" dirty="0"/>
          </a:p>
          <a:p>
            <a:r>
              <a:rPr lang="en-US" dirty="0"/>
              <a:t> </a:t>
            </a:r>
            <a:endParaRPr lang="en-GB" dirty="0"/>
          </a:p>
        </p:txBody>
      </p:sp>
      <p:graphicFrame>
        <p:nvGraphicFramePr>
          <p:cNvPr id="6" name="Diagram 5">
            <a:extLst>
              <a:ext uri="{FF2B5EF4-FFF2-40B4-BE49-F238E27FC236}">
                <a16:creationId xmlns:a16="http://schemas.microsoft.com/office/drawing/2014/main" id="{A16D0D35-3E7C-4283-84D5-95AA77EC7921}"/>
              </a:ext>
            </a:extLst>
          </p:cNvPr>
          <p:cNvGraphicFramePr/>
          <p:nvPr>
            <p:extLst>
              <p:ext uri="{D42A27DB-BD31-4B8C-83A1-F6EECF244321}">
                <p14:modId xmlns:p14="http://schemas.microsoft.com/office/powerpoint/2010/main" val="2872975299"/>
              </p:ext>
            </p:extLst>
          </p:nvPr>
        </p:nvGraphicFramePr>
        <p:xfrm>
          <a:off x="914400" y="719666"/>
          <a:ext cx="10872788" cy="60240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6563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8" name="Freeform 6">
            <a:extLst>
              <a:ext uri="{FF2B5EF4-FFF2-40B4-BE49-F238E27FC236}">
                <a16:creationId xmlns:a16="http://schemas.microsoft.com/office/drawing/2014/main" id="{BB8C1D0E-0B06-46C9-A8BD-A8E13FF993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49" name="Rectangle 34">
            <a:extLst>
              <a:ext uri="{FF2B5EF4-FFF2-40B4-BE49-F238E27FC236}">
                <a16:creationId xmlns:a16="http://schemas.microsoft.com/office/drawing/2014/main" id="{7D1ADC4A-8537-4084-99C7-F8D378A64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0" name="Rectangle 36">
            <a:extLst>
              <a:ext uri="{FF2B5EF4-FFF2-40B4-BE49-F238E27FC236}">
                <a16:creationId xmlns:a16="http://schemas.microsoft.com/office/drawing/2014/main" id="{B2761C4A-84CA-4DFC-AC89-4A90B0C2C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84DC0D0-476E-4578-BA2E-4311F9B931B1}"/>
              </a:ext>
            </a:extLst>
          </p:cNvPr>
          <p:cNvSpPr txBox="1"/>
          <p:nvPr/>
        </p:nvSpPr>
        <p:spPr>
          <a:xfrm>
            <a:off x="1375423" y="3176833"/>
            <a:ext cx="10318418" cy="2581538"/>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8800" b="1" cap="all" spc="800" dirty="0">
                <a:solidFill>
                  <a:schemeClr val="tx2"/>
                </a:solidFill>
                <a:latin typeface="+mj-lt"/>
                <a:ea typeface="+mj-ea"/>
                <a:cs typeface="+mj-cs"/>
              </a:rPr>
              <a:t>Approach </a:t>
            </a:r>
          </a:p>
        </p:txBody>
      </p:sp>
      <p:pic>
        <p:nvPicPr>
          <p:cNvPr id="4" name="Picture 3" descr="Customer service man depressed">
            <a:extLst>
              <a:ext uri="{FF2B5EF4-FFF2-40B4-BE49-F238E27FC236}">
                <a16:creationId xmlns:a16="http://schemas.microsoft.com/office/drawing/2014/main" id="{B70059E0-765B-452E-B312-77E52387B69C}"/>
              </a:ext>
            </a:extLst>
          </p:cNvPr>
          <p:cNvPicPr>
            <a:picLocks noChangeAspect="1"/>
          </p:cNvPicPr>
          <p:nvPr/>
        </p:nvPicPr>
        <p:blipFill rotWithShape="1">
          <a:blip r:embed="rId2">
            <a:extLst>
              <a:ext uri="{28A0092B-C50C-407E-A947-70E740481C1C}">
                <a14:useLocalDpi xmlns:a14="http://schemas.microsoft.com/office/drawing/2010/main" val="0"/>
              </a:ext>
            </a:extLst>
          </a:blip>
          <a:srcRect t="24774" b="51910"/>
          <a:stretch/>
        </p:blipFill>
        <p:spPr>
          <a:xfrm>
            <a:off x="1" y="10"/>
            <a:ext cx="12192000" cy="2828482"/>
          </a:xfrm>
          <a:prstGeom prst="rect">
            <a:avLst/>
          </a:prstGeom>
        </p:spPr>
      </p:pic>
      <p:sp>
        <p:nvSpPr>
          <p:cNvPr id="51" name="Rectangle 38">
            <a:extLst>
              <a:ext uri="{FF2B5EF4-FFF2-40B4-BE49-F238E27FC236}">
                <a16:creationId xmlns:a16="http://schemas.microsoft.com/office/drawing/2014/main" id="{A2D84865-D4AF-4139-8035-151926CE4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83465" y="2828492"/>
            <a:ext cx="11908534" cy="79375"/>
          </a:xfrm>
          <a:prstGeom prst="rect">
            <a:avLst/>
          </a:prstGeom>
          <a:solidFill>
            <a:schemeClr val="bg2"/>
          </a:solidFill>
          <a:ln w="0">
            <a:noFill/>
            <a:prstDash val="solid"/>
            <a:round/>
            <a:headEnd/>
            <a:tailEnd/>
          </a:ln>
        </p:spPr>
        <p:txBody>
          <a:bodyPr rtlCol="0" anchor="ctr"/>
          <a:lstStyle/>
          <a:p>
            <a:pPr algn="ctr"/>
            <a:endParaRPr lang="en-US"/>
          </a:p>
        </p:txBody>
      </p:sp>
      <p:sp>
        <p:nvSpPr>
          <p:cNvPr id="52" name="Freeform 6">
            <a:extLst>
              <a:ext uri="{FF2B5EF4-FFF2-40B4-BE49-F238E27FC236}">
                <a16:creationId xmlns:a16="http://schemas.microsoft.com/office/drawing/2014/main" id="{ECADAA64-BE10-4EAD-A7DA-F601862B9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245230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4E6849-D383-4BCB-A9CC-3B328E46D9AE}"/>
              </a:ext>
            </a:extLst>
          </p:cNvPr>
          <p:cNvSpPr txBox="1"/>
          <p:nvPr/>
        </p:nvSpPr>
        <p:spPr>
          <a:xfrm>
            <a:off x="1100138" y="114300"/>
            <a:ext cx="3786187" cy="707886"/>
          </a:xfrm>
          <a:prstGeom prst="rect">
            <a:avLst/>
          </a:prstGeom>
          <a:noFill/>
        </p:spPr>
        <p:txBody>
          <a:bodyPr wrap="square" rtlCol="0">
            <a:spAutoFit/>
          </a:bodyPr>
          <a:lstStyle/>
          <a:p>
            <a:r>
              <a:rPr lang="en-US" sz="4000"/>
              <a:t>Dashboard</a:t>
            </a:r>
            <a:endParaRPr lang="en-GB" sz="4000" dirty="0"/>
          </a:p>
        </p:txBody>
      </p:sp>
      <p:sp>
        <p:nvSpPr>
          <p:cNvPr id="3" name="TextBox 2">
            <a:extLst>
              <a:ext uri="{FF2B5EF4-FFF2-40B4-BE49-F238E27FC236}">
                <a16:creationId xmlns:a16="http://schemas.microsoft.com/office/drawing/2014/main" id="{4C5F7B84-0328-4153-B4B6-783036F95950}"/>
              </a:ext>
            </a:extLst>
          </p:cNvPr>
          <p:cNvSpPr txBox="1"/>
          <p:nvPr/>
        </p:nvSpPr>
        <p:spPr>
          <a:xfrm>
            <a:off x="1100138" y="1157288"/>
            <a:ext cx="10772775" cy="5170646"/>
          </a:xfrm>
          <a:prstGeom prst="rect">
            <a:avLst/>
          </a:prstGeom>
          <a:noFill/>
        </p:spPr>
        <p:txBody>
          <a:bodyPr wrap="square" rtlCol="0">
            <a:spAutoFit/>
          </a:bodyPr>
          <a:lstStyle/>
          <a:p>
            <a:pPr marL="342900" indent="-342900">
              <a:buFont typeface="Wingdings" panose="05000000000000000000" pitchFamily="2" charset="2"/>
              <a:buChar char="v"/>
            </a:pPr>
            <a:r>
              <a:rPr lang="en-US" sz="2400" dirty="0">
                <a:latin typeface="Century Gothic" panose="020B0502020202020204" pitchFamily="34" charset="0"/>
              </a:rPr>
              <a:t>Microsoft </a:t>
            </a:r>
            <a:r>
              <a:rPr lang="en-US" sz="2400" dirty="0" err="1">
                <a:latin typeface="Century Gothic" panose="020B0502020202020204" pitchFamily="34" charset="0"/>
              </a:rPr>
              <a:t>PowerBI</a:t>
            </a:r>
            <a:r>
              <a:rPr lang="en-US" sz="2400" dirty="0">
                <a:latin typeface="Century Gothic" panose="020B0502020202020204" pitchFamily="34" charset="0"/>
              </a:rPr>
              <a:t> was chosen for this dashboard development</a:t>
            </a:r>
          </a:p>
          <a:p>
            <a:pPr marL="342900" indent="-342900">
              <a:buFont typeface="Wingdings" panose="05000000000000000000" pitchFamily="2" charset="2"/>
              <a:buChar char="v"/>
            </a:pPr>
            <a:r>
              <a:rPr lang="en-US" sz="2400" dirty="0">
                <a:latin typeface="Century Gothic" panose="020B0502020202020204" pitchFamily="34" charset="0"/>
              </a:rPr>
              <a:t>Data was moved from SQL server using direct Query option</a:t>
            </a:r>
          </a:p>
          <a:p>
            <a:pPr marL="342900" indent="-342900">
              <a:buFont typeface="Wingdings" panose="05000000000000000000" pitchFamily="2" charset="2"/>
              <a:buChar char="v"/>
            </a:pPr>
            <a:r>
              <a:rPr lang="en-US" sz="2400" dirty="0">
                <a:latin typeface="Century Gothic" panose="020B0502020202020204" pitchFamily="34" charset="0"/>
              </a:rPr>
              <a:t>A comprehensive SQL script was written to bring in six tables together </a:t>
            </a:r>
          </a:p>
          <a:p>
            <a:pPr marL="342900" indent="-342900">
              <a:buFont typeface="Wingdings" panose="05000000000000000000" pitchFamily="2" charset="2"/>
              <a:buChar char="v"/>
            </a:pPr>
            <a:r>
              <a:rPr lang="en-US" sz="2400" dirty="0">
                <a:latin typeface="Century Gothic" panose="020B0502020202020204" pitchFamily="34" charset="0"/>
              </a:rPr>
              <a:t>Some featuring engineering were done using SQL code like Profit column.</a:t>
            </a:r>
          </a:p>
          <a:p>
            <a:pPr marL="342900" indent="-342900">
              <a:buFont typeface="Wingdings" panose="05000000000000000000" pitchFamily="2" charset="2"/>
              <a:buChar char="v"/>
            </a:pPr>
            <a:r>
              <a:rPr lang="en-US" sz="2400" dirty="0">
                <a:latin typeface="Century Gothic" panose="020B0502020202020204" pitchFamily="34" charset="0"/>
              </a:rPr>
              <a:t>Data was cleaned properly prior loading</a:t>
            </a:r>
          </a:p>
          <a:p>
            <a:pPr marL="342900" indent="-342900">
              <a:buFont typeface="Wingdings" panose="05000000000000000000" pitchFamily="2" charset="2"/>
              <a:buChar char="v"/>
            </a:pPr>
            <a:r>
              <a:rPr lang="en-US" sz="2400" dirty="0">
                <a:latin typeface="Century Gothic" panose="020B0502020202020204" pitchFamily="34" charset="0"/>
              </a:rPr>
              <a:t>DAX formula was applied to get year, month etc. </a:t>
            </a:r>
          </a:p>
          <a:p>
            <a:pPr marL="342900" indent="-342900">
              <a:buFont typeface="Wingdings" panose="05000000000000000000" pitchFamily="2" charset="2"/>
              <a:buChar char="v"/>
            </a:pPr>
            <a:r>
              <a:rPr lang="en-US" sz="2400" dirty="0">
                <a:latin typeface="Century Gothic" panose="020B0502020202020204" pitchFamily="34" charset="0"/>
              </a:rPr>
              <a:t>Age Band was created, and name as indicated below:</a:t>
            </a:r>
          </a:p>
          <a:p>
            <a:endParaRPr lang="en-GB" sz="2400" dirty="0">
              <a:latin typeface="Century Gothic" panose="020B0502020202020204" pitchFamily="34" charset="0"/>
            </a:endParaRPr>
          </a:p>
          <a:p>
            <a:r>
              <a:rPr lang="en-GB" sz="2400" b="1" u="sng" dirty="0" err="1">
                <a:latin typeface="Century Gothic" panose="020B0502020202020204" pitchFamily="34" charset="0"/>
              </a:rPr>
              <a:t>Age_Band</a:t>
            </a:r>
            <a:r>
              <a:rPr lang="en-GB" sz="2400" b="1" u="sng" dirty="0">
                <a:latin typeface="Century Gothic" panose="020B0502020202020204" pitchFamily="34" charset="0"/>
              </a:rPr>
              <a:t>:</a:t>
            </a:r>
            <a:r>
              <a:rPr lang="en-GB" sz="2400" b="1" dirty="0">
                <a:latin typeface="Century Gothic" panose="020B0502020202020204" pitchFamily="34" charset="0"/>
              </a:rPr>
              <a:t> </a:t>
            </a:r>
            <a:endParaRPr lang="en-GB" sz="2400" dirty="0">
              <a:latin typeface="Century Gothic" panose="020B0502020202020204" pitchFamily="34" charset="0"/>
            </a:endParaRPr>
          </a:p>
          <a:p>
            <a:r>
              <a:rPr lang="en-GB" sz="2400" b="1" i="1" dirty="0">
                <a:latin typeface="Century Gothic" panose="020B0502020202020204" pitchFamily="34" charset="0"/>
              </a:rPr>
              <a:t>0 - 40=Youth</a:t>
            </a:r>
            <a:endParaRPr lang="en-GB" sz="2400" dirty="0">
              <a:latin typeface="Century Gothic" panose="020B0502020202020204" pitchFamily="34" charset="0"/>
            </a:endParaRPr>
          </a:p>
          <a:p>
            <a:r>
              <a:rPr lang="en-GB" sz="2400" b="1" i="1" dirty="0">
                <a:latin typeface="Century Gothic" panose="020B0502020202020204" pitchFamily="34" charset="0"/>
              </a:rPr>
              <a:t>41- 50 = Adult</a:t>
            </a:r>
            <a:endParaRPr lang="en-GB" sz="2400" dirty="0">
              <a:latin typeface="Century Gothic" panose="020B0502020202020204" pitchFamily="34" charset="0"/>
            </a:endParaRPr>
          </a:p>
          <a:p>
            <a:r>
              <a:rPr lang="en-GB" sz="2400" b="1" i="1" dirty="0">
                <a:latin typeface="Century Gothic" panose="020B0502020202020204" pitchFamily="34" charset="0"/>
              </a:rPr>
              <a:t>&gt;51 = Senior Citizen</a:t>
            </a:r>
            <a:endParaRPr lang="en-GB" sz="2400" dirty="0">
              <a:latin typeface="Century Gothic" panose="020B0502020202020204" pitchFamily="34" charset="0"/>
            </a:endParaRPr>
          </a:p>
          <a:p>
            <a:pPr marL="342900" indent="-342900">
              <a:buFont typeface="Wingdings" panose="05000000000000000000" pitchFamily="2" charset="2"/>
              <a:buChar char="v"/>
            </a:pPr>
            <a:endParaRPr lang="en-US" dirty="0"/>
          </a:p>
        </p:txBody>
      </p:sp>
    </p:spTree>
    <p:extLst>
      <p:ext uri="{BB962C8B-B14F-4D97-AF65-F5344CB8AC3E}">
        <p14:creationId xmlns:p14="http://schemas.microsoft.com/office/powerpoint/2010/main" val="1820134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0" name="Freeform 6">
            <a:extLst>
              <a:ext uri="{FF2B5EF4-FFF2-40B4-BE49-F238E27FC236}">
                <a16:creationId xmlns:a16="http://schemas.microsoft.com/office/drawing/2014/main" id="{D09F5552-39CF-49BE-9BA3-F2C2E97DD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42" name="Rectangle 41">
            <a:extLst>
              <a:ext uri="{FF2B5EF4-FFF2-40B4-BE49-F238E27FC236}">
                <a16:creationId xmlns:a16="http://schemas.microsoft.com/office/drawing/2014/main" id="{6CCDD5D4-DC0E-4B2C-8B6B-FCAA00ECE0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274E6849-D383-4BCB-A9CC-3B328E46D9AE}"/>
              </a:ext>
            </a:extLst>
          </p:cNvPr>
          <p:cNvSpPr txBox="1"/>
          <p:nvPr/>
        </p:nvSpPr>
        <p:spPr>
          <a:xfrm>
            <a:off x="1251678" y="382385"/>
            <a:ext cx="10178322" cy="1492132"/>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5100" cap="all" spc="200" dirty="0">
                <a:solidFill>
                  <a:schemeClr val="tx2"/>
                </a:solidFill>
                <a:latin typeface="+mj-lt"/>
                <a:ea typeface="+mj-ea"/>
                <a:cs typeface="+mj-cs"/>
              </a:rPr>
              <a:t>Dashboard</a:t>
            </a:r>
          </a:p>
        </p:txBody>
      </p:sp>
      <p:graphicFrame>
        <p:nvGraphicFramePr>
          <p:cNvPr id="35" name="TextBox 2">
            <a:extLst>
              <a:ext uri="{FF2B5EF4-FFF2-40B4-BE49-F238E27FC236}">
                <a16:creationId xmlns:a16="http://schemas.microsoft.com/office/drawing/2014/main" id="{BC1C92D9-A818-45BE-B56E-4CB65977C85E}"/>
              </a:ext>
            </a:extLst>
          </p:cNvPr>
          <p:cNvGraphicFramePr/>
          <p:nvPr>
            <p:extLst>
              <p:ext uri="{D42A27DB-BD31-4B8C-83A1-F6EECF244321}">
                <p14:modId xmlns:p14="http://schemas.microsoft.com/office/powerpoint/2010/main" val="926963259"/>
              </p:ext>
            </p:extLst>
          </p:nvPr>
        </p:nvGraphicFramePr>
        <p:xfrm>
          <a:off x="1250950" y="2286000"/>
          <a:ext cx="10179050" cy="3594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51735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a16="http://schemas.microsoft.com/office/drawing/2014/main" id="{403A2C01-65CD-4A95-853C-AAB3D956EB09}"/>
              </a:ext>
            </a:extLst>
          </p:cNvPr>
          <p:cNvPicPr>
            <a:picLocks noChangeAspect="1"/>
          </p:cNvPicPr>
          <p:nvPr/>
        </p:nvPicPr>
        <p:blipFill rotWithShape="1">
          <a:blip r:embed="rId2">
            <a:extLst>
              <a:ext uri="{28A0092B-C50C-407E-A947-70E740481C1C}">
                <a14:useLocalDpi xmlns:a14="http://schemas.microsoft.com/office/drawing/2010/main" val="0"/>
              </a:ext>
            </a:extLst>
          </a:blip>
          <a:srcRect b="3017"/>
          <a:stretch/>
        </p:blipFill>
        <p:spPr>
          <a:xfrm>
            <a:off x="20" y="10"/>
            <a:ext cx="12191980" cy="6857990"/>
          </a:xfrm>
          <a:prstGeom prst="rect">
            <a:avLst/>
          </a:prstGeom>
        </p:spPr>
      </p:pic>
    </p:spTree>
    <p:extLst>
      <p:ext uri="{BB962C8B-B14F-4D97-AF65-F5344CB8AC3E}">
        <p14:creationId xmlns:p14="http://schemas.microsoft.com/office/powerpoint/2010/main" val="2307609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1" name="Rectangle 10">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0E624BD9-62FB-467A-ACDC-4836ADC5F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Freeform 13">
            <a:extLst>
              <a:ext uri="{FF2B5EF4-FFF2-40B4-BE49-F238E27FC236}">
                <a16:creationId xmlns:a16="http://schemas.microsoft.com/office/drawing/2014/main" id="{4C973920-672E-443D-8D2E-2D1E3853A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141730" y="0"/>
            <a:ext cx="7789615" cy="6858000"/>
          </a:xfrm>
          <a:custGeom>
            <a:avLst/>
            <a:gdLst>
              <a:gd name="connsiteX0" fmla="*/ 9807836 w 9807836"/>
              <a:gd name="connsiteY0" fmla="*/ 0 h 6858000"/>
              <a:gd name="connsiteX1" fmla="*/ 0 w 9807836"/>
              <a:gd name="connsiteY1" fmla="*/ 0 h 6858000"/>
              <a:gd name="connsiteX2" fmla="*/ 26987 w 9807836"/>
              <a:gd name="connsiteY2" fmla="*/ 87312 h 6858000"/>
              <a:gd name="connsiteX3" fmla="*/ 52387 w 9807836"/>
              <a:gd name="connsiteY3" fmla="*/ 174625 h 6858000"/>
              <a:gd name="connsiteX4" fmla="*/ 77787 w 9807836"/>
              <a:gd name="connsiteY4" fmla="*/ 263525 h 6858000"/>
              <a:gd name="connsiteX5" fmla="*/ 100012 w 9807836"/>
              <a:gd name="connsiteY5" fmla="*/ 354012 h 6858000"/>
              <a:gd name="connsiteX6" fmla="*/ 127000 w 9807836"/>
              <a:gd name="connsiteY6" fmla="*/ 441325 h 6858000"/>
              <a:gd name="connsiteX7" fmla="*/ 155575 w 9807836"/>
              <a:gd name="connsiteY7" fmla="*/ 525462 h 6858000"/>
              <a:gd name="connsiteX8" fmla="*/ 192087 w 9807836"/>
              <a:gd name="connsiteY8" fmla="*/ 604837 h 6858000"/>
              <a:gd name="connsiteX9" fmla="*/ 234950 w 9807836"/>
              <a:gd name="connsiteY9" fmla="*/ 677862 h 6858000"/>
              <a:gd name="connsiteX10" fmla="*/ 282575 w 9807836"/>
              <a:gd name="connsiteY10" fmla="*/ 739775 h 6858000"/>
              <a:gd name="connsiteX11" fmla="*/ 334962 w 9807836"/>
              <a:gd name="connsiteY11" fmla="*/ 798512 h 6858000"/>
              <a:gd name="connsiteX12" fmla="*/ 395287 w 9807836"/>
              <a:gd name="connsiteY12" fmla="*/ 852487 h 6858000"/>
              <a:gd name="connsiteX13" fmla="*/ 458787 w 9807836"/>
              <a:gd name="connsiteY13" fmla="*/ 906462 h 6858000"/>
              <a:gd name="connsiteX14" fmla="*/ 525462 w 9807836"/>
              <a:gd name="connsiteY14" fmla="*/ 957262 h 6858000"/>
              <a:gd name="connsiteX15" fmla="*/ 592137 w 9807836"/>
              <a:gd name="connsiteY15" fmla="*/ 1008062 h 6858000"/>
              <a:gd name="connsiteX16" fmla="*/ 660400 w 9807836"/>
              <a:gd name="connsiteY16" fmla="*/ 1060450 h 6858000"/>
              <a:gd name="connsiteX17" fmla="*/ 725487 w 9807836"/>
              <a:gd name="connsiteY17" fmla="*/ 1111250 h 6858000"/>
              <a:gd name="connsiteX18" fmla="*/ 787400 w 9807836"/>
              <a:gd name="connsiteY18" fmla="*/ 1165225 h 6858000"/>
              <a:gd name="connsiteX19" fmla="*/ 844550 w 9807836"/>
              <a:gd name="connsiteY19" fmla="*/ 1223962 h 6858000"/>
              <a:gd name="connsiteX20" fmla="*/ 896937 w 9807836"/>
              <a:gd name="connsiteY20" fmla="*/ 1282700 h 6858000"/>
              <a:gd name="connsiteX21" fmla="*/ 939800 w 9807836"/>
              <a:gd name="connsiteY21" fmla="*/ 1346200 h 6858000"/>
              <a:gd name="connsiteX22" fmla="*/ 976312 w 9807836"/>
              <a:gd name="connsiteY22" fmla="*/ 1417637 h 6858000"/>
              <a:gd name="connsiteX23" fmla="*/ 998537 w 9807836"/>
              <a:gd name="connsiteY23" fmla="*/ 1487487 h 6858000"/>
              <a:gd name="connsiteX24" fmla="*/ 1012825 w 9807836"/>
              <a:gd name="connsiteY24" fmla="*/ 1565275 h 6858000"/>
              <a:gd name="connsiteX25" fmla="*/ 1019175 w 9807836"/>
              <a:gd name="connsiteY25" fmla="*/ 1641475 h 6858000"/>
              <a:gd name="connsiteX26" fmla="*/ 1017587 w 9807836"/>
              <a:gd name="connsiteY26" fmla="*/ 1722437 h 6858000"/>
              <a:gd name="connsiteX27" fmla="*/ 1011237 w 9807836"/>
              <a:gd name="connsiteY27" fmla="*/ 1803400 h 6858000"/>
              <a:gd name="connsiteX28" fmla="*/ 1003300 w 9807836"/>
              <a:gd name="connsiteY28" fmla="*/ 1887537 h 6858000"/>
              <a:gd name="connsiteX29" fmla="*/ 992187 w 9807836"/>
              <a:gd name="connsiteY29" fmla="*/ 1971675 h 6858000"/>
              <a:gd name="connsiteX30" fmla="*/ 979487 w 9807836"/>
              <a:gd name="connsiteY30" fmla="*/ 2055812 h 6858000"/>
              <a:gd name="connsiteX31" fmla="*/ 969962 w 9807836"/>
              <a:gd name="connsiteY31" fmla="*/ 2139950 h 6858000"/>
              <a:gd name="connsiteX32" fmla="*/ 963612 w 9807836"/>
              <a:gd name="connsiteY32" fmla="*/ 2224087 h 6858000"/>
              <a:gd name="connsiteX33" fmla="*/ 958850 w 9807836"/>
              <a:gd name="connsiteY33" fmla="*/ 2305050 h 6858000"/>
              <a:gd name="connsiteX34" fmla="*/ 963612 w 9807836"/>
              <a:gd name="connsiteY34" fmla="*/ 2384425 h 6858000"/>
              <a:gd name="connsiteX35" fmla="*/ 973137 w 9807836"/>
              <a:gd name="connsiteY35" fmla="*/ 2462212 h 6858000"/>
              <a:gd name="connsiteX36" fmla="*/ 993775 w 9807836"/>
              <a:gd name="connsiteY36" fmla="*/ 2543175 h 6858000"/>
              <a:gd name="connsiteX37" fmla="*/ 1025525 w 9807836"/>
              <a:gd name="connsiteY37" fmla="*/ 2622550 h 6858000"/>
              <a:gd name="connsiteX38" fmla="*/ 1063625 w 9807836"/>
              <a:gd name="connsiteY38" fmla="*/ 2701925 h 6858000"/>
              <a:gd name="connsiteX39" fmla="*/ 1106487 w 9807836"/>
              <a:gd name="connsiteY39" fmla="*/ 2781300 h 6858000"/>
              <a:gd name="connsiteX40" fmla="*/ 1150937 w 9807836"/>
              <a:gd name="connsiteY40" fmla="*/ 2859087 h 6858000"/>
              <a:gd name="connsiteX41" fmla="*/ 1198562 w 9807836"/>
              <a:gd name="connsiteY41" fmla="*/ 2938462 h 6858000"/>
              <a:gd name="connsiteX42" fmla="*/ 1241425 w 9807836"/>
              <a:gd name="connsiteY42" fmla="*/ 3017837 h 6858000"/>
              <a:gd name="connsiteX43" fmla="*/ 1284288 w 9807836"/>
              <a:gd name="connsiteY43" fmla="*/ 3098800 h 6858000"/>
              <a:gd name="connsiteX44" fmla="*/ 1320800 w 9807836"/>
              <a:gd name="connsiteY44" fmla="*/ 3179762 h 6858000"/>
              <a:gd name="connsiteX45" fmla="*/ 1349375 w 9807836"/>
              <a:gd name="connsiteY45" fmla="*/ 3260725 h 6858000"/>
              <a:gd name="connsiteX46" fmla="*/ 1365250 w 9807836"/>
              <a:gd name="connsiteY46" fmla="*/ 3343275 h 6858000"/>
              <a:gd name="connsiteX47" fmla="*/ 1374775 w 9807836"/>
              <a:gd name="connsiteY47" fmla="*/ 3429000 h 6858000"/>
              <a:gd name="connsiteX48" fmla="*/ 1365250 w 9807836"/>
              <a:gd name="connsiteY48" fmla="*/ 3514725 h 6858000"/>
              <a:gd name="connsiteX49" fmla="*/ 1349375 w 9807836"/>
              <a:gd name="connsiteY49" fmla="*/ 3597275 h 6858000"/>
              <a:gd name="connsiteX50" fmla="*/ 1320800 w 9807836"/>
              <a:gd name="connsiteY50" fmla="*/ 3678237 h 6858000"/>
              <a:gd name="connsiteX51" fmla="*/ 1284288 w 9807836"/>
              <a:gd name="connsiteY51" fmla="*/ 3759200 h 6858000"/>
              <a:gd name="connsiteX52" fmla="*/ 1241425 w 9807836"/>
              <a:gd name="connsiteY52" fmla="*/ 3840162 h 6858000"/>
              <a:gd name="connsiteX53" fmla="*/ 1198562 w 9807836"/>
              <a:gd name="connsiteY53" fmla="*/ 3919537 h 6858000"/>
              <a:gd name="connsiteX54" fmla="*/ 1150937 w 9807836"/>
              <a:gd name="connsiteY54" fmla="*/ 3998912 h 6858000"/>
              <a:gd name="connsiteX55" fmla="*/ 1106487 w 9807836"/>
              <a:gd name="connsiteY55" fmla="*/ 4076700 h 6858000"/>
              <a:gd name="connsiteX56" fmla="*/ 1063625 w 9807836"/>
              <a:gd name="connsiteY56" fmla="*/ 4156075 h 6858000"/>
              <a:gd name="connsiteX57" fmla="*/ 1025525 w 9807836"/>
              <a:gd name="connsiteY57" fmla="*/ 4235450 h 6858000"/>
              <a:gd name="connsiteX58" fmla="*/ 993775 w 9807836"/>
              <a:gd name="connsiteY58" fmla="*/ 4314825 h 6858000"/>
              <a:gd name="connsiteX59" fmla="*/ 973137 w 9807836"/>
              <a:gd name="connsiteY59" fmla="*/ 4395787 h 6858000"/>
              <a:gd name="connsiteX60" fmla="*/ 963612 w 9807836"/>
              <a:gd name="connsiteY60" fmla="*/ 4473575 h 6858000"/>
              <a:gd name="connsiteX61" fmla="*/ 958850 w 9807836"/>
              <a:gd name="connsiteY61" fmla="*/ 4552950 h 6858000"/>
              <a:gd name="connsiteX62" fmla="*/ 963612 w 9807836"/>
              <a:gd name="connsiteY62" fmla="*/ 4633912 h 6858000"/>
              <a:gd name="connsiteX63" fmla="*/ 969962 w 9807836"/>
              <a:gd name="connsiteY63" fmla="*/ 4718050 h 6858000"/>
              <a:gd name="connsiteX64" fmla="*/ 979487 w 9807836"/>
              <a:gd name="connsiteY64" fmla="*/ 4802187 h 6858000"/>
              <a:gd name="connsiteX65" fmla="*/ 992187 w 9807836"/>
              <a:gd name="connsiteY65" fmla="*/ 4886325 h 6858000"/>
              <a:gd name="connsiteX66" fmla="*/ 1003300 w 9807836"/>
              <a:gd name="connsiteY66" fmla="*/ 4970462 h 6858000"/>
              <a:gd name="connsiteX67" fmla="*/ 1011237 w 9807836"/>
              <a:gd name="connsiteY67" fmla="*/ 5054600 h 6858000"/>
              <a:gd name="connsiteX68" fmla="*/ 1017587 w 9807836"/>
              <a:gd name="connsiteY68" fmla="*/ 5135562 h 6858000"/>
              <a:gd name="connsiteX69" fmla="*/ 1019175 w 9807836"/>
              <a:gd name="connsiteY69" fmla="*/ 5216525 h 6858000"/>
              <a:gd name="connsiteX70" fmla="*/ 1012825 w 9807836"/>
              <a:gd name="connsiteY70" fmla="*/ 5292725 h 6858000"/>
              <a:gd name="connsiteX71" fmla="*/ 998537 w 9807836"/>
              <a:gd name="connsiteY71" fmla="*/ 5370512 h 6858000"/>
              <a:gd name="connsiteX72" fmla="*/ 976312 w 9807836"/>
              <a:gd name="connsiteY72" fmla="*/ 5440362 h 6858000"/>
              <a:gd name="connsiteX73" fmla="*/ 939800 w 9807836"/>
              <a:gd name="connsiteY73" fmla="*/ 5511800 h 6858000"/>
              <a:gd name="connsiteX74" fmla="*/ 896937 w 9807836"/>
              <a:gd name="connsiteY74" fmla="*/ 5575300 h 6858000"/>
              <a:gd name="connsiteX75" fmla="*/ 844550 w 9807836"/>
              <a:gd name="connsiteY75" fmla="*/ 5634037 h 6858000"/>
              <a:gd name="connsiteX76" fmla="*/ 787400 w 9807836"/>
              <a:gd name="connsiteY76" fmla="*/ 5692775 h 6858000"/>
              <a:gd name="connsiteX77" fmla="*/ 725487 w 9807836"/>
              <a:gd name="connsiteY77" fmla="*/ 5746750 h 6858000"/>
              <a:gd name="connsiteX78" fmla="*/ 660400 w 9807836"/>
              <a:gd name="connsiteY78" fmla="*/ 5797550 h 6858000"/>
              <a:gd name="connsiteX79" fmla="*/ 592137 w 9807836"/>
              <a:gd name="connsiteY79" fmla="*/ 5849937 h 6858000"/>
              <a:gd name="connsiteX80" fmla="*/ 525462 w 9807836"/>
              <a:gd name="connsiteY80" fmla="*/ 5900737 h 6858000"/>
              <a:gd name="connsiteX81" fmla="*/ 458787 w 9807836"/>
              <a:gd name="connsiteY81" fmla="*/ 5951537 h 6858000"/>
              <a:gd name="connsiteX82" fmla="*/ 395287 w 9807836"/>
              <a:gd name="connsiteY82" fmla="*/ 6005512 h 6858000"/>
              <a:gd name="connsiteX83" fmla="*/ 334962 w 9807836"/>
              <a:gd name="connsiteY83" fmla="*/ 6059487 h 6858000"/>
              <a:gd name="connsiteX84" fmla="*/ 282575 w 9807836"/>
              <a:gd name="connsiteY84" fmla="*/ 6118225 h 6858000"/>
              <a:gd name="connsiteX85" fmla="*/ 234950 w 9807836"/>
              <a:gd name="connsiteY85" fmla="*/ 6180137 h 6858000"/>
              <a:gd name="connsiteX86" fmla="*/ 192087 w 9807836"/>
              <a:gd name="connsiteY86" fmla="*/ 6253162 h 6858000"/>
              <a:gd name="connsiteX87" fmla="*/ 155575 w 9807836"/>
              <a:gd name="connsiteY87" fmla="*/ 6332537 h 6858000"/>
              <a:gd name="connsiteX88" fmla="*/ 127000 w 9807836"/>
              <a:gd name="connsiteY88" fmla="*/ 6416675 h 6858000"/>
              <a:gd name="connsiteX89" fmla="*/ 100012 w 9807836"/>
              <a:gd name="connsiteY89" fmla="*/ 6503987 h 6858000"/>
              <a:gd name="connsiteX90" fmla="*/ 77787 w 9807836"/>
              <a:gd name="connsiteY90" fmla="*/ 6594475 h 6858000"/>
              <a:gd name="connsiteX91" fmla="*/ 52387 w 9807836"/>
              <a:gd name="connsiteY91" fmla="*/ 6683375 h 6858000"/>
              <a:gd name="connsiteX92" fmla="*/ 26987 w 9807836"/>
              <a:gd name="connsiteY92" fmla="*/ 6770687 h 6858000"/>
              <a:gd name="connsiteX93" fmla="*/ 0 w 9807836"/>
              <a:gd name="connsiteY93" fmla="*/ 6858000 h 6858000"/>
              <a:gd name="connsiteX94" fmla="*/ 9807836 w 9807836"/>
              <a:gd name="connsiteY94" fmla="*/ 6858000 h 6858000"/>
              <a:gd name="connsiteX95" fmla="*/ 9807836 w 9807836"/>
              <a:gd name="connsiteY9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9807836" h="6858000">
                <a:moveTo>
                  <a:pt x="9807836" y="0"/>
                </a:moveTo>
                <a:lnTo>
                  <a:pt x="0" y="0"/>
                </a:lnTo>
                <a:lnTo>
                  <a:pt x="26987" y="87312"/>
                </a:lnTo>
                <a:lnTo>
                  <a:pt x="52387" y="174625"/>
                </a:lnTo>
                <a:lnTo>
                  <a:pt x="77787" y="263525"/>
                </a:lnTo>
                <a:lnTo>
                  <a:pt x="100012" y="354012"/>
                </a:lnTo>
                <a:lnTo>
                  <a:pt x="127000" y="441325"/>
                </a:lnTo>
                <a:lnTo>
                  <a:pt x="155575" y="525462"/>
                </a:lnTo>
                <a:lnTo>
                  <a:pt x="192087" y="604837"/>
                </a:lnTo>
                <a:lnTo>
                  <a:pt x="234950" y="677862"/>
                </a:lnTo>
                <a:lnTo>
                  <a:pt x="282575" y="739775"/>
                </a:lnTo>
                <a:lnTo>
                  <a:pt x="334962" y="798512"/>
                </a:lnTo>
                <a:lnTo>
                  <a:pt x="395287" y="852487"/>
                </a:lnTo>
                <a:lnTo>
                  <a:pt x="458787" y="906462"/>
                </a:lnTo>
                <a:lnTo>
                  <a:pt x="525462" y="957262"/>
                </a:lnTo>
                <a:lnTo>
                  <a:pt x="592137" y="1008062"/>
                </a:lnTo>
                <a:lnTo>
                  <a:pt x="660400" y="1060450"/>
                </a:lnTo>
                <a:lnTo>
                  <a:pt x="725487" y="1111250"/>
                </a:lnTo>
                <a:lnTo>
                  <a:pt x="787400" y="1165225"/>
                </a:lnTo>
                <a:lnTo>
                  <a:pt x="844550" y="1223962"/>
                </a:lnTo>
                <a:lnTo>
                  <a:pt x="896937" y="1282700"/>
                </a:lnTo>
                <a:lnTo>
                  <a:pt x="939800" y="1346200"/>
                </a:lnTo>
                <a:lnTo>
                  <a:pt x="976312" y="1417637"/>
                </a:lnTo>
                <a:lnTo>
                  <a:pt x="998537" y="1487487"/>
                </a:lnTo>
                <a:lnTo>
                  <a:pt x="1012825" y="1565275"/>
                </a:lnTo>
                <a:lnTo>
                  <a:pt x="1019175" y="1641475"/>
                </a:lnTo>
                <a:lnTo>
                  <a:pt x="1017587" y="1722437"/>
                </a:lnTo>
                <a:lnTo>
                  <a:pt x="1011237" y="1803400"/>
                </a:lnTo>
                <a:lnTo>
                  <a:pt x="1003300" y="1887537"/>
                </a:lnTo>
                <a:lnTo>
                  <a:pt x="992187" y="1971675"/>
                </a:lnTo>
                <a:lnTo>
                  <a:pt x="979487" y="2055812"/>
                </a:lnTo>
                <a:lnTo>
                  <a:pt x="969962" y="2139950"/>
                </a:lnTo>
                <a:lnTo>
                  <a:pt x="963612" y="2224087"/>
                </a:lnTo>
                <a:lnTo>
                  <a:pt x="958850" y="2305050"/>
                </a:lnTo>
                <a:lnTo>
                  <a:pt x="963612" y="2384425"/>
                </a:lnTo>
                <a:lnTo>
                  <a:pt x="973137" y="2462212"/>
                </a:lnTo>
                <a:lnTo>
                  <a:pt x="993775" y="2543175"/>
                </a:lnTo>
                <a:lnTo>
                  <a:pt x="1025525" y="2622550"/>
                </a:lnTo>
                <a:lnTo>
                  <a:pt x="1063625" y="2701925"/>
                </a:lnTo>
                <a:lnTo>
                  <a:pt x="1106487" y="2781300"/>
                </a:lnTo>
                <a:lnTo>
                  <a:pt x="1150937" y="2859087"/>
                </a:lnTo>
                <a:lnTo>
                  <a:pt x="1198562" y="2938462"/>
                </a:lnTo>
                <a:lnTo>
                  <a:pt x="1241425" y="3017837"/>
                </a:lnTo>
                <a:lnTo>
                  <a:pt x="1284288" y="3098800"/>
                </a:lnTo>
                <a:lnTo>
                  <a:pt x="1320800" y="3179762"/>
                </a:lnTo>
                <a:lnTo>
                  <a:pt x="1349375" y="3260725"/>
                </a:lnTo>
                <a:lnTo>
                  <a:pt x="1365250" y="3343275"/>
                </a:lnTo>
                <a:lnTo>
                  <a:pt x="1374775" y="3429000"/>
                </a:lnTo>
                <a:lnTo>
                  <a:pt x="1365250" y="3514725"/>
                </a:lnTo>
                <a:lnTo>
                  <a:pt x="1349375" y="3597275"/>
                </a:lnTo>
                <a:lnTo>
                  <a:pt x="1320800" y="3678237"/>
                </a:lnTo>
                <a:lnTo>
                  <a:pt x="1284288" y="3759200"/>
                </a:lnTo>
                <a:lnTo>
                  <a:pt x="1241425" y="3840162"/>
                </a:lnTo>
                <a:lnTo>
                  <a:pt x="1198562" y="3919537"/>
                </a:lnTo>
                <a:lnTo>
                  <a:pt x="1150937" y="3998912"/>
                </a:lnTo>
                <a:lnTo>
                  <a:pt x="1106487" y="4076700"/>
                </a:lnTo>
                <a:lnTo>
                  <a:pt x="1063625" y="4156075"/>
                </a:lnTo>
                <a:lnTo>
                  <a:pt x="1025525" y="4235450"/>
                </a:lnTo>
                <a:lnTo>
                  <a:pt x="993775" y="4314825"/>
                </a:lnTo>
                <a:lnTo>
                  <a:pt x="973137" y="4395787"/>
                </a:lnTo>
                <a:lnTo>
                  <a:pt x="963612" y="4473575"/>
                </a:lnTo>
                <a:lnTo>
                  <a:pt x="958850" y="4552950"/>
                </a:lnTo>
                <a:lnTo>
                  <a:pt x="963612" y="4633912"/>
                </a:lnTo>
                <a:lnTo>
                  <a:pt x="969962" y="4718050"/>
                </a:lnTo>
                <a:lnTo>
                  <a:pt x="979487" y="4802187"/>
                </a:lnTo>
                <a:lnTo>
                  <a:pt x="992187" y="4886325"/>
                </a:lnTo>
                <a:lnTo>
                  <a:pt x="1003300" y="4970462"/>
                </a:lnTo>
                <a:lnTo>
                  <a:pt x="1011237" y="5054600"/>
                </a:lnTo>
                <a:lnTo>
                  <a:pt x="1017587" y="5135562"/>
                </a:lnTo>
                <a:lnTo>
                  <a:pt x="1019175" y="5216525"/>
                </a:lnTo>
                <a:lnTo>
                  <a:pt x="1012825" y="5292725"/>
                </a:lnTo>
                <a:lnTo>
                  <a:pt x="998537" y="5370512"/>
                </a:lnTo>
                <a:lnTo>
                  <a:pt x="976312" y="5440362"/>
                </a:lnTo>
                <a:lnTo>
                  <a:pt x="939800" y="5511800"/>
                </a:lnTo>
                <a:lnTo>
                  <a:pt x="896937" y="5575300"/>
                </a:lnTo>
                <a:lnTo>
                  <a:pt x="844550" y="5634037"/>
                </a:lnTo>
                <a:lnTo>
                  <a:pt x="787400" y="5692775"/>
                </a:lnTo>
                <a:lnTo>
                  <a:pt x="725487" y="5746750"/>
                </a:lnTo>
                <a:lnTo>
                  <a:pt x="660400" y="5797550"/>
                </a:lnTo>
                <a:lnTo>
                  <a:pt x="592137" y="5849937"/>
                </a:lnTo>
                <a:lnTo>
                  <a:pt x="525462" y="5900737"/>
                </a:lnTo>
                <a:lnTo>
                  <a:pt x="458787" y="5951537"/>
                </a:lnTo>
                <a:lnTo>
                  <a:pt x="395287" y="6005512"/>
                </a:lnTo>
                <a:lnTo>
                  <a:pt x="334962" y="6059487"/>
                </a:lnTo>
                <a:lnTo>
                  <a:pt x="282575" y="6118225"/>
                </a:lnTo>
                <a:lnTo>
                  <a:pt x="234950" y="6180137"/>
                </a:lnTo>
                <a:lnTo>
                  <a:pt x="192087" y="6253162"/>
                </a:lnTo>
                <a:lnTo>
                  <a:pt x="155575" y="6332537"/>
                </a:lnTo>
                <a:lnTo>
                  <a:pt x="127000" y="6416675"/>
                </a:lnTo>
                <a:lnTo>
                  <a:pt x="100012" y="6503987"/>
                </a:lnTo>
                <a:lnTo>
                  <a:pt x="77787" y="6594475"/>
                </a:lnTo>
                <a:lnTo>
                  <a:pt x="52387" y="6683375"/>
                </a:lnTo>
                <a:lnTo>
                  <a:pt x="26987" y="6770687"/>
                </a:lnTo>
                <a:lnTo>
                  <a:pt x="0" y="6858000"/>
                </a:lnTo>
                <a:lnTo>
                  <a:pt x="9807836" y="6858000"/>
                </a:lnTo>
                <a:lnTo>
                  <a:pt x="9807836" y="0"/>
                </a:lnTo>
                <a:close/>
              </a:path>
            </a:pathLst>
          </a:custGeom>
          <a:solidFill>
            <a:schemeClr val="accent1"/>
          </a:solidFill>
          <a:ln w="0">
            <a:noFill/>
            <a:prstDash val="solid"/>
            <a:round/>
            <a:headEnd/>
            <a:tailEnd/>
          </a:ln>
        </p:spPr>
      </p:sp>
      <p:sp>
        <p:nvSpPr>
          <p:cNvPr id="2" name="TextBox 1">
            <a:extLst>
              <a:ext uri="{FF2B5EF4-FFF2-40B4-BE49-F238E27FC236}">
                <a16:creationId xmlns:a16="http://schemas.microsoft.com/office/drawing/2014/main" id="{71B76DF6-AC33-4928-93F8-B040D65B5685}"/>
              </a:ext>
            </a:extLst>
          </p:cNvPr>
          <p:cNvSpPr txBox="1"/>
          <p:nvPr/>
        </p:nvSpPr>
        <p:spPr>
          <a:xfrm>
            <a:off x="926927" y="1231894"/>
            <a:ext cx="5490143" cy="4339177"/>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8800" cap="all" spc="800">
                <a:solidFill>
                  <a:srgbClr val="2A1A00"/>
                </a:solidFill>
                <a:latin typeface="+mj-lt"/>
                <a:ea typeface="+mj-ea"/>
                <a:cs typeface="+mj-cs"/>
              </a:rPr>
              <a:t>Recommendation Engine</a:t>
            </a:r>
          </a:p>
        </p:txBody>
      </p:sp>
      <p:sp>
        <p:nvSpPr>
          <p:cNvPr id="17" name="Rectangle 16">
            <a:extLst>
              <a:ext uri="{FF2B5EF4-FFF2-40B4-BE49-F238E27FC236}">
                <a16:creationId xmlns:a16="http://schemas.microsoft.com/office/drawing/2014/main" id="{4363DD75-42D3-453C-A84D-D18B4215C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rgbClr val="2A1A00"/>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Graphic 5" descr="Gears">
            <a:extLst>
              <a:ext uri="{FF2B5EF4-FFF2-40B4-BE49-F238E27FC236}">
                <a16:creationId xmlns:a16="http://schemas.microsoft.com/office/drawing/2014/main" id="{4B68F672-5CE4-47EF-96B9-3BA17BB35A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52944" y="1433476"/>
            <a:ext cx="3995592" cy="3995592"/>
          </a:xfrm>
          <a:prstGeom prst="rect">
            <a:avLst/>
          </a:prstGeom>
        </p:spPr>
      </p:pic>
    </p:spTree>
    <p:extLst>
      <p:ext uri="{BB962C8B-B14F-4D97-AF65-F5344CB8AC3E}">
        <p14:creationId xmlns:p14="http://schemas.microsoft.com/office/powerpoint/2010/main" val="481318384"/>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otalTime>241</TotalTime>
  <Words>1433</Words>
  <Application>Microsoft Office PowerPoint</Application>
  <PresentationFormat>Widescreen</PresentationFormat>
  <Paragraphs>266</Paragraphs>
  <Slides>36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Century Gothic</vt:lpstr>
      <vt:lpstr>Gill Sans MT</vt:lpstr>
      <vt:lpstr>Helvetica Neue</vt:lpstr>
      <vt:lpstr>Impact</vt:lpstr>
      <vt:lpstr>Wingdings</vt:lpstr>
      <vt:lpstr>Badge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selection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Ifeanyi Ugwu</dc:creator>
  <cp:lastModifiedBy>Ifeanyi Ugwu</cp:lastModifiedBy>
  <cp:revision>1</cp:revision>
  <dcterms:created xsi:type="dcterms:W3CDTF">2020-06-06T22:31:56Z</dcterms:created>
  <dcterms:modified xsi:type="dcterms:W3CDTF">2020-06-07T02:33:01Z</dcterms:modified>
</cp:coreProperties>
</file>